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0" r:id="rId2"/>
    <p:sldId id="267" r:id="rId3"/>
    <p:sldId id="264" r:id="rId4"/>
    <p:sldId id="287" r:id="rId5"/>
    <p:sldId id="268" r:id="rId6"/>
    <p:sldId id="276" r:id="rId7"/>
    <p:sldId id="290" r:id="rId8"/>
    <p:sldId id="277" r:id="rId9"/>
    <p:sldId id="278" r:id="rId10"/>
    <p:sldId id="279" r:id="rId11"/>
    <p:sldId id="280" r:id="rId12"/>
    <p:sldId id="265" r:id="rId13"/>
    <p:sldId id="292" r:id="rId14"/>
    <p:sldId id="284" r:id="rId15"/>
    <p:sldId id="285" r:id="rId16"/>
    <p:sldId id="286" r:id="rId17"/>
    <p:sldId id="270" r:id="rId18"/>
    <p:sldId id="281" r:id="rId19"/>
    <p:sldId id="282" r:id="rId20"/>
    <p:sldId id="266" r:id="rId21"/>
    <p:sldId id="283" r:id="rId22"/>
    <p:sldId id="256" r:id="rId23"/>
    <p:sldId id="289" r:id="rId24"/>
    <p:sldId id="29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1A3E"/>
    <a:srgbClr val="9A1A43"/>
    <a:srgbClr val="9F1A3B"/>
    <a:srgbClr val="7E195E"/>
    <a:srgbClr val="5B176E"/>
    <a:srgbClr val="471774"/>
    <a:srgbClr val="3B1676"/>
    <a:srgbClr val="5D176E"/>
    <a:srgbClr val="82195B"/>
    <a:srgbClr val="0414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9" autoAdjust="0"/>
    <p:restoredTop sz="95320" autoAdjust="0"/>
  </p:normalViewPr>
  <p:slideViewPr>
    <p:cSldViewPr snapToGrid="0">
      <p:cViewPr varScale="1">
        <p:scale>
          <a:sx n="83" d="100"/>
          <a:sy n="83" d="100"/>
        </p:scale>
        <p:origin x="653" y="77"/>
      </p:cViewPr>
      <p:guideLst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peng Yang" userId="8916b1eb-3f72-4878-9059-e22aba237ef8" providerId="ADAL" clId="{F42A8350-8CD9-404B-95D2-10765137D4B2}"/>
    <pc:docChg chg="undo redo custSel addSld delSld modSld sldOrd">
      <pc:chgData name="Zhanpeng Yang" userId="8916b1eb-3f72-4878-9059-e22aba237ef8" providerId="ADAL" clId="{F42A8350-8CD9-404B-95D2-10765137D4B2}" dt="2021-06-29T09:31:45.443" v="6285" actId="14100"/>
      <pc:docMkLst>
        <pc:docMk/>
      </pc:docMkLst>
    </pc:docChg>
  </pc:docChgLst>
  <pc:docChgLst>
    <pc:chgData name="Zhanpeng Yang" userId="8916b1eb-3f72-4878-9059-e22aba237ef8" providerId="ADAL" clId="{A9F099AF-D2D9-4E7D-9C87-459F0313D3A2}"/>
    <pc:docChg chg="undo custSel addSld delSld modSld sldOrd">
      <pc:chgData name="Zhanpeng Yang" userId="8916b1eb-3f72-4878-9059-e22aba237ef8" providerId="ADAL" clId="{A9F099AF-D2D9-4E7D-9C87-459F0313D3A2}" dt="2021-07-06T12:28:11.702" v="5416" actId="478"/>
      <pc:docMkLst>
        <pc:docMk/>
      </pc:docMkLst>
      <pc:sldChg chg="addSp delSp modSp add ord modTransition modAnim">
        <pc:chgData name="Zhanpeng Yang" userId="8916b1eb-3f72-4878-9059-e22aba237ef8" providerId="ADAL" clId="{A9F099AF-D2D9-4E7D-9C87-459F0313D3A2}" dt="2021-07-06T12:28:11.702" v="5416" actId="478"/>
        <pc:sldMkLst>
          <pc:docMk/>
          <pc:sldMk cId="1209080914" sldId="260"/>
        </pc:sldMkLst>
        <pc:spChg chg="add del mod">
          <ac:chgData name="Zhanpeng Yang" userId="8916b1eb-3f72-4878-9059-e22aba237ef8" providerId="ADAL" clId="{A9F099AF-D2D9-4E7D-9C87-459F0313D3A2}" dt="2021-07-04T09:43:17.433" v="5023" actId="478"/>
          <ac:spMkLst>
            <pc:docMk/>
            <pc:sldMk cId="1209080914" sldId="260"/>
            <ac:spMk id="2" creationId="{766A6E7F-D425-424F-9C51-7C6558D43D44}"/>
          </ac:spMkLst>
        </pc:spChg>
        <pc:spChg chg="add del mod">
          <ac:chgData name="Zhanpeng Yang" userId="8916b1eb-3f72-4878-9059-e22aba237ef8" providerId="ADAL" clId="{A9F099AF-D2D9-4E7D-9C87-459F0313D3A2}" dt="2021-07-06T09:58:11.005" v="5288"/>
          <ac:spMkLst>
            <pc:docMk/>
            <pc:sldMk cId="1209080914" sldId="260"/>
            <ac:spMk id="2" creationId="{79E916E0-1A6F-42D0-9685-A60E3A438E1A}"/>
          </ac:spMkLst>
        </pc:spChg>
        <pc:spChg chg="add mod">
          <ac:chgData name="Zhanpeng Yang" userId="8916b1eb-3f72-4878-9059-e22aba237ef8" providerId="ADAL" clId="{A9F099AF-D2D9-4E7D-9C87-459F0313D3A2}" dt="2021-07-04T10:00:15.715" v="5178" actId="688"/>
          <ac:spMkLst>
            <pc:docMk/>
            <pc:sldMk cId="1209080914" sldId="260"/>
            <ac:spMk id="3" creationId="{379ADB82-9DCA-4FFF-B030-22008AF8A859}"/>
          </ac:spMkLst>
        </pc:spChg>
        <pc:spChg chg="add del mod">
          <ac:chgData name="Zhanpeng Yang" userId="8916b1eb-3f72-4878-9059-e22aba237ef8" providerId="ADAL" clId="{A9F099AF-D2D9-4E7D-9C87-459F0313D3A2}" dt="2021-07-06T10:05:44.205" v="5375"/>
          <ac:spMkLst>
            <pc:docMk/>
            <pc:sldMk cId="1209080914" sldId="260"/>
            <ac:spMk id="5" creationId="{365E358C-5E2B-46D3-9039-9CB06660E6A2}"/>
          </ac:spMkLst>
        </pc:spChg>
        <pc:spChg chg="mod">
          <ac:chgData name="Zhanpeng Yang" userId="8916b1eb-3f72-4878-9059-e22aba237ef8" providerId="ADAL" clId="{A9F099AF-D2D9-4E7D-9C87-459F0313D3A2}" dt="2021-07-04T10:13:08.066" v="5209" actId="1035"/>
          <ac:spMkLst>
            <pc:docMk/>
            <pc:sldMk cId="1209080914" sldId="260"/>
            <ac:spMk id="6" creationId="{C42BB6F1-6C55-4C87-B8EF-5ED5D272583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7" creationId="{2743E419-A394-4476-A737-617163A9C21F}"/>
          </ac:spMkLst>
        </pc:spChg>
        <pc:spChg chg="mod">
          <ac:chgData name="Zhanpeng Yang" userId="8916b1eb-3f72-4878-9059-e22aba237ef8" providerId="ADAL" clId="{A9F099AF-D2D9-4E7D-9C87-459F0313D3A2}" dt="2021-07-04T09:31:52.689" v="4955" actId="1076"/>
          <ac:spMkLst>
            <pc:docMk/>
            <pc:sldMk cId="1209080914" sldId="260"/>
            <ac:spMk id="8" creationId="{0C1F59E1-DF69-4F57-837C-B5D3F6FC2EB8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9" creationId="{0B8FD494-0182-4EA7-9C28-157C2EAABCE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0" creationId="{71414925-1A3B-4EFD-8E36-5EAD0B61F20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1" creationId="{E8FBE746-53D6-4200-AE0A-0B2FCEDC6AA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2" creationId="{86872345-0A7B-4259-B1BD-044734E9667E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26" creationId="{23FEDFD4-9E23-4647-A7C0-FC56DB6166C7}"/>
          </ac:spMkLst>
        </pc:spChg>
        <pc:spChg chg="mod">
          <ac:chgData name="Zhanpeng Yang" userId="8916b1eb-3f72-4878-9059-e22aba237ef8" providerId="ADAL" clId="{A9F099AF-D2D9-4E7D-9C87-459F0313D3A2}" dt="2021-07-06T09:57:07.143" v="5269" actId="14100"/>
          <ac:spMkLst>
            <pc:docMk/>
            <pc:sldMk cId="1209080914" sldId="260"/>
            <ac:spMk id="27" creationId="{CCFDAB76-7C82-4B5D-A77C-FEFDB9C5327E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28" creationId="{5DCC62B3-8B9F-4210-9941-FC2711F14E78}"/>
          </ac:spMkLst>
        </pc:spChg>
        <pc:spChg chg="mod">
          <ac:chgData name="Zhanpeng Yang" userId="8916b1eb-3f72-4878-9059-e22aba237ef8" providerId="ADAL" clId="{A9F099AF-D2D9-4E7D-9C87-459F0313D3A2}" dt="2021-07-06T09:58:33.935" v="5294" actId="14100"/>
          <ac:spMkLst>
            <pc:docMk/>
            <pc:sldMk cId="1209080914" sldId="260"/>
            <ac:spMk id="29" creationId="{E5002027-9FA9-4686-8A3E-289780B7AF7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0" creationId="{0593CE4D-178C-4FBE-9F28-BBD796B2A073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1" creationId="{1009DB5C-8218-4384-84E4-4E4B502851A6}"/>
          </ac:spMkLst>
        </pc:spChg>
        <pc:spChg chg="mod">
          <ac:chgData name="Zhanpeng Yang" userId="8916b1eb-3f72-4878-9059-e22aba237ef8" providerId="ADAL" clId="{A9F099AF-D2D9-4E7D-9C87-459F0313D3A2}" dt="2021-07-06T09:58:41.355" v="5296" actId="1076"/>
          <ac:spMkLst>
            <pc:docMk/>
            <pc:sldMk cId="1209080914" sldId="260"/>
            <ac:spMk id="32" creationId="{7D02B2CE-D68F-49D1-BDCA-40816AAD87D1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3" creationId="{79E9793C-70F3-46C1-B7D4-C06BD23A2802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4" creationId="{9A5D2F47-6E17-4BA0-8A0F-88DEEF7C5C59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5" creationId="{026F3654-E2D4-4323-8BF0-680949266F67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6" creationId="{E5C550D8-749D-4FC4-BA01-F183A04FE9CF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7" creationId="{B29F3490-B929-4482-9803-269480865164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8" creationId="{68B76253-3F54-4A92-98D7-19FEED4D4E22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9" creationId="{634DA5C6-8A69-4730-9EE0-83F5CE75064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0" creationId="{EA61EBD1-99C7-4779-BC2B-733BFFEEDC46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1" creationId="{BD2A07A6-3EE7-4E8C-82DC-ADE897EBC82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2" creationId="{77123E0D-BA9E-4A6D-83D0-5674DCEE720F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3" creationId="{3AE2532A-0CBF-4F28-BF9E-AD736E0A6E49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4" creationId="{907FA42D-E5C5-452B-B3D2-BC395862100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5" creationId="{41C57D46-A0C3-4881-8859-035ED5C38A8F}"/>
          </ac:spMkLst>
        </pc:spChg>
        <pc:spChg chg="mod">
          <ac:chgData name="Zhanpeng Yang" userId="8916b1eb-3f72-4878-9059-e22aba237ef8" providerId="ADAL" clId="{A9F099AF-D2D9-4E7D-9C87-459F0313D3A2}" dt="2021-07-06T09:58:30.437" v="5293" actId="1076"/>
          <ac:spMkLst>
            <pc:docMk/>
            <pc:sldMk cId="1209080914" sldId="260"/>
            <ac:spMk id="46" creationId="{5929085F-2D06-477C-BF91-A89D7D8E71AF}"/>
          </ac:spMkLst>
        </pc:spChg>
        <pc:spChg chg="mod">
          <ac:chgData name="Zhanpeng Yang" userId="8916b1eb-3f72-4878-9059-e22aba237ef8" providerId="ADAL" clId="{A9F099AF-D2D9-4E7D-9C87-459F0313D3A2}" dt="2021-07-06T09:57:30.524" v="5278" actId="1076"/>
          <ac:spMkLst>
            <pc:docMk/>
            <pc:sldMk cId="1209080914" sldId="260"/>
            <ac:spMk id="47" creationId="{7740C051-0DC8-4F51-B722-4B5DD1DE5A7B}"/>
          </ac:spMkLst>
        </pc:spChg>
        <pc:spChg chg="mod">
          <ac:chgData name="Zhanpeng Yang" userId="8916b1eb-3f72-4878-9059-e22aba237ef8" providerId="ADAL" clId="{A9F099AF-D2D9-4E7D-9C87-459F0313D3A2}" dt="2021-07-04T09:16:05.155" v="4832" actId="1076"/>
          <ac:spMkLst>
            <pc:docMk/>
            <pc:sldMk cId="1209080914" sldId="260"/>
            <ac:spMk id="48" creationId="{72BF5490-7CA9-43F9-B1DB-648221313B0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9" creationId="{6C848114-945B-4657-83CE-F3253D3F148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50" creationId="{A2C3633A-21C6-4DFE-910D-2044C7A89768}"/>
          </ac:spMkLst>
        </pc:spChg>
        <pc:spChg chg="mod">
          <ac:chgData name="Zhanpeng Yang" userId="8916b1eb-3f72-4878-9059-e22aba237ef8" providerId="ADAL" clId="{A9F099AF-D2D9-4E7D-9C87-459F0313D3A2}" dt="2021-07-06T10:07:11.851" v="5408" actId="1076"/>
          <ac:spMkLst>
            <pc:docMk/>
            <pc:sldMk cId="1209080914" sldId="260"/>
            <ac:spMk id="51" creationId="{383C8019-F042-4756-BFB2-80C5E8AFBF9B}"/>
          </ac:spMkLst>
        </pc:spChg>
        <pc:spChg chg="mod">
          <ac:chgData name="Zhanpeng Yang" userId="8916b1eb-3f72-4878-9059-e22aba237ef8" providerId="ADAL" clId="{A9F099AF-D2D9-4E7D-9C87-459F0313D3A2}" dt="2021-07-06T09:57:07.294" v="5270" actId="1076"/>
          <ac:spMkLst>
            <pc:docMk/>
            <pc:sldMk cId="1209080914" sldId="260"/>
            <ac:spMk id="52" creationId="{937D219E-62FD-4EEB-81DC-D22597CF46EF}"/>
          </ac:spMkLst>
        </pc:spChg>
        <pc:spChg chg="mod">
          <ac:chgData name="Zhanpeng Yang" userId="8916b1eb-3f72-4878-9059-e22aba237ef8" providerId="ADAL" clId="{A9F099AF-D2D9-4E7D-9C87-459F0313D3A2}" dt="2021-07-04T09:23:43.263" v="4882" actId="1035"/>
          <ac:spMkLst>
            <pc:docMk/>
            <pc:sldMk cId="1209080914" sldId="260"/>
            <ac:spMk id="62" creationId="{75DC6FA8-9EFD-4F8C-95E6-AC7D49744429}"/>
          </ac:spMkLst>
        </pc:spChg>
        <pc:spChg chg="mod">
          <ac:chgData name="Zhanpeng Yang" userId="8916b1eb-3f72-4878-9059-e22aba237ef8" providerId="ADAL" clId="{A9F099AF-D2D9-4E7D-9C87-459F0313D3A2}" dt="2021-07-04T08:53:03.925" v="4724"/>
          <ac:spMkLst>
            <pc:docMk/>
            <pc:sldMk cId="1209080914" sldId="260"/>
            <ac:spMk id="63" creationId="{BF44AB4A-E3DE-4C1D-A563-945227026C43}"/>
          </ac:spMkLst>
        </pc:spChg>
        <pc:spChg chg="mod">
          <ac:chgData name="Zhanpeng Yang" userId="8916b1eb-3f72-4878-9059-e22aba237ef8" providerId="ADAL" clId="{A9F099AF-D2D9-4E7D-9C87-459F0313D3A2}" dt="2021-07-04T09:22:07.876" v="4857" actId="12789"/>
          <ac:spMkLst>
            <pc:docMk/>
            <pc:sldMk cId="1209080914" sldId="260"/>
            <ac:spMk id="64" creationId="{A555C366-52F6-4003-8BE6-6BCA339FA727}"/>
          </ac:spMkLst>
        </pc:spChg>
        <pc:spChg chg="mod">
          <ac:chgData name="Zhanpeng Yang" userId="8916b1eb-3f72-4878-9059-e22aba237ef8" providerId="ADAL" clId="{A9F099AF-D2D9-4E7D-9C87-459F0313D3A2}" dt="2021-07-04T09:22:48.722" v="4868" actId="1035"/>
          <ac:spMkLst>
            <pc:docMk/>
            <pc:sldMk cId="1209080914" sldId="260"/>
            <ac:spMk id="65" creationId="{697AC071-A9A5-48C5-ABA3-ED1FA024552B}"/>
          </ac:spMkLst>
        </pc:spChg>
        <pc:spChg chg="mod">
          <ac:chgData name="Zhanpeng Yang" userId="8916b1eb-3f72-4878-9059-e22aba237ef8" providerId="ADAL" clId="{A9F099AF-D2D9-4E7D-9C87-459F0313D3A2}" dt="2021-07-04T09:22:07.876" v="4857" actId="12789"/>
          <ac:spMkLst>
            <pc:docMk/>
            <pc:sldMk cId="1209080914" sldId="260"/>
            <ac:spMk id="66" creationId="{01C23429-A3EB-4C1E-B7E9-009872D0F6DA}"/>
          </ac:spMkLst>
        </pc:spChg>
        <pc:spChg chg="mod">
          <ac:chgData name="Zhanpeng Yang" userId="8916b1eb-3f72-4878-9059-e22aba237ef8" providerId="ADAL" clId="{A9F099AF-D2D9-4E7D-9C87-459F0313D3A2}" dt="2021-07-04T09:22:48.722" v="4868" actId="1035"/>
          <ac:spMkLst>
            <pc:docMk/>
            <pc:sldMk cId="1209080914" sldId="260"/>
            <ac:spMk id="67" creationId="{533DFB29-2B90-4C22-AB5F-3DF53F146D06}"/>
          </ac:spMkLst>
        </pc:spChg>
        <pc:spChg chg="mod">
          <ac:chgData name="Zhanpeng Yang" userId="8916b1eb-3f72-4878-9059-e22aba237ef8" providerId="ADAL" clId="{A9F099AF-D2D9-4E7D-9C87-459F0313D3A2}" dt="2021-07-04T09:18:20.276" v="4845" actId="1076"/>
          <ac:spMkLst>
            <pc:docMk/>
            <pc:sldMk cId="1209080914" sldId="260"/>
            <ac:spMk id="71" creationId="{72C42397-6921-481E-9B75-303D6D098E78}"/>
          </ac:spMkLst>
        </pc:spChg>
        <pc:spChg chg="mod">
          <ac:chgData name="Zhanpeng Yang" userId="8916b1eb-3f72-4878-9059-e22aba237ef8" providerId="ADAL" clId="{A9F099AF-D2D9-4E7D-9C87-459F0313D3A2}" dt="2021-07-04T09:28:49.417" v="4946" actId="20577"/>
          <ac:spMkLst>
            <pc:docMk/>
            <pc:sldMk cId="1209080914" sldId="260"/>
            <ac:spMk id="72" creationId="{21EBDFC2-7B87-4A9E-92C9-4D34215CD753}"/>
          </ac:spMkLst>
        </pc:spChg>
        <pc:spChg chg="mod">
          <ac:chgData name="Zhanpeng Yang" userId="8916b1eb-3f72-4878-9059-e22aba237ef8" providerId="ADAL" clId="{A9F099AF-D2D9-4E7D-9C87-459F0313D3A2}" dt="2021-07-04T09:28:37.040" v="4938" actId="20577"/>
          <ac:spMkLst>
            <pc:docMk/>
            <pc:sldMk cId="1209080914" sldId="260"/>
            <ac:spMk id="73" creationId="{25FA49EB-01C7-45FE-B21A-4BCE538076BD}"/>
          </ac:spMkLst>
        </pc:spChg>
        <pc:spChg chg="mod">
          <ac:chgData name="Zhanpeng Yang" userId="8916b1eb-3f72-4878-9059-e22aba237ef8" providerId="ADAL" clId="{A9F099AF-D2D9-4E7D-9C87-459F0313D3A2}" dt="2021-07-06T08:18:12.618" v="5238" actId="20577"/>
          <ac:spMkLst>
            <pc:docMk/>
            <pc:sldMk cId="1209080914" sldId="260"/>
            <ac:spMk id="74" creationId="{B75ACDA8-8659-4795-B842-66DC0ADA3BA9}"/>
          </ac:spMkLst>
        </pc:spChg>
        <pc:spChg chg="mod">
          <ac:chgData name="Zhanpeng Yang" userId="8916b1eb-3f72-4878-9059-e22aba237ef8" providerId="ADAL" clId="{A9F099AF-D2D9-4E7D-9C87-459F0313D3A2}" dt="2021-07-04T10:15:29.816" v="5217"/>
          <ac:spMkLst>
            <pc:docMk/>
            <pc:sldMk cId="1209080914" sldId="260"/>
            <ac:spMk id="75" creationId="{7CAD9EEE-E39B-4643-B5CF-9D814012E289}"/>
          </ac:spMkLst>
        </pc:spChg>
        <pc:spChg chg="mod">
          <ac:chgData name="Zhanpeng Yang" userId="8916b1eb-3f72-4878-9059-e22aba237ef8" providerId="ADAL" clId="{A9F099AF-D2D9-4E7D-9C87-459F0313D3A2}" dt="2021-07-04T09:22:48.722" v="4868" actId="1035"/>
          <ac:spMkLst>
            <pc:docMk/>
            <pc:sldMk cId="1209080914" sldId="260"/>
            <ac:spMk id="76" creationId="{5F5334BB-4BEA-4B11-A908-3B2CF0C9ACC2}"/>
          </ac:spMkLst>
        </pc:spChg>
        <pc:spChg chg="mod">
          <ac:chgData name="Zhanpeng Yang" userId="8916b1eb-3f72-4878-9059-e22aba237ef8" providerId="ADAL" clId="{A9F099AF-D2D9-4E7D-9C87-459F0313D3A2}" dt="2021-07-04T10:11:34.682" v="5199" actId="1076"/>
          <ac:spMkLst>
            <pc:docMk/>
            <pc:sldMk cId="1209080914" sldId="260"/>
            <ac:spMk id="77" creationId="{AE1FB79F-F754-4861-9948-74FC50C484A7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78" creationId="{CBF1BC2A-0EAF-4ED4-85A3-D21F2D5BE87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79" creationId="{309CCEAD-8809-4117-B5A7-8C2A6CF2784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0" creationId="{0D5EFCB6-856F-431D-AE5D-3EE9287CD4E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2" creationId="{CC4C151B-2D68-4602-B2F4-6A76A1C369B0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3" creationId="{87290608-8ABF-423E-9D1C-12E6874AE5C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4" creationId="{5E7BACAA-DC11-4190-B5D8-117AF7A78183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5" creationId="{484BA49E-768F-425F-BB4D-6796DD0D209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6" creationId="{EDA8EDF6-1619-49E1-BD3B-E1484C4A067B}"/>
          </ac:spMkLst>
        </pc:spChg>
        <pc:spChg chg="mod">
          <ac:chgData name="Zhanpeng Yang" userId="8916b1eb-3f72-4878-9059-e22aba237ef8" providerId="ADAL" clId="{A9F099AF-D2D9-4E7D-9C87-459F0313D3A2}" dt="2021-07-04T09:55:11.189" v="5154"/>
          <ac:spMkLst>
            <pc:docMk/>
            <pc:sldMk cId="1209080914" sldId="260"/>
            <ac:spMk id="87" creationId="{5E6517B4-D121-4CDB-B798-6462187A3F7C}"/>
          </ac:spMkLst>
        </pc:spChg>
        <pc:spChg chg="mod">
          <ac:chgData name="Zhanpeng Yang" userId="8916b1eb-3f72-4878-9059-e22aba237ef8" providerId="ADAL" clId="{A9F099AF-D2D9-4E7D-9C87-459F0313D3A2}" dt="2021-07-04T10:13:11.389" v="5213" actId="1035"/>
          <ac:spMkLst>
            <pc:docMk/>
            <pc:sldMk cId="1209080914" sldId="260"/>
            <ac:spMk id="88" creationId="{32B22127-61DE-438A-9CDF-D5E7EAB90A9A}"/>
          </ac:spMkLst>
        </pc:spChg>
        <pc:spChg chg="mod">
          <ac:chgData name="Zhanpeng Yang" userId="8916b1eb-3f72-4878-9059-e22aba237ef8" providerId="ADAL" clId="{A9F099AF-D2D9-4E7D-9C87-459F0313D3A2}" dt="2021-07-04T09:28:01.982" v="4914" actId="20577"/>
          <ac:spMkLst>
            <pc:docMk/>
            <pc:sldMk cId="1209080914" sldId="260"/>
            <ac:spMk id="95" creationId="{B4C5BA82-C4EF-420B-8A5A-9F6F9D36DE2F}"/>
          </ac:spMkLst>
        </pc:spChg>
        <pc:spChg chg="mod">
          <ac:chgData name="Zhanpeng Yang" userId="8916b1eb-3f72-4878-9059-e22aba237ef8" providerId="ADAL" clId="{A9F099AF-D2D9-4E7D-9C87-459F0313D3A2}" dt="2021-07-04T09:57:04.037" v="5169" actId="1076"/>
          <ac:spMkLst>
            <pc:docMk/>
            <pc:sldMk cId="1209080914" sldId="260"/>
            <ac:spMk id="96" creationId="{E9FBE887-F84A-4BE2-94EF-6DA9D9513404}"/>
          </ac:spMkLst>
        </pc:spChg>
        <pc:spChg chg="mod">
          <ac:chgData name="Zhanpeng Yang" userId="8916b1eb-3f72-4878-9059-e22aba237ef8" providerId="ADAL" clId="{A9F099AF-D2D9-4E7D-9C87-459F0313D3A2}" dt="2021-07-04T09:56:53.372" v="5167" actId="1076"/>
          <ac:spMkLst>
            <pc:docMk/>
            <pc:sldMk cId="1209080914" sldId="260"/>
            <ac:spMk id="97" creationId="{09290F1E-1C9F-45ED-A19D-5790AB8A069E}"/>
          </ac:spMkLst>
        </pc:spChg>
        <pc:spChg chg="mod">
          <ac:chgData name="Zhanpeng Yang" userId="8916b1eb-3f72-4878-9059-e22aba237ef8" providerId="ADAL" clId="{A9F099AF-D2D9-4E7D-9C87-459F0313D3A2}" dt="2021-07-04T09:28:12.486" v="4920" actId="20577"/>
          <ac:spMkLst>
            <pc:docMk/>
            <pc:sldMk cId="1209080914" sldId="260"/>
            <ac:spMk id="98" creationId="{EAA4D178-DF62-488F-A241-E5BB83755D51}"/>
          </ac:spMkLst>
        </pc:spChg>
        <pc:spChg chg="mod">
          <ac:chgData name="Zhanpeng Yang" userId="8916b1eb-3f72-4878-9059-e22aba237ef8" providerId="ADAL" clId="{A9F099AF-D2D9-4E7D-9C87-459F0313D3A2}" dt="2021-07-04T09:56:32.516" v="5159" actId="1076"/>
          <ac:spMkLst>
            <pc:docMk/>
            <pc:sldMk cId="1209080914" sldId="260"/>
            <ac:spMk id="99" creationId="{C684D2A0-734D-483F-8A89-E86D82EF6712}"/>
          </ac:spMkLst>
        </pc:spChg>
        <pc:spChg chg="mod">
          <ac:chgData name="Zhanpeng Yang" userId="8916b1eb-3f72-4878-9059-e22aba237ef8" providerId="ADAL" clId="{A9F099AF-D2D9-4E7D-9C87-459F0313D3A2}" dt="2021-07-04T09:55:11.189" v="5154"/>
          <ac:spMkLst>
            <pc:docMk/>
            <pc:sldMk cId="1209080914" sldId="260"/>
            <ac:spMk id="100" creationId="{74B6114D-800A-4A73-B640-DE0559605DB5}"/>
          </ac:spMkLst>
        </pc:spChg>
        <pc:spChg chg="mod">
          <ac:chgData name="Zhanpeng Yang" userId="8916b1eb-3f72-4878-9059-e22aba237ef8" providerId="ADAL" clId="{A9F099AF-D2D9-4E7D-9C87-459F0313D3A2}" dt="2021-07-04T09:27:47.768" v="4904" actId="20577"/>
          <ac:spMkLst>
            <pc:docMk/>
            <pc:sldMk cId="1209080914" sldId="260"/>
            <ac:spMk id="101" creationId="{359EC5DD-69AD-4774-BEC6-056570EF7B65}"/>
          </ac:spMkLst>
        </pc:spChg>
        <pc:spChg chg="mod">
          <ac:chgData name="Zhanpeng Yang" userId="8916b1eb-3f72-4878-9059-e22aba237ef8" providerId="ADAL" clId="{A9F099AF-D2D9-4E7D-9C87-459F0313D3A2}" dt="2021-07-04T09:56:29.443" v="5158" actId="1076"/>
          <ac:spMkLst>
            <pc:docMk/>
            <pc:sldMk cId="1209080914" sldId="260"/>
            <ac:spMk id="102" creationId="{78B68419-51CD-4683-B125-05F74E48BA85}"/>
          </ac:spMkLst>
        </pc:spChg>
        <pc:spChg chg="mod">
          <ac:chgData name="Zhanpeng Yang" userId="8916b1eb-3f72-4878-9059-e22aba237ef8" providerId="ADAL" clId="{A9F099AF-D2D9-4E7D-9C87-459F0313D3A2}" dt="2021-07-04T09:27:56.779" v="4910" actId="20577"/>
          <ac:spMkLst>
            <pc:docMk/>
            <pc:sldMk cId="1209080914" sldId="260"/>
            <ac:spMk id="104" creationId="{ECAE104E-F20D-4133-9257-195737182FDD}"/>
          </ac:spMkLst>
        </pc:spChg>
        <pc:spChg chg="mod">
          <ac:chgData name="Zhanpeng Yang" userId="8916b1eb-3f72-4878-9059-e22aba237ef8" providerId="ADAL" clId="{A9F099AF-D2D9-4E7D-9C87-459F0313D3A2}" dt="2021-07-04T10:11:34.682" v="5199" actId="1076"/>
          <ac:spMkLst>
            <pc:docMk/>
            <pc:sldMk cId="1209080914" sldId="260"/>
            <ac:spMk id="105" creationId="{03A1F205-4D9E-45BB-8CAB-C5C869AA5D44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18" creationId="{4DF72876-18C5-45E8-95C3-50A54E5A273D}"/>
          </ac:spMkLst>
        </pc:spChg>
        <pc:spChg chg="mod">
          <ac:chgData name="Zhanpeng Yang" userId="8916b1eb-3f72-4878-9059-e22aba237ef8" providerId="ADAL" clId="{A9F099AF-D2D9-4E7D-9C87-459F0313D3A2}" dt="2021-07-04T09:43:49.570" v="5034" actId="1076"/>
          <ac:spMkLst>
            <pc:docMk/>
            <pc:sldMk cId="1209080914" sldId="260"/>
            <ac:spMk id="119" creationId="{07E04C57-679F-480B-A464-4DA4EDAB0111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3" creationId="{476F7D6C-5854-43EC-9030-0FA882A95EF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4" creationId="{9B9EF10A-08F9-46D5-9C8F-0C65389070C4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5" creationId="{20B50373-724F-4037-980F-996C303E699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6" creationId="{9F7D4E5B-478F-4F50-B4DA-9092FCDD0B37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7" creationId="{66C0AB74-1384-479D-928F-80CF62AD18F9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8" creationId="{11B94E23-7DE8-44DA-8634-1A977949FC93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9" creationId="{D2F715AE-8CFA-4BE8-A77A-792818E13098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38" creationId="{10754B20-4FBC-4140-ABFA-4820514B0E27}"/>
          </ac:spMkLst>
        </pc:spChg>
        <pc:spChg chg="add del mod">
          <ac:chgData name="Zhanpeng Yang" userId="8916b1eb-3f72-4878-9059-e22aba237ef8" providerId="ADAL" clId="{A9F099AF-D2D9-4E7D-9C87-459F0313D3A2}" dt="2021-07-04T10:10:34.399" v="5197" actId="478"/>
          <ac:spMkLst>
            <pc:docMk/>
            <pc:sldMk cId="1209080914" sldId="260"/>
            <ac:spMk id="140" creationId="{7AE807D9-C327-48D2-B31F-0ED9B36224A0}"/>
          </ac:spMkLst>
        </pc:spChg>
        <pc:spChg chg="add mod">
          <ac:chgData name="Zhanpeng Yang" userId="8916b1eb-3f72-4878-9059-e22aba237ef8" providerId="ADAL" clId="{A9F099AF-D2D9-4E7D-9C87-459F0313D3A2}" dt="2021-07-04T10:00:25.185" v="5179" actId="14100"/>
          <ac:spMkLst>
            <pc:docMk/>
            <pc:sldMk cId="1209080914" sldId="260"/>
            <ac:spMk id="142" creationId="{577CC6C2-AFFA-42E2-9ADA-62A808C3BCA2}"/>
          </ac:spMkLst>
        </pc:spChg>
        <pc:spChg chg="add mod">
          <ac:chgData name="Zhanpeng Yang" userId="8916b1eb-3f72-4878-9059-e22aba237ef8" providerId="ADAL" clId="{A9F099AF-D2D9-4E7D-9C87-459F0313D3A2}" dt="2021-07-04T10:00:32.061" v="5182" actId="1076"/>
          <ac:spMkLst>
            <pc:docMk/>
            <pc:sldMk cId="1209080914" sldId="260"/>
            <ac:spMk id="144" creationId="{6CC337E2-6531-4AB7-BDCD-44FCEBEC659B}"/>
          </ac:spMkLst>
        </pc:spChg>
        <pc:spChg chg="add del mod">
          <ac:chgData name="Zhanpeng Yang" userId="8916b1eb-3f72-4878-9059-e22aba237ef8" providerId="ADAL" clId="{A9F099AF-D2D9-4E7D-9C87-459F0313D3A2}" dt="2021-07-06T09:58:11.005" v="5288"/>
          <ac:spMkLst>
            <pc:docMk/>
            <pc:sldMk cId="1209080914" sldId="260"/>
            <ac:spMk id="145" creationId="{6231B0B9-818B-4858-B284-797D952CE0EC}"/>
          </ac:spMkLst>
        </pc:spChg>
        <pc:spChg chg="mod">
          <ac:chgData name="Zhanpeng Yang" userId="8916b1eb-3f72-4878-9059-e22aba237ef8" providerId="ADAL" clId="{A9F099AF-D2D9-4E7D-9C87-459F0313D3A2}" dt="2021-07-06T09:57:08.171" v="5272"/>
          <ac:spMkLst>
            <pc:docMk/>
            <pc:sldMk cId="1209080914" sldId="260"/>
            <ac:spMk id="146" creationId="{44F1D2D1-0183-482A-AB99-EC54475A0AE1}"/>
          </ac:spMkLst>
        </pc:spChg>
        <pc:spChg chg="del mod">
          <ac:chgData name="Zhanpeng Yang" userId="8916b1eb-3f72-4878-9059-e22aba237ef8" providerId="ADAL" clId="{A9F099AF-D2D9-4E7D-9C87-459F0313D3A2}" dt="2021-07-06T10:04:59.630" v="5360"/>
          <ac:spMkLst>
            <pc:docMk/>
            <pc:sldMk cId="1209080914" sldId="260"/>
            <ac:spMk id="147" creationId="{897CAAB5-0908-43FF-A9B5-7A38490C9343}"/>
          </ac:spMkLst>
        </pc:spChg>
        <pc:spChg chg="add del mod">
          <ac:chgData name="Zhanpeng Yang" userId="8916b1eb-3f72-4878-9059-e22aba237ef8" providerId="ADAL" clId="{A9F099AF-D2D9-4E7D-9C87-459F0313D3A2}" dt="2021-07-06T10:05:51.902" v="5376"/>
          <ac:spMkLst>
            <pc:docMk/>
            <pc:sldMk cId="1209080914" sldId="260"/>
            <ac:spMk id="148" creationId="{6E436AB0-F39C-4B7A-9EC8-3049E26BCC1B}"/>
          </ac:spMkLst>
        </pc:spChg>
        <pc:spChg chg="add del mod">
          <ac:chgData name="Zhanpeng Yang" userId="8916b1eb-3f72-4878-9059-e22aba237ef8" providerId="ADAL" clId="{A9F099AF-D2D9-4E7D-9C87-459F0313D3A2}" dt="2021-07-06T10:06:24.664" v="5401"/>
          <ac:spMkLst>
            <pc:docMk/>
            <pc:sldMk cId="1209080914" sldId="260"/>
            <ac:spMk id="150" creationId="{D960D1F4-1BB2-4971-9584-0012B2E0CB29}"/>
          </ac:spMkLst>
        </pc:spChg>
        <pc:spChg chg="del mod">
          <ac:chgData name="Zhanpeng Yang" userId="8916b1eb-3f72-4878-9059-e22aba237ef8" providerId="ADAL" clId="{A9F099AF-D2D9-4E7D-9C87-459F0313D3A2}" dt="2021-07-06T10:06:38.016" v="5405" actId="478"/>
          <ac:spMkLst>
            <pc:docMk/>
            <pc:sldMk cId="1209080914" sldId="260"/>
            <ac:spMk id="151" creationId="{5B4F8727-99C5-482D-997E-325F4D7BE1CF}"/>
          </ac:spMkLst>
        </pc:spChg>
        <pc:spChg chg="add del mod">
          <ac:chgData name="Zhanpeng Yang" userId="8916b1eb-3f72-4878-9059-e22aba237ef8" providerId="ADAL" clId="{A9F099AF-D2D9-4E7D-9C87-459F0313D3A2}" dt="2021-07-06T10:04:49.693" v="5359"/>
          <ac:spMkLst>
            <pc:docMk/>
            <pc:sldMk cId="1209080914" sldId="260"/>
            <ac:spMk id="153" creationId="{08B3F5EE-3A09-4A43-A004-A20132F5B63D}"/>
          </ac:spMkLst>
        </pc:spChg>
        <pc:spChg chg="add del mod">
          <ac:chgData name="Zhanpeng Yang" userId="8916b1eb-3f72-4878-9059-e22aba237ef8" providerId="ADAL" clId="{A9F099AF-D2D9-4E7D-9C87-459F0313D3A2}" dt="2021-07-06T10:06:24.664" v="5401"/>
          <ac:spMkLst>
            <pc:docMk/>
            <pc:sldMk cId="1209080914" sldId="260"/>
            <ac:spMk id="154" creationId="{91D1C329-9307-425A-B5CC-CDCF93EF65FB}"/>
          </ac:spMkLst>
        </pc:spChg>
        <pc:spChg chg="add del mod">
          <ac:chgData name="Zhanpeng Yang" userId="8916b1eb-3f72-4878-9059-e22aba237ef8" providerId="ADAL" clId="{A9F099AF-D2D9-4E7D-9C87-459F0313D3A2}" dt="2021-07-06T10:04:49.693" v="5359"/>
          <ac:spMkLst>
            <pc:docMk/>
            <pc:sldMk cId="1209080914" sldId="260"/>
            <ac:spMk id="156" creationId="{13C85092-A2A4-4CD5-AEAB-702B271C6AC0}"/>
          </ac:spMkLst>
        </pc:spChg>
        <pc:spChg chg="add del mod">
          <ac:chgData name="Zhanpeng Yang" userId="8916b1eb-3f72-4878-9059-e22aba237ef8" providerId="ADAL" clId="{A9F099AF-D2D9-4E7D-9C87-459F0313D3A2}" dt="2021-07-06T10:04:49.693" v="5359"/>
          <ac:spMkLst>
            <pc:docMk/>
            <pc:sldMk cId="1209080914" sldId="260"/>
            <ac:spMk id="158" creationId="{96ECB71C-36B0-4246-A7E3-A11FE1ABBBE1}"/>
          </ac:spMkLst>
        </pc:spChg>
        <pc:spChg chg="add del mod">
          <ac:chgData name="Zhanpeng Yang" userId="8916b1eb-3f72-4878-9059-e22aba237ef8" providerId="ADAL" clId="{A9F099AF-D2D9-4E7D-9C87-459F0313D3A2}" dt="2021-07-06T10:05:44.205" v="5375"/>
          <ac:spMkLst>
            <pc:docMk/>
            <pc:sldMk cId="1209080914" sldId="260"/>
            <ac:spMk id="159" creationId="{C33D14B6-37AA-4B04-92FB-6FDE00A401F3}"/>
          </ac:spMkLst>
        </pc:spChg>
        <pc:spChg chg="del mod">
          <ac:chgData name="Zhanpeng Yang" userId="8916b1eb-3f72-4878-9059-e22aba237ef8" providerId="ADAL" clId="{A9F099AF-D2D9-4E7D-9C87-459F0313D3A2}" dt="2021-07-06T10:04:59.630" v="5360"/>
          <ac:spMkLst>
            <pc:docMk/>
            <pc:sldMk cId="1209080914" sldId="260"/>
            <ac:spMk id="160" creationId="{90F9FB45-20F4-4C01-A7A1-74F2D4F5800F}"/>
          </ac:spMkLst>
        </pc:spChg>
        <pc:spChg chg="mod">
          <ac:chgData name="Zhanpeng Yang" userId="8916b1eb-3f72-4878-9059-e22aba237ef8" providerId="ADAL" clId="{A9F099AF-D2D9-4E7D-9C87-459F0313D3A2}" dt="2021-07-06T10:07:39.502" v="5415" actId="692"/>
          <ac:spMkLst>
            <pc:docMk/>
            <pc:sldMk cId="1209080914" sldId="260"/>
            <ac:spMk id="161" creationId="{33B13D9F-8513-4FA7-81E0-1E1A444073E9}"/>
          </ac:spMkLst>
        </pc:spChg>
        <pc:spChg chg="add del mod">
          <ac:chgData name="Zhanpeng Yang" userId="8916b1eb-3f72-4878-9059-e22aba237ef8" providerId="ADAL" clId="{A9F099AF-D2D9-4E7D-9C87-459F0313D3A2}" dt="2021-07-06T10:06:29.590" v="5402"/>
          <ac:spMkLst>
            <pc:docMk/>
            <pc:sldMk cId="1209080914" sldId="260"/>
            <ac:spMk id="162" creationId="{6EFE45E3-ADA7-458D-A2BA-92861735874D}"/>
          </ac:spMkLst>
        </pc:spChg>
        <pc:spChg chg="add del mod">
          <ac:chgData name="Zhanpeng Yang" userId="8916b1eb-3f72-4878-9059-e22aba237ef8" providerId="ADAL" clId="{A9F099AF-D2D9-4E7D-9C87-459F0313D3A2}" dt="2021-07-06T12:28:11.702" v="5416" actId="478"/>
          <ac:spMkLst>
            <pc:docMk/>
            <pc:sldMk cId="1209080914" sldId="260"/>
            <ac:spMk id="163" creationId="{7531D3CE-CA3E-4D08-8873-F3A91C87ADFA}"/>
          </ac:spMkLst>
        </pc:spChg>
        <pc:spChg chg="add del mod">
          <ac:chgData name="Zhanpeng Yang" userId="8916b1eb-3f72-4878-9059-e22aba237ef8" providerId="ADAL" clId="{A9F099AF-D2D9-4E7D-9C87-459F0313D3A2}" dt="2021-07-06T10:05:44.205" v="5375"/>
          <ac:spMkLst>
            <pc:docMk/>
            <pc:sldMk cId="1209080914" sldId="260"/>
            <ac:spMk id="164" creationId="{3D8B69A3-4AA4-4EAC-AFE9-1CAFE12E46A2}"/>
          </ac:spMkLst>
        </pc:spChg>
        <pc:spChg chg="del mod">
          <ac:chgData name="Zhanpeng Yang" userId="8916b1eb-3f72-4878-9059-e22aba237ef8" providerId="ADAL" clId="{A9F099AF-D2D9-4E7D-9C87-459F0313D3A2}" dt="2021-07-06T10:05:51.902" v="5376"/>
          <ac:spMkLst>
            <pc:docMk/>
            <pc:sldMk cId="1209080914" sldId="260"/>
            <ac:spMk id="165" creationId="{EDFCC782-0372-4FBB-AB00-139D31411C0C}"/>
          </ac:spMkLst>
        </pc:spChg>
        <pc:spChg chg="mod">
          <ac:chgData name="Zhanpeng Yang" userId="8916b1eb-3f72-4878-9059-e22aba237ef8" providerId="ADAL" clId="{A9F099AF-D2D9-4E7D-9C87-459F0313D3A2}" dt="2021-07-06T10:07:24.867" v="5413" actId="692"/>
          <ac:spMkLst>
            <pc:docMk/>
            <pc:sldMk cId="1209080914" sldId="260"/>
            <ac:spMk id="166" creationId="{FD380169-578E-429C-8F0C-58699A01ECC3}"/>
          </ac:spMkLst>
        </pc:spChg>
        <pc:spChg chg="add del mod">
          <ac:chgData name="Zhanpeng Yang" userId="8916b1eb-3f72-4878-9059-e22aba237ef8" providerId="ADAL" clId="{A9F099AF-D2D9-4E7D-9C87-459F0313D3A2}" dt="2021-07-06T10:06:24.664" v="5401"/>
          <ac:spMkLst>
            <pc:docMk/>
            <pc:sldMk cId="1209080914" sldId="260"/>
            <ac:spMk id="168" creationId="{368B632B-2A0D-477B-9B05-793DBEF243E7}"/>
          </ac:spMkLst>
        </pc:spChg>
        <pc:spChg chg="mod">
          <ac:chgData name="Zhanpeng Yang" userId="8916b1eb-3f72-4878-9059-e22aba237ef8" providerId="ADAL" clId="{A9F099AF-D2D9-4E7D-9C87-459F0313D3A2}" dt="2021-07-04T09:56:51.121" v="5166" actId="1076"/>
          <ac:spMkLst>
            <pc:docMk/>
            <pc:sldMk cId="1209080914" sldId="260"/>
            <ac:spMk id="169" creationId="{BA4C3161-0369-4F04-8D35-6D135BA30414}"/>
          </ac:spMkLst>
        </pc:spChg>
        <pc:spChg chg="del mod">
          <ac:chgData name="Zhanpeng Yang" userId="8916b1eb-3f72-4878-9059-e22aba237ef8" providerId="ADAL" clId="{A9F099AF-D2D9-4E7D-9C87-459F0313D3A2}" dt="2021-07-06T10:06:33.729" v="5403" actId="478"/>
          <ac:spMkLst>
            <pc:docMk/>
            <pc:sldMk cId="1209080914" sldId="260"/>
            <ac:spMk id="171" creationId="{B3F64216-93BA-4CDB-B0D2-90DE84BF0B42}"/>
          </ac:spMkLst>
        </pc:spChg>
        <pc:spChg chg="del mod">
          <ac:chgData name="Zhanpeng Yang" userId="8916b1eb-3f72-4878-9059-e22aba237ef8" providerId="ADAL" clId="{A9F099AF-D2D9-4E7D-9C87-459F0313D3A2}" dt="2021-07-06T10:06:29.590" v="5402"/>
          <ac:spMkLst>
            <pc:docMk/>
            <pc:sldMk cId="1209080914" sldId="260"/>
            <ac:spMk id="172" creationId="{D10A2968-C452-4621-8339-E335D57300E2}"/>
          </ac:spMkLst>
        </pc:spChg>
        <pc:spChg chg="mod">
          <ac:chgData name="Zhanpeng Yang" userId="8916b1eb-3f72-4878-9059-e22aba237ef8" providerId="ADAL" clId="{A9F099AF-D2D9-4E7D-9C87-459F0313D3A2}" dt="2021-07-06T10:07:32.445" v="5414" actId="692"/>
          <ac:spMkLst>
            <pc:docMk/>
            <pc:sldMk cId="1209080914" sldId="260"/>
            <ac:spMk id="173" creationId="{08BDFC0F-995D-48D4-8BAA-B7756188A6A6}"/>
          </ac:spMkLst>
        </pc:spChg>
        <pc:spChg chg="del mod">
          <ac:chgData name="Zhanpeng Yang" userId="8916b1eb-3f72-4878-9059-e22aba237ef8" providerId="ADAL" clId="{A9F099AF-D2D9-4E7D-9C87-459F0313D3A2}" dt="2021-07-06T10:06:35.590" v="5404" actId="478"/>
          <ac:spMkLst>
            <pc:docMk/>
            <pc:sldMk cId="1209080914" sldId="260"/>
            <ac:spMk id="200" creationId="{5BEE69A3-4B44-4FDE-A557-40EFBBBCA580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231" creationId="{09EB0EB2-2FE4-4B09-B5C1-38DF8371E0DA}"/>
          </ac:spMkLst>
        </pc:spChg>
        <pc:spChg chg="del mod">
          <ac:chgData name="Zhanpeng Yang" userId="8916b1eb-3f72-4878-9059-e22aba237ef8" providerId="ADAL" clId="{A9F099AF-D2D9-4E7D-9C87-459F0313D3A2}" dt="2021-07-04T10:10:34.399" v="5197" actId="478"/>
          <ac:spMkLst>
            <pc:docMk/>
            <pc:sldMk cId="1209080914" sldId="260"/>
            <ac:spMk id="237" creationId="{62BB88E9-3359-40F0-9A1C-4E1161FD1865}"/>
          </ac:spMkLst>
        </pc:spChg>
        <pc:grpChg chg="add mod">
          <ac:chgData name="Zhanpeng Yang" userId="8916b1eb-3f72-4878-9059-e22aba237ef8" providerId="ADAL" clId="{A9F099AF-D2D9-4E7D-9C87-459F0313D3A2}" dt="2021-07-04T09:23:39.401" v="4879" actId="1035"/>
          <ac:grpSpMkLst>
            <pc:docMk/>
            <pc:sldMk cId="1209080914" sldId="260"/>
            <ac:grpSpMk id="4" creationId="{3730913B-FC07-487E-B76F-C7880D294E36}"/>
          </ac:grpSpMkLst>
        </pc:grpChg>
        <pc:grpChg chg="mod">
          <ac:chgData name="Zhanpeng Yang" userId="8916b1eb-3f72-4878-9059-e22aba237ef8" providerId="ADAL" clId="{A9F099AF-D2D9-4E7D-9C87-459F0313D3A2}" dt="2021-07-04T09:31:56.996" v="4956" actId="1076"/>
          <ac:grpSpMkLst>
            <pc:docMk/>
            <pc:sldMk cId="1209080914" sldId="260"/>
            <ac:grpSpMk id="245" creationId="{CEAE75BE-FFBD-47B3-B05C-308825E0E9F7}"/>
          </ac:grpSpMkLst>
        </pc:grp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17" creationId="{6EF433E2-B294-41DA-BB34-6E28886F5B03}"/>
          </ac:picMkLst>
        </pc:pic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19" creationId="{50743508-5692-4613-A282-7C07AB8E12B4}"/>
          </ac:picMkLst>
        </pc:pic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21" creationId="{0A0852B5-43CD-47B4-B5A3-42445AB5B6BF}"/>
          </ac:picMkLst>
        </pc:picChg>
        <pc:picChg chg="mod">
          <ac:chgData name="Zhanpeng Yang" userId="8916b1eb-3f72-4878-9059-e22aba237ef8" providerId="ADAL" clId="{A9F099AF-D2D9-4E7D-9C87-459F0313D3A2}" dt="2021-07-04T10:12:28.859" v="5205" actId="1076"/>
          <ac:picMkLst>
            <pc:docMk/>
            <pc:sldMk cId="1209080914" sldId="260"/>
            <ac:picMk id="23" creationId="{7215F29E-B463-4BFA-9D48-96301CD2F80A}"/>
          </ac:picMkLst>
        </pc:picChg>
        <pc:picChg chg="mod">
          <ac:chgData name="Zhanpeng Yang" userId="8916b1eb-3f72-4878-9059-e22aba237ef8" providerId="ADAL" clId="{A9F099AF-D2D9-4E7D-9C87-459F0313D3A2}" dt="2021-07-04T10:12:26.612" v="5204" actId="1076"/>
          <ac:picMkLst>
            <pc:docMk/>
            <pc:sldMk cId="1209080914" sldId="260"/>
            <ac:picMk id="25" creationId="{F4E70942-77FE-4E8C-95FF-F29586171BD0}"/>
          </ac:picMkLst>
        </pc:pic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70" creationId="{A969B85A-F6CC-4AA3-8D0E-249CF35306CF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135" creationId="{480A3FE0-9479-4108-A035-C547A3A0E5EF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152" creationId="{A4EDE299-7C56-4360-B9E2-80942A140F10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174" creationId="{EF9837CB-2940-4E78-B086-71D48A52D508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177" creationId="{62ACBE6A-43F0-43F4-BA28-3ED5B0FE4A2E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179" creationId="{3989AB11-E23E-4756-86FA-D9764FF390B0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10" creationId="{086703FC-B1B9-4835-9E32-1584FC9F2354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12" creationId="{9F6BF9FF-6E64-4338-A678-56EF7FB81696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14" creationId="{E6F83BA3-E50C-4D55-9537-35CAEE944FEF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16" creationId="{E9287C6C-A837-4E90-93CD-47E3948AD607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19" creationId="{2F8C6B63-7B05-45E5-892C-7F507C555F5D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21" creationId="{AE8EA233-0684-46B9-879C-5233577BC749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25" creationId="{8EFCEE3E-3D83-4E7F-B93C-CF2FF4B2F561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27" creationId="{DA3467CC-B7B1-45BD-A932-B904E4F5EA30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35" creationId="{359E4398-F257-4660-94DB-6F31E40ABE98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36" creationId="{90E9AF5E-B3BB-4B99-B1DD-906383240318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38" creationId="{1DF24EEF-2DB3-47F1-A6C2-398B29EF5269}"/>
          </ac:picMkLst>
        </pc:pic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09" creationId="{6C983A4E-FFE2-4D77-919D-1A25DE09AD59}"/>
          </ac:cxnSpMkLst>
        </pc:cxnChg>
        <pc:cxnChg chg="mod">
          <ac:chgData name="Zhanpeng Yang" userId="8916b1eb-3f72-4878-9059-e22aba237ef8" providerId="ADAL" clId="{A9F099AF-D2D9-4E7D-9C87-459F0313D3A2}" dt="2021-07-04T10:10:24.884" v="5196" actId="14100"/>
          <ac:cxnSpMkLst>
            <pc:docMk/>
            <pc:sldMk cId="1209080914" sldId="260"/>
            <ac:cxnSpMk id="141" creationId="{DD5B62B2-1315-4C60-8E3A-4DA3A38C294A}"/>
          </ac:cxnSpMkLst>
        </pc:cxn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43" creationId="{84111052-500B-4A81-AAB5-4C83E5137EC9}"/>
          </ac:cxnSpMkLst>
        </pc:cxnChg>
        <pc:cxnChg chg="add mod">
          <ac:chgData name="Zhanpeng Yang" userId="8916b1eb-3f72-4878-9059-e22aba237ef8" providerId="ADAL" clId="{A9F099AF-D2D9-4E7D-9C87-459F0313D3A2}" dt="2021-07-06T10:06:35.590" v="5404" actId="478"/>
          <ac:cxnSpMkLst>
            <pc:docMk/>
            <pc:sldMk cId="1209080914" sldId="260"/>
            <ac:cxnSpMk id="149" creationId="{AEBF7451-F981-4AE6-A5C1-CA12AB76608D}"/>
          </ac:cxnSpMkLst>
        </pc:cxn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55" creationId="{49D73510-4B50-46E6-8CE8-D4CD180562E3}"/>
          </ac:cxnSpMkLst>
        </pc:cxnChg>
        <pc:cxnChg chg="mod">
          <ac:chgData name="Zhanpeng Yang" userId="8916b1eb-3f72-4878-9059-e22aba237ef8" providerId="ADAL" clId="{A9F099AF-D2D9-4E7D-9C87-459F0313D3A2}" dt="2021-07-04T08:56:53.216" v="4778" actId="1076"/>
          <ac:cxnSpMkLst>
            <pc:docMk/>
            <pc:sldMk cId="1209080914" sldId="260"/>
            <ac:cxnSpMk id="157" creationId="{9E39E6C9-6D4E-47EB-8247-328814F3913B}"/>
          </ac:cxnSpMkLst>
        </pc:cxn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67" creationId="{8E27F066-48FC-42AC-B1D5-8ECE25ADE841}"/>
          </ac:cxnSpMkLst>
        </pc:cxnChg>
        <pc:cxnChg chg="mod">
          <ac:chgData name="Zhanpeng Yang" userId="8916b1eb-3f72-4878-9059-e22aba237ef8" providerId="ADAL" clId="{A9F099AF-D2D9-4E7D-9C87-459F0313D3A2}" dt="2021-07-04T10:11:42.940" v="5200" actId="14100"/>
          <ac:cxnSpMkLst>
            <pc:docMk/>
            <pc:sldMk cId="1209080914" sldId="260"/>
            <ac:cxnSpMk id="170" creationId="{564C4952-50E2-48D1-9082-F7F3B57E1F77}"/>
          </ac:cxnSpMkLst>
        </pc:cxnChg>
        <pc:cxnChg chg="mod">
          <ac:chgData name="Zhanpeng Yang" userId="8916b1eb-3f72-4878-9059-e22aba237ef8" providerId="ADAL" clId="{A9F099AF-D2D9-4E7D-9C87-459F0313D3A2}" dt="2021-07-04T09:56:51.121" v="5166" actId="1076"/>
          <ac:cxnSpMkLst>
            <pc:docMk/>
            <pc:sldMk cId="1209080914" sldId="260"/>
            <ac:cxnSpMk id="180" creationId="{59EB70E4-A9D7-407F-A846-8E8A8E4F1E5A}"/>
          </ac:cxnSpMkLst>
        </pc:cxnChg>
        <pc:cxnChg chg="mod">
          <ac:chgData name="Zhanpeng Yang" userId="8916b1eb-3f72-4878-9059-e22aba237ef8" providerId="ADAL" clId="{A9F099AF-D2D9-4E7D-9C87-459F0313D3A2}" dt="2021-07-04T09:56:55.997" v="5168" actId="14100"/>
          <ac:cxnSpMkLst>
            <pc:docMk/>
            <pc:sldMk cId="1209080914" sldId="260"/>
            <ac:cxnSpMk id="183" creationId="{279172B5-9694-43C9-A38E-AD2E720B5355}"/>
          </ac:cxnSpMkLst>
        </pc:cxnChg>
        <pc:cxnChg chg="mod">
          <ac:chgData name="Zhanpeng Yang" userId="8916b1eb-3f72-4878-9059-e22aba237ef8" providerId="ADAL" clId="{A9F099AF-D2D9-4E7D-9C87-459F0313D3A2}" dt="2021-07-04T09:13:41.004" v="4827" actId="14100"/>
          <ac:cxnSpMkLst>
            <pc:docMk/>
            <pc:sldMk cId="1209080914" sldId="260"/>
            <ac:cxnSpMk id="184" creationId="{0F050786-BF4E-487F-9167-9A93AAF8A50A}"/>
          </ac:cxnSpMkLst>
        </pc:cxnChg>
        <pc:cxnChg chg="del mod">
          <ac:chgData name="Zhanpeng Yang" userId="8916b1eb-3f72-4878-9059-e22aba237ef8" providerId="ADAL" clId="{A9F099AF-D2D9-4E7D-9C87-459F0313D3A2}" dt="2021-07-04T08:53:52.619" v="4744" actId="478"/>
          <ac:cxnSpMkLst>
            <pc:docMk/>
            <pc:sldMk cId="1209080914" sldId="260"/>
            <ac:cxnSpMk id="188" creationId="{C46BEF91-B3D0-40BA-AF6B-84AE03EE59FA}"/>
          </ac:cxnSpMkLst>
        </pc:cxnChg>
        <pc:cxnChg chg="mod">
          <ac:chgData name="Zhanpeng Yang" userId="8916b1eb-3f72-4878-9059-e22aba237ef8" providerId="ADAL" clId="{A9F099AF-D2D9-4E7D-9C87-459F0313D3A2}" dt="2021-07-04T09:23:01.340" v="4873" actId="1035"/>
          <ac:cxnSpMkLst>
            <pc:docMk/>
            <pc:sldMk cId="1209080914" sldId="260"/>
            <ac:cxnSpMk id="189" creationId="{9F98C9B1-4191-4913-A1E6-48F42F217315}"/>
          </ac:cxnSpMkLst>
        </pc:cxnChg>
        <pc:cxnChg chg="mod">
          <ac:chgData name="Zhanpeng Yang" userId="8916b1eb-3f72-4878-9059-e22aba237ef8" providerId="ADAL" clId="{A9F099AF-D2D9-4E7D-9C87-459F0313D3A2}" dt="2021-07-04T09:23:11.548" v="4875" actId="14100"/>
          <ac:cxnSpMkLst>
            <pc:docMk/>
            <pc:sldMk cId="1209080914" sldId="260"/>
            <ac:cxnSpMk id="190" creationId="{581041EC-2312-4AAC-9DC8-4862A374B472}"/>
          </ac:cxnSpMkLst>
        </pc:cxnChg>
        <pc:cxnChg chg="mod">
          <ac:chgData name="Zhanpeng Yang" userId="8916b1eb-3f72-4878-9059-e22aba237ef8" providerId="ADAL" clId="{A9F099AF-D2D9-4E7D-9C87-459F0313D3A2}" dt="2021-07-04T09:56:43.948" v="5162" actId="14100"/>
          <ac:cxnSpMkLst>
            <pc:docMk/>
            <pc:sldMk cId="1209080914" sldId="260"/>
            <ac:cxnSpMk id="194" creationId="{36267E94-708D-401D-A336-92E203E441E3}"/>
          </ac:cxnSpMkLst>
        </pc:cxnChg>
        <pc:cxnChg chg="mod">
          <ac:chgData name="Zhanpeng Yang" userId="8916b1eb-3f72-4878-9059-e22aba237ef8" providerId="ADAL" clId="{A9F099AF-D2D9-4E7D-9C87-459F0313D3A2}" dt="2021-07-04T09:23:06.757" v="4874" actId="14100"/>
          <ac:cxnSpMkLst>
            <pc:docMk/>
            <pc:sldMk cId="1209080914" sldId="260"/>
            <ac:cxnSpMk id="195" creationId="{FC667B8C-C378-4D9C-9D3E-1A97F32D7F8C}"/>
          </ac:cxnSpMkLst>
        </pc:cxnChg>
        <pc:cxnChg chg="mod">
          <ac:chgData name="Zhanpeng Yang" userId="8916b1eb-3f72-4878-9059-e22aba237ef8" providerId="ADAL" clId="{A9F099AF-D2D9-4E7D-9C87-459F0313D3A2}" dt="2021-07-04T09:23:01.340" v="4873" actId="1035"/>
          <ac:cxnSpMkLst>
            <pc:docMk/>
            <pc:sldMk cId="1209080914" sldId="260"/>
            <ac:cxnSpMk id="197" creationId="{166B75D7-9231-4598-9291-F5995E08B0B2}"/>
          </ac:cxnSpMkLst>
        </pc:cxnChg>
        <pc:cxnChg chg="mod">
          <ac:chgData name="Zhanpeng Yang" userId="8916b1eb-3f72-4878-9059-e22aba237ef8" providerId="ADAL" clId="{A9F099AF-D2D9-4E7D-9C87-459F0313D3A2}" dt="2021-07-04T09:17:42.293" v="4841" actId="14100"/>
          <ac:cxnSpMkLst>
            <pc:docMk/>
            <pc:sldMk cId="1209080914" sldId="260"/>
            <ac:cxnSpMk id="198" creationId="{0B5E2B55-BC01-479F-A8AB-FDB0FD76B682}"/>
          </ac:cxnSpMkLst>
        </pc:cxnChg>
        <pc:cxnChg chg="mod">
          <ac:chgData name="Zhanpeng Yang" userId="8916b1eb-3f72-4878-9059-e22aba237ef8" providerId="ADAL" clId="{A9F099AF-D2D9-4E7D-9C87-459F0313D3A2}" dt="2021-07-04T09:56:41.059" v="5161" actId="14100"/>
          <ac:cxnSpMkLst>
            <pc:docMk/>
            <pc:sldMk cId="1209080914" sldId="260"/>
            <ac:cxnSpMk id="199" creationId="{D19AC5A6-9DA2-4346-B8D2-202F559E1127}"/>
          </ac:cxnSpMkLst>
        </pc:cxnChg>
        <pc:cxnChg chg="mod">
          <ac:chgData name="Zhanpeng Yang" userId="8916b1eb-3f72-4878-9059-e22aba237ef8" providerId="ADAL" clId="{A9F099AF-D2D9-4E7D-9C87-459F0313D3A2}" dt="2021-07-04T09:23:22.902" v="4877" actId="14100"/>
          <ac:cxnSpMkLst>
            <pc:docMk/>
            <pc:sldMk cId="1209080914" sldId="260"/>
            <ac:cxnSpMk id="201" creationId="{FBA5BA6E-8934-4A77-AD5E-B769F5C79B5C}"/>
          </ac:cxnSpMkLst>
        </pc:cxnChg>
      </pc:sldChg>
    </pc:docChg>
  </pc:docChgLst>
  <pc:docChgLst>
    <pc:chgData name="Zhanpeng Yang" userId="8916b1eb-3f72-4878-9059-e22aba237ef8" providerId="ADAL" clId="{D731EF91-71AC-4DDD-A9CE-09A1E5EAA4E9}"/>
    <pc:docChg chg="custSel addSld delSld modSld">
      <pc:chgData name="Zhanpeng Yang" userId="8916b1eb-3f72-4878-9059-e22aba237ef8" providerId="ADAL" clId="{D731EF91-71AC-4DDD-A9CE-09A1E5EAA4E9}" dt="2021-07-21T02:32:19.149" v="83" actId="2696"/>
      <pc:docMkLst>
        <pc:docMk/>
      </pc:docMkLst>
      <pc:sldChg chg="addSp delSp modSp add modTransition">
        <pc:chgData name="Zhanpeng Yang" userId="8916b1eb-3f72-4878-9059-e22aba237ef8" providerId="ADAL" clId="{D731EF91-71AC-4DDD-A9CE-09A1E5EAA4E9}" dt="2021-07-21T02:32:07.144" v="82"/>
        <pc:sldMkLst>
          <pc:docMk/>
          <pc:sldMk cId="1328180308" sldId="256"/>
        </pc:sldMkLst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8" creationId="{CDEA81D9-3385-4472-8421-FE12365D338F}"/>
          </ac:spMkLst>
        </pc:spChg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9" creationId="{205DD8AE-9B57-4A91-88C2-CBBDCF8447FE}"/>
          </ac:spMkLst>
        </pc:spChg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20" creationId="{AE73AE4F-1D2C-4115-A9B4-D567195C0745}"/>
          </ac:spMkLst>
        </pc:spChg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21" creationId="{689A3A62-EE8A-4FD3-8154-A93368FB162B}"/>
          </ac:spMkLst>
        </pc:s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2" creationId="{085A84F1-B53F-4E04-8F1C-40AA5C2FD513}"/>
          </ac:grpSpMkLst>
        </pc:gr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3" creationId="{98C2A5AF-4251-43C4-9069-C66291AE55AB}"/>
          </ac:grpSpMkLst>
        </pc:grpChg>
        <pc:grpChg chg="add del mod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5" creationId="{A6427BC9-439E-47CD-BD45-C5A6FFE2372B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59" creationId="{01F0C9C7-A8FB-4411-B6A6-080D4968541A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78" creationId="{F84813D3-3792-49A4-8B9A-FD930BB36DF8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79" creationId="{4256EE44-697A-448E-AA42-C6A4B1A6D6AC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83" creationId="{9DEF662E-51A1-490B-9360-3C81A6268F76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84" creationId="{EA48D8A9-3E64-468B-ADEF-77D6C16946C6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96" creationId="{F703F09D-E407-4DE4-A358-2A98C1F8274E}"/>
          </ac:grpSpMkLst>
        </pc:gr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1054" creationId="{E84ED671-64A2-4126-A880-60079C366D67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056" creationId="{77E58D28-CA6A-4B2F-87C8-D9EE3A9D14CF}"/>
          </ac:grpSpMkLst>
        </pc:gr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1057" creationId="{D02D50B5-F62D-4474-B16C-DB480C0D96BD}"/>
          </ac:grpSpMkLst>
        </pc:grpChg>
        <pc:graphicFrameChg chg="add del mod">
          <ac:chgData name="Zhanpeng Yang" userId="8916b1eb-3f72-4878-9059-e22aba237ef8" providerId="ADAL" clId="{D731EF91-71AC-4DDD-A9CE-09A1E5EAA4E9}" dt="2021-07-21T02:29:14.043" v="69"/>
          <ac:graphicFrameMkLst>
            <pc:docMk/>
            <pc:sldMk cId="1328180308" sldId="256"/>
            <ac:graphicFrameMk id="5" creationId="{07FD9DC4-303B-403F-8F5B-99317985B560}"/>
          </ac:graphicFrameMkLst>
        </pc:graphicFrameChg>
        <pc:graphicFrameChg chg="add del mod">
          <ac:chgData name="Zhanpeng Yang" userId="8916b1eb-3f72-4878-9059-e22aba237ef8" providerId="ADAL" clId="{D731EF91-71AC-4DDD-A9CE-09A1E5EAA4E9}" dt="2021-07-21T02:30:26.440" v="71" actId="478"/>
          <ac:graphicFrameMkLst>
            <pc:docMk/>
            <pc:sldMk cId="1328180308" sldId="256"/>
            <ac:graphicFrameMk id="6" creationId="{E2E3AC45-3939-4A99-A8EE-0EF1BF398E92}"/>
          </ac:graphicFrameMkLst>
        </pc:graphicFrameChg>
        <pc:graphicFrameChg chg="add del mod">
          <ac:chgData name="Zhanpeng Yang" userId="8916b1eb-3f72-4878-9059-e22aba237ef8" providerId="ADAL" clId="{D731EF91-71AC-4DDD-A9CE-09A1E5EAA4E9}" dt="2021-07-21T02:31:41.690" v="77"/>
          <ac:graphicFrameMkLst>
            <pc:docMk/>
            <pc:sldMk cId="1328180308" sldId="256"/>
            <ac:graphicFrameMk id="7" creationId="{452A6EBC-6264-497D-88C9-12DC67BC8B1A}"/>
          </ac:graphicFrameMkLst>
        </pc:graphicFrameChg>
        <pc:graphicFrameChg chg="add del mod">
          <ac:chgData name="Zhanpeng Yang" userId="8916b1eb-3f72-4878-9059-e22aba237ef8" providerId="ADAL" clId="{D731EF91-71AC-4DDD-A9CE-09A1E5EAA4E9}" dt="2021-07-21T02:31:48.576" v="80"/>
          <ac:graphicFrameMkLst>
            <pc:docMk/>
            <pc:sldMk cId="1328180308" sldId="256"/>
            <ac:graphicFrameMk id="11" creationId="{47828E23-B286-4728-AB02-0D0058AF8394}"/>
          </ac:graphicFrameMkLst>
        </pc:graphicFrameChg>
        <pc:graphicFrameChg chg="del">
          <ac:chgData name="Zhanpeng Yang" userId="8916b1eb-3f72-4878-9059-e22aba237ef8" providerId="ADAL" clId="{D731EF91-71AC-4DDD-A9CE-09A1E5EAA4E9}" dt="2021-07-21T02:32:07.144" v="82"/>
          <ac:graphicFrameMkLst>
            <pc:docMk/>
            <pc:sldMk cId="1328180308" sldId="256"/>
            <ac:graphicFrameMk id="12" creationId="{81B94CF8-FF0E-4F62-BE4D-9A84E985256B}"/>
          </ac:graphicFrameMkLst>
        </pc:graphicFrameChg>
        <pc:picChg chg="del">
          <ac:chgData name="Zhanpeng Yang" userId="8916b1eb-3f72-4878-9059-e22aba237ef8" providerId="ADAL" clId="{D731EF91-71AC-4DDD-A9CE-09A1E5EAA4E9}" dt="2021-07-19T06:22:25.247" v="11" actId="478"/>
          <ac:picMkLst>
            <pc:docMk/>
            <pc:sldMk cId="1328180308" sldId="256"/>
            <ac:picMk id="1058" creationId="{B66770A6-01BA-4A34-B450-CE1C8DDFA9BB}"/>
          </ac:picMkLst>
        </pc:picChg>
      </pc:sldChg>
      <pc:sldChg chg="addSp delSp modSp modTransition modNotesTx">
        <pc:chgData name="Zhanpeng Yang" userId="8916b1eb-3f72-4878-9059-e22aba237ef8" providerId="ADAL" clId="{D731EF91-71AC-4DDD-A9CE-09A1E5EAA4E9}" dt="2021-07-19T06:23:00.148" v="14" actId="20577"/>
        <pc:sldMkLst>
          <pc:docMk/>
          <pc:sldMk cId="1209080914" sldId="260"/>
        </pc:sldMkLst>
        <pc:graphicFrameChg chg="add del mod">
          <ac:chgData name="Zhanpeng Yang" userId="8916b1eb-3f72-4878-9059-e22aba237ef8" providerId="ADAL" clId="{D731EF91-71AC-4DDD-A9CE-09A1E5EAA4E9}" dt="2021-07-19T06:16:58.807" v="4"/>
          <ac:graphicFrameMkLst>
            <pc:docMk/>
            <pc:sldMk cId="1209080914" sldId="260"/>
            <ac:graphicFrameMk id="2" creationId="{45DD6679-0A1F-4499-91BA-200E6C169B7D}"/>
          </ac:graphicFrameMkLst>
        </pc:graphicFrameChg>
      </pc:sldChg>
      <pc:sldChg chg="delSp add modTransition">
        <pc:chgData name="Zhanpeng Yang" userId="8916b1eb-3f72-4878-9059-e22aba237ef8" providerId="ADAL" clId="{D731EF91-71AC-4DDD-A9CE-09A1E5EAA4E9}" dt="2021-07-19T06:24:14.389" v="16" actId="478"/>
        <pc:sldMkLst>
          <pc:docMk/>
          <pc:sldMk cId="3703762721" sldId="264"/>
        </pc:sldMkLst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4" creationId="{EA91E20F-1B97-42F8-8BAA-BC392DA80944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4" creationId="{5DE165A6-278B-4DC5-8708-DE628DF957DF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5" creationId="{B1B56E33-6636-407F-A9E0-41154FBE3631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6" creationId="{B6D02C37-F0A9-43D5-B510-19C698EDBB24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7" creationId="{2E98B15C-7149-4F13-8B3A-74234F87DF2F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46" creationId="{7549E62A-F12E-4D70-9888-C200D7086679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67" creationId="{AB8BE6B8-5849-4FDB-B58B-771878B5AC7C}"/>
          </ac:spMkLst>
        </pc:spChg>
      </pc:sldChg>
      <pc:sldChg chg="addSp delSp modSp add modTransition">
        <pc:chgData name="Zhanpeng Yang" userId="8916b1eb-3f72-4878-9059-e22aba237ef8" providerId="ADAL" clId="{D731EF91-71AC-4DDD-A9CE-09A1E5EAA4E9}" dt="2021-07-19T06:26:03.389" v="48"/>
        <pc:sldMkLst>
          <pc:docMk/>
          <pc:sldMk cId="1220704210" sldId="265"/>
        </pc:sldMkLst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4" creationId="{797D8F61-742E-4EFC-A390-2D8D6CAB370A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5" creationId="{1339D6D8-F623-4583-A4CC-4FCB11919F05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6" creationId="{92B464A8-2F14-415A-ACE0-A50C4D5C3008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7" creationId="{493C66CD-B484-4330-ABC3-9089CD0E2773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1" creationId="{C9026125-83BF-4404-80C2-668349B315A2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4" creationId="{53EE669B-94EC-4273-ADC8-9ADF03CB8FB1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7" creationId="{4ABC4E82-4090-4065-8B65-AEE9DDBB4407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9" creationId="{7394D3D3-CEAE-49CA-85B0-0CED4D7D7BC2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20" creationId="{CAD5312B-9416-4CF7-80B5-E79F46324525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62" creationId="{1E732AA9-29FA-4AA6-9DA3-CED4D49D985D}"/>
          </ac:spMkLst>
        </pc:spChg>
        <pc:grpChg chg="add del mod">
          <ac:chgData name="Zhanpeng Yang" userId="8916b1eb-3f72-4878-9059-e22aba237ef8" providerId="ADAL" clId="{D731EF91-71AC-4DDD-A9CE-09A1E5EAA4E9}" dt="2021-07-19T06:26:03.389" v="48"/>
          <ac:grpSpMkLst>
            <pc:docMk/>
            <pc:sldMk cId="1220704210" sldId="265"/>
            <ac:grpSpMk id="2" creationId="{967D2BDC-8E34-439A-9AD4-8D82674E5D93}"/>
          </ac:grpSpMkLst>
        </pc:grpChg>
        <pc:grpChg chg="mod topLvl">
          <ac:chgData name="Zhanpeng Yang" userId="8916b1eb-3f72-4878-9059-e22aba237ef8" providerId="ADAL" clId="{D731EF91-71AC-4DDD-A9CE-09A1E5EAA4E9}" dt="2021-07-19T06:26:03.389" v="48"/>
          <ac:grpSpMkLst>
            <pc:docMk/>
            <pc:sldMk cId="1220704210" sldId="265"/>
            <ac:grpSpMk id="36" creationId="{9CEB28FE-2EDA-4E01-B2A8-FC4C618188CA}"/>
          </ac:grpSpMkLst>
        </pc:grpChg>
        <pc:grpChg chg="mod topLvl">
          <ac:chgData name="Zhanpeng Yang" userId="8916b1eb-3f72-4878-9059-e22aba237ef8" providerId="ADAL" clId="{D731EF91-71AC-4DDD-A9CE-09A1E5EAA4E9}" dt="2021-07-19T06:26:03.389" v="48"/>
          <ac:grpSpMkLst>
            <pc:docMk/>
            <pc:sldMk cId="1220704210" sldId="265"/>
            <ac:grpSpMk id="63" creationId="{DD398B38-F156-46EE-9369-F1792FB8BCD3}"/>
          </ac:grpSpMkLst>
        </pc:grp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0" creationId="{398B8F39-4482-4D1A-B2AE-22CB6202B35A}"/>
          </ac:picMkLst>
        </pc:pic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2" creationId="{5A89116A-6470-407F-8E2E-568511AFA175}"/>
          </ac:picMkLst>
        </pc:pic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5" creationId="{75C73135-A58A-47B1-9514-B21BF5AFBAEF}"/>
          </ac:picMkLst>
        </pc:pic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8" creationId="{76B2D87F-E554-454B-AFF9-7C9755097D84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4:59.642" v="27"/>
        <pc:sldMkLst>
          <pc:docMk/>
          <pc:sldMk cId="1084283492" sldId="266"/>
        </pc:sldMkLst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6" creationId="{A9D2EB46-6BAF-4ECB-8E7F-23EDEB507C3A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1" creationId="{4A975A60-D6A7-4683-8866-827CA9A6B9AC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2" creationId="{4911DEB4-1BAB-4305-AAE3-370DE01CC181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3" creationId="{475F4714-C086-41B9-839A-EBB0446F7C8E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4" creationId="{90E0DB9D-E8BF-4966-80CE-604ADCD1D1E3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6" creationId="{1A5A7858-CD23-4858-9F33-AB495A9FB704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2" creationId="{119ED88E-AF46-4900-9703-C53945A4080A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3" creationId="{CF7251FD-D4A5-4F1A-A2E0-C21590F300B8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7" creationId="{55252A85-A046-4ABF-99B2-A4B34D105014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8" creationId="{A5C7458E-712C-482D-B0D4-0087F4B54346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12" creationId="{AFD140C8-7478-4DEA-AA2C-840179211BFF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69" creationId="{F1D67240-A313-47B1-AED4-DC90C04C9EFB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02" creationId="{A728EE0A-5D87-41B2-B17D-DE7075E97C71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03" creationId="{2FD339A7-9CBC-44DB-B110-DFE42A6FF2F0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04" creationId="{606C9741-609F-4F77-8060-618085B64665}"/>
          </ac:spMkLst>
        </pc:s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2" creationId="{C9FF411D-7D91-4F4C-85AC-A076E8A7F2F4}"/>
          </ac:grpSpMkLst>
        </pc:grpChg>
        <pc:grpChg chg="add del mod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" creationId="{643D130E-C234-4805-B3B6-1D648BADFBBE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5" creationId="{3E4D12C0-63DB-4D82-ABDF-621FF6ED3369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2" creationId="{B99D0FC1-84AB-462E-B9FE-88EED33F065E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3" creationId="{E0337B13-BE59-4924-809E-39F48BFA130C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4" creationId="{6898F872-E0F2-4645-BD63-6BDF887D0AA1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94" creationId="{4FFDB553-308D-4615-967A-06F36327E9A6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95" creationId="{220763DA-C44C-4E07-A021-0D814E43E811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03" creationId="{C0EEC785-B153-4E33-8F95-5EFB4A9A7911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66" creationId="{00B1749E-EF15-4221-8A3F-6EE1AE145D08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81" creationId="{F5353286-B85A-45EC-A647-86AFC339B656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82" creationId="{369BA0A4-1845-4E9D-9E14-E42D83007A38}"/>
          </ac:grpSpMkLst>
        </pc:grpChg>
        <pc:picChg chg="mod topLvl">
          <ac:chgData name="Zhanpeng Yang" userId="8916b1eb-3f72-4878-9059-e22aba237ef8" providerId="ADAL" clId="{D731EF91-71AC-4DDD-A9CE-09A1E5EAA4E9}" dt="2021-07-19T06:24:59.642" v="27"/>
          <ac:picMkLst>
            <pc:docMk/>
            <pc:sldMk cId="1084283492" sldId="266"/>
            <ac:picMk id="29" creationId="{EF7688F7-DDF7-495F-AC1F-DF75698C4A02}"/>
          </ac:picMkLst>
        </pc:pic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4" creationId="{0A553051-43F9-46AB-A4EB-382728399C5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5" creationId="{E790C718-BC93-48DA-A61C-AF1DDB40E24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" creationId="{C67C152A-CAFA-47E1-8D9C-EC6532769B7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24" creationId="{F9396DD0-3679-4B67-B5F4-72CF13778F4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25" creationId="{80D3595B-3A24-4242-8968-91B7165675E7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26" creationId="{4A33067E-C8A1-428A-8812-6A88693B940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2" creationId="{88B02000-65DD-4DE8-BFA3-05B80BC3310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3" creationId="{75FC4146-1521-479B-8978-1A2A6D2972F2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4" creationId="{A909309C-C508-4A49-B983-914D7EABE93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5" creationId="{C414EE3A-CA89-45F3-A81F-E5277DE7CBD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6" creationId="{2F5EFE7D-C5B7-445F-8766-920DAC2FA2C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7" creationId="{F5BBE24E-FB18-46F3-977A-BFEDBEEF785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8" creationId="{DCEA1F99-6299-4E06-B233-443B9FB5E96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9" creationId="{72551B92-BC25-429D-A2AF-B4F0EFABC41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0" creationId="{AE7122BC-0AC0-4B64-A77F-48686149D2C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1" creationId="{54CA57D0-939A-4E77-889D-E6F3C6B1927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2" creationId="{F6F00A90-FF16-4E9B-9711-73CFD64E045B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3" creationId="{B899B30F-DF88-49F2-9341-F2AF1BF573AF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5" creationId="{BC1FD3FA-F081-46EB-B69C-E608A4253CE6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6" creationId="{71A7DFCD-0173-461C-92D9-53555FD29FB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7" creationId="{A056A49A-1203-46CB-84AA-AF945F028A8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8" creationId="{94EB6C37-D60F-4484-BB7D-92B51C4BACBD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9" creationId="{C442BFE5-DCDF-46AB-8625-BB217869BE78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0" creationId="{C37C01D9-2CDC-4FC7-BF3F-D1A986CDFA5D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2" creationId="{A49371D5-174D-4428-AD9D-1C152C5027B2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3" creationId="{D6E92E1D-67D8-45FE-B5D6-E20BA5E480D7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4" creationId="{C7141FB5-B7CE-4278-B5E2-EF279C6D084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7" creationId="{1F93495C-7C2C-464A-8BDC-F48472E90CF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8" creationId="{FE3F7461-C182-4031-AD84-354585F76249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9" creationId="{0FFD9FB4-45C0-45CC-80E2-E3DF04A929C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0" creationId="{5874FEBB-D4B7-4A96-81B1-6E5324E575A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1" creationId="{972D8215-E366-45A0-89E7-CE2E7C4A6A49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2" creationId="{9BAD446D-C03E-46D6-BD5D-EA53718CCFFF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3" creationId="{1A147F99-2327-479B-8B57-1BE50F0A7D83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4" creationId="{956CCFAE-6FB2-4E09-96DD-35741DD4039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5" creationId="{D2E9BDD3-2C47-44EC-8804-C09D8A1BC40B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6" creationId="{AB045058-4BC5-41B5-BE6A-449D84BAD2E8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7" creationId="{B782894B-2CC6-48E6-8CA6-A01B631819E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2" creationId="{98CA63BD-6292-4AF6-9443-689351656113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3" creationId="{73FD2748-F9F9-4DBD-9F8D-8E4C19E5827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4" creationId="{697192F9-7CBE-4EAE-BCFD-B174DCCE562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5" creationId="{BB9D7A11-BF09-4CA9-A108-BF709F79D1E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6" creationId="{9250A6F9-951D-4D39-B35F-0299DD5753D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7" creationId="{13286C9A-D72B-4E93-A376-2107B5DB6FA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8" creationId="{81CDB343-DC26-47F2-A214-7D94E72A47ED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9" creationId="{842E1B97-913B-4438-8827-E26E18DFBE9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0" creationId="{B8BEA0F0-0ECD-4209-8910-AF9F50433AC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3" creationId="{49BAB72B-9AEE-4120-B843-966640A221F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4" creationId="{C24E84DC-2C8F-461B-91AB-94102BCFA9A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5" creationId="{F885C213-07C3-4C62-8301-6EE50E87B596}"/>
          </ac:cxnSpMkLst>
        </pc:cxnChg>
      </pc:sldChg>
      <pc:sldChg chg="add modTransition">
        <pc:chgData name="Zhanpeng Yang" userId="8916b1eb-3f72-4878-9059-e22aba237ef8" providerId="ADAL" clId="{D731EF91-71AC-4DDD-A9CE-09A1E5EAA4E9}" dt="2021-07-19T06:22:51.222" v="13"/>
        <pc:sldMkLst>
          <pc:docMk/>
          <pc:sldMk cId="4083390930" sldId="267"/>
        </pc:sldMkLst>
      </pc:sldChg>
      <pc:sldChg chg="delSp modSp add modTransition">
        <pc:chgData name="Zhanpeng Yang" userId="8916b1eb-3f72-4878-9059-e22aba237ef8" providerId="ADAL" clId="{D731EF91-71AC-4DDD-A9CE-09A1E5EAA4E9}" dt="2021-07-19T06:24:20.651" v="18" actId="478"/>
        <pc:sldMkLst>
          <pc:docMk/>
          <pc:sldMk cId="2477574465" sldId="268"/>
        </pc:sldMkLst>
        <pc:picChg chg="del mod">
          <ac:chgData name="Zhanpeng Yang" userId="8916b1eb-3f72-4878-9059-e22aba237ef8" providerId="ADAL" clId="{D731EF91-71AC-4DDD-A9CE-09A1E5EAA4E9}" dt="2021-07-19T06:24:20.651" v="18" actId="478"/>
          <ac:picMkLst>
            <pc:docMk/>
            <pc:sldMk cId="2477574465" sldId="268"/>
            <ac:picMk id="46" creationId="{2CC75FC4-693F-4F69-919D-36D1614AA778}"/>
          </ac:picMkLst>
        </pc:picChg>
        <pc:picChg chg="del mod">
          <ac:chgData name="Zhanpeng Yang" userId="8916b1eb-3f72-4878-9059-e22aba237ef8" providerId="ADAL" clId="{D731EF91-71AC-4DDD-A9CE-09A1E5EAA4E9}" dt="2021-07-19T06:24:20.651" v="18" actId="478"/>
          <ac:picMkLst>
            <pc:docMk/>
            <pc:sldMk cId="2477574465" sldId="268"/>
            <ac:picMk id="772" creationId="{4B548EFF-5D3D-47D5-A350-CBBF1FA9FAE1}"/>
          </ac:picMkLst>
        </pc:picChg>
      </pc:sldChg>
      <pc:sldChg chg="delSp add del modTransition">
        <pc:chgData name="Zhanpeng Yang" userId="8916b1eb-3f72-4878-9059-e22aba237ef8" providerId="ADAL" clId="{D731EF91-71AC-4DDD-A9CE-09A1E5EAA4E9}" dt="2021-07-20T09:57:04.196" v="63" actId="2696"/>
        <pc:sldMkLst>
          <pc:docMk/>
          <pc:sldMk cId="3870426150" sldId="269"/>
        </pc:sldMkLst>
        <pc:picChg chg="del">
          <ac:chgData name="Zhanpeng Yang" userId="8916b1eb-3f72-4878-9059-e22aba237ef8" providerId="ADAL" clId="{D731EF91-71AC-4DDD-A9CE-09A1E5EAA4E9}" dt="2021-07-19T06:24:04.947" v="15" actId="478"/>
          <ac:picMkLst>
            <pc:docMk/>
            <pc:sldMk cId="3870426150" sldId="269"/>
            <ac:picMk id="32" creationId="{F7FF1C96-DE13-4E00-9DAB-E2ABEDAB5192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5:24.306" v="36"/>
        <pc:sldMkLst>
          <pc:docMk/>
          <pc:sldMk cId="3012714035" sldId="270"/>
        </pc:sldMkLst>
        <pc:spChg chg="mod topLvl">
          <ac:chgData name="Zhanpeng Yang" userId="8916b1eb-3f72-4878-9059-e22aba237ef8" providerId="ADAL" clId="{D731EF91-71AC-4DDD-A9CE-09A1E5EAA4E9}" dt="2021-07-19T06:25:24.306" v="36"/>
          <ac:spMkLst>
            <pc:docMk/>
            <pc:sldMk cId="3012714035" sldId="270"/>
            <ac:spMk id="52" creationId="{106AF8DF-E308-47A9-829D-D899EEB88481}"/>
          </ac:spMkLst>
        </pc:spChg>
        <pc:spChg chg="mod topLvl">
          <ac:chgData name="Zhanpeng Yang" userId="8916b1eb-3f72-4878-9059-e22aba237ef8" providerId="ADAL" clId="{D731EF91-71AC-4DDD-A9CE-09A1E5EAA4E9}" dt="2021-07-19T06:25:24.306" v="36"/>
          <ac:spMkLst>
            <pc:docMk/>
            <pc:sldMk cId="3012714035" sldId="270"/>
            <ac:spMk id="53" creationId="{BB63189A-0CFF-457F-A3D6-6BAA4F31FF93}"/>
          </ac:spMkLst>
        </pc:spChg>
        <pc:spChg chg="mod topLvl">
          <ac:chgData name="Zhanpeng Yang" userId="8916b1eb-3f72-4878-9059-e22aba237ef8" providerId="ADAL" clId="{D731EF91-71AC-4DDD-A9CE-09A1E5EAA4E9}" dt="2021-07-19T06:25:24.306" v="36"/>
          <ac:spMkLst>
            <pc:docMk/>
            <pc:sldMk cId="3012714035" sldId="270"/>
            <ac:spMk id="54" creationId="{D7CD8FF5-C0FB-4051-A91C-89524567752D}"/>
          </ac:spMkLst>
        </pc:spChg>
        <pc:grpChg chg="mod topLvl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2" creationId="{5DB8EDFF-DC87-4ADE-8C2E-BE7449270343}"/>
          </ac:grpSpMkLst>
        </pc:grpChg>
        <pc:grpChg chg="mod topLvl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3" creationId="{BFBF22D9-C726-433F-82CB-413FB8BBAF1C}"/>
          </ac:grpSpMkLst>
        </pc:grpChg>
        <pc:grpChg chg="mod topLvl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16" creationId="{B2DD63B7-2F8B-4D25-86F4-78D7F0C5E66C}"/>
          </ac:grpSpMkLst>
        </pc:grpChg>
        <pc:grpChg chg="add del mod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22" creationId="{C480E17D-CB28-419B-88ED-D23771B4479D}"/>
          </ac:grpSpMkLst>
        </pc:grp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61" creationId="{1D475E04-8804-4122-8AFE-95FD654BFD79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62" creationId="{962A8EE7-3E87-4F10-9A39-18CC78509C2B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63" creationId="{77AF7E69-22AE-48B8-A335-630A29ACCBC3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111" creationId="{B72E54ED-15D3-4530-89E5-92B07CAA4239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112" creationId="{75F038B3-A037-4AA8-A8D2-68B811C61FEB}"/>
          </ac:picMkLst>
        </pc:picChg>
      </pc:sldChg>
      <pc:sldChg chg="addSp modSp add modTransition">
        <pc:chgData name="Zhanpeng Yang" userId="8916b1eb-3f72-4878-9059-e22aba237ef8" providerId="ADAL" clId="{D731EF91-71AC-4DDD-A9CE-09A1E5EAA4E9}" dt="2021-07-19T06:26:40.619" v="61"/>
        <pc:sldMkLst>
          <pc:docMk/>
          <pc:sldMk cId="1042006719" sldId="276"/>
        </pc:sldMkLst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09" creationId="{B2FB79FA-00FA-4DDE-8997-3ABFDDCBB2AB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0" creationId="{C17D1E4F-330B-4501-96B8-FBF533E2908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1" creationId="{88779E21-672F-4D08-B685-AA307D4E48EE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2" creationId="{9F290F74-F8F6-4777-B7B9-6D22772D1CE2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3" creationId="{290648FC-0ACD-4F6F-AA63-088CFAE2C5A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4" creationId="{CF48213D-4057-46A8-8762-C7D36DEC0F4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5" creationId="{0F82CAAC-155C-4110-9EDF-1E37946B96B2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7" creationId="{E327548F-A5EA-4E9D-A1C9-96696A9EBDE7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8" creationId="{80BC8CC9-0F81-44BD-AE62-9B04420C17C4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9" creationId="{FA37A084-5C08-41B7-B1A5-541E8F111D2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808" creationId="{6F31EBE0-1ADC-4EDB-B10B-63585F24C566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809" creationId="{1FDF59A5-7312-439B-9351-54F4B4824EFB}"/>
          </ac:spMkLst>
        </pc:s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2" creationId="{A0864531-96A9-4FB0-9B9F-54D1958E4C69}"/>
          </ac:grpSpMkLst>
        </pc:grpChg>
        <pc:grpChg chg="add 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" creationId="{C906669B-E062-400C-B1E8-8F9D2D04668B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11" creationId="{E20646EA-DCE9-43DE-8576-1001061A9487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14" creationId="{BCA479F5-DF70-4B6B-AE5A-55DAC05BD9D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17" creationId="{168763A7-4D66-4396-BF64-C85F9DB80FE7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30" creationId="{C75C83F0-D61B-4C56-AE0E-5303DAE8DF9B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64" creationId="{38E342E0-FE67-4652-B0FE-D97C0538902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65" creationId="{689EEF0D-8351-4D53-BC7F-94DBFFE53DD2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69" creationId="{058EC4E5-4DAB-44DB-9B2A-29F4629DC65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70" creationId="{59E7A52F-1E2A-4670-B62C-9F62A57C869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82" creationId="{162BB016-2644-4470-8863-D1991D184352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11" creationId="{72B2A9DC-4F72-4CB8-8953-4C765B0A738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0" creationId="{4B7C5028-5273-48C9-B2CA-71B0B212C07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1" creationId="{46D56842-6ECB-49F9-AB57-2DD37B501BC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5" creationId="{B9B92E26-7895-449E-A7CA-3D3065A1F191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6" creationId="{B921982D-C433-4E78-B38B-A79A716D322E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48" creationId="{BBB91CB2-B582-48E8-918D-24C636F5CFF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77" creationId="{DE8CAA08-0C6F-4D30-95AC-9CB3D6DCBAF4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96" creationId="{193A4F93-0347-4B75-BE92-274E499722A5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97" creationId="{B28CD36B-D191-490C-A689-B924F2ED7DA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01" creationId="{5BF8E1C9-8149-452E-A15E-D807A9CC8B31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02" creationId="{A82F3E28-9611-4373-AFB5-99B4A0E6F9A0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14" creationId="{FE70A6DB-5AD4-4095-81B0-CA4DD649F5D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43" creationId="{08BA7E04-5285-462F-9419-7C34DCBC7D2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2" creationId="{3ABC0957-166E-4663-89A7-2463DAECBB0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3" creationId="{B4F6A8D8-FF69-4EC0-AB48-7AE1A24747AE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7" creationId="{A3065FF2-13C6-4866-9527-F2FE1812B4E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8" creationId="{5DFC56B8-DC8E-49F1-A3AE-00D1CE83A01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80" creationId="{96C40084-42E7-428D-A024-E683E7D8F02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09" creationId="{4DA4C7A4-8708-49F7-A2F4-CAE948B05762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10" creationId="{13143A64-2160-4F3D-9BDA-CFB1F045D74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11" creationId="{AE763742-C7C5-4730-A8E6-C2D4F5BCA75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12" creationId="{717B762A-F63A-45B5-AD8C-9DF07C19F9E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1" creationId="{409069EC-14E2-41EB-8070-B229CCA2C4A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2" creationId="{7B5C1B8D-BE68-4982-80B5-2A865ED0971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6" creationId="{69F68D14-FD86-46D6-B447-854DE124E69E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7" creationId="{79E53C1D-64FE-47A5-9839-C58C289720B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49" creationId="{D859A7E1-6035-41A2-8046-0A464136FEE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96" creationId="{1583DAA3-0DF5-4DC1-8570-9FC2F644790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97" creationId="{BDB14C31-6A17-4296-9A6D-95A21996630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01" creationId="{476561B4-8107-4F70-BCDA-6817894FED6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02" creationId="{1ACA7CD9-EF2F-47CE-B45A-3CF103D8F905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14" creationId="{CFFE2E78-215F-4D61-AAE4-2F4F657F7879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1" creationId="{9AFDB0E0-56A3-4724-8B55-B5F4B2413845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2" creationId="{D8F3E080-670D-457B-A01A-3626A02BB9E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6" creationId="{094CF15E-330C-40E8-AE78-06E22934FB0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7" creationId="{51B02417-AA5F-4D08-A135-B95EFDB763D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79" creationId="{CDE75AD3-3A9E-4197-8212-A46F9C0EA7D0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810" creationId="{AEFB9062-974C-4C22-A8D9-F21B5B956784}"/>
          </ac:grpSpMkLst>
        </pc:grpChg>
        <pc:picChg chg="mod">
          <ac:chgData name="Zhanpeng Yang" userId="8916b1eb-3f72-4878-9059-e22aba237ef8" providerId="ADAL" clId="{D731EF91-71AC-4DDD-A9CE-09A1E5EAA4E9}" dt="2021-07-19T06:26:39.705" v="60"/>
          <ac:picMkLst>
            <pc:docMk/>
            <pc:sldMk cId="1042006719" sldId="276"/>
            <ac:picMk id="310" creationId="{7FC87AB0-BEF1-4905-82BC-9D3B9E59D174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6:34.912" v="59"/>
        <pc:sldMkLst>
          <pc:docMk/>
          <pc:sldMk cId="1510151282" sldId="277"/>
        </pc:sldMkLst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13" creationId="{D1F3CA96-A04F-448D-95A8-992C411E3833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2" creationId="{C92DBC50-7EC7-4ED8-AD9C-7C36CCE364DB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91" creationId="{7248DC84-4F9B-4706-A771-8FD7DB9D8C94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94" creationId="{960CEEE0-2958-465F-85BA-CD700D5B6148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97" creationId="{940ACAD4-149C-4F3A-8D4D-2CF33CA6A4E7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300" creationId="{47F8EB87-CD67-4BCA-84A2-3E9E1FA1EE17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571" creationId="{C2130087-35D2-4433-9883-EEF07C8D2ED7}"/>
          </ac:spMkLst>
        </pc:spChg>
        <pc:grpChg chg="add del mod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2" creationId="{D92C96C4-5DD2-4EF6-B713-EB3586F53EA3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4" creationId="{CA594190-857F-471D-999F-04C80703E8BF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7" creationId="{B52E5DC4-3517-4F27-9DA2-F531FA47AF1F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10" creationId="{396B0095-DCA2-4C8C-8D59-DA7E8F0C99CD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14" creationId="{F1B56C9F-B747-4627-8D1B-33B232520B2F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23" creationId="{6A915371-5FD1-4DFA-9BC2-FCA90A65303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2" creationId="{012D0593-7C34-4AF5-810E-44B87015545E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3" creationId="{3A1DA69A-852A-4DD1-8C6F-DECA86DD87B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7" creationId="{D257695A-3B93-4F0E-8C28-521731DE8C6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8" creationId="{FB8FA5C0-8FDD-406B-ADFD-5BF5CAF4B83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60" creationId="{F80A999B-CFA9-4F5A-AF1A-269C8DB26E62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89" creationId="{028C5B8E-505F-479A-BD3F-13084FA0F23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08" creationId="{63CF40D1-4870-4D1D-9E8C-2549C79B2CD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09" creationId="{D04FC7E7-C870-4101-8D18-FA4181820B2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13" creationId="{DA0647B4-9AA8-422E-B6DE-EE355109C786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14" creationId="{B6B926CF-6768-4A90-BD08-3B10C8EC861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26" creationId="{2575C9C6-2B51-4426-BC35-D89A958D2CF0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155" creationId="{81F93F18-04B1-4D85-8400-DD2A29AB69FB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74" creationId="{EB02C062-54E2-4860-A784-3BD2888435DC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75" creationId="{491F2C38-9B01-47BF-BAE5-BCCA60A8419A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79" creationId="{C93F6598-1692-424B-BEAD-8B6CAD68DC2E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80" creationId="{91CEF1E1-15CE-478C-B645-399C9BB76785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92" creationId="{F59BD65F-BCF0-4318-A8E4-F1106E45EC3B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221" creationId="{38945685-2DA1-492C-ADDE-1B73DD98BF03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0" creationId="{AA2EADE7-F7E6-4799-9AFA-69EDFA52B07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1" creationId="{E46E5455-D1DE-430E-A6D7-A7EABEA46F0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5" creationId="{F95F8C47-DAA9-42EC-A1BB-A415B3A52CD4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6" creationId="{36C82E52-301A-486A-B227-11C3D9C5EAB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58" creationId="{99BA0DEF-A26A-49ED-AE75-5AC87DFA0FCF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07" creationId="{2E2EE2C2-F62A-4443-A212-F4AA7DAC016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26" creationId="{B5F351A4-1FEA-4149-955D-76BFA8BE613D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27" creationId="{0417F101-04E7-4FC1-A2A4-609A1742AC0A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31" creationId="{66944F27-BBF0-456B-847E-37232D7B47F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32" creationId="{37DC3EFD-9B04-42A2-86EA-69AC310EEA3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44" creationId="{820B7CDA-63FD-4311-8128-6949AE5F5D4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73" creationId="{48098C66-A85B-4230-B539-30FD72B279B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2" creationId="{63839575-838F-4D85-A46C-E28FE808BC17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3" creationId="{6EA262F2-B802-43B8-A864-F01BCAD6CAC7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7" creationId="{A72BD0BE-36FC-4992-B196-4CC2C23E960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8" creationId="{C92E4DBE-B4AF-4F22-ABFE-566A3CBFD98F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10" creationId="{0F705DB0-5BF3-44B7-B73F-0D3A04EE6D8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39" creationId="{E088CF08-C601-4F57-BDFE-ABBD4D6C57C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58" creationId="{47CD39D9-CDEE-4818-8FDA-A517300B4D2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59" creationId="{C39F6998-8BD4-44D2-B653-B744815B7A4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63" creationId="{DD1B293E-6CC6-4178-9F00-F302E7B9842D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64" creationId="{25E8A66E-F904-4EEE-AEB3-2E5263132EB3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76" creationId="{F971B829-B50A-4587-941B-74FA342784B4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05" creationId="{6FBED05B-9249-4A8B-BDF5-DFA6C8C59A4A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24" creationId="{A613F95F-AD55-4ECF-8782-8096BDACE02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25" creationId="{1557632A-3ADB-4BB7-BCCE-FEA968F3F995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29" creationId="{BCAA55DA-3E69-4DE2-818E-07E11B66B95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30" creationId="{8CF79081-8C97-4D15-9287-1BD6527ED446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42" creationId="{27E3290C-D013-43FF-8C38-895D5E039C1E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580" creationId="{BFDC474B-1A26-425D-B126-DF615F8761B4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64" creationId="{B3AC4CE0-E6FF-4CAE-B72C-A01B99830B26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65" creationId="{BFDB5058-45D2-46A9-83B1-81CFB280D920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69" creationId="{C6586817-8B41-4FA4-A2DA-DE90D7580DBE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73" creationId="{CFC20963-97BB-421D-9D0E-172FFF627783}"/>
          </ac:grpSpMkLst>
        </pc:grp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17" creationId="{58EB7DAA-9190-48A4-9217-896035BE780C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18" creationId="{27CB5678-95D1-4692-A70A-8815B8AD86A3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19" creationId="{3790B942-AEAF-4ADE-86F9-125DBF7C0226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20" creationId="{F2936443-237E-4D46-91B3-D8872A97B539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21" creationId="{7FC6ABBB-D7B1-4C3B-96E9-3C7698067350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6:24.750" v="56"/>
        <pc:sldMkLst>
          <pc:docMk/>
          <pc:sldMk cId="1477685359" sldId="278"/>
        </pc:sldMkLst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1" creationId="{29866086-EA4F-4F66-810D-CDA6BB2379A5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2" creationId="{BAF35819-CF22-4D42-A4B7-F2F1375E890C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3" creationId="{166EFAAC-29F0-47A7-B0F0-35D4D481F4DD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4" creationId="{C1CDD217-29C8-4EFB-BB89-9C2621009764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5" creationId="{E379A962-210F-45DE-9B54-E094EC18BA6D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7" creationId="{3D780C66-F90D-451D-922F-5110EE7B3952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8" creationId="{BC1A1B1C-CC06-4081-985A-A61C5E2FF863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9" creationId="{6B6ACF59-3B98-42CB-9C1B-01F173FD7C4C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0" creationId="{9E16A8BF-2120-4D3D-8D5D-25A0DF4D4901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1" creationId="{B4EDB8AB-F68C-4D65-AA8F-208DAF6D2DEF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2" creationId="{B7C02857-7E5C-42EC-9E5C-744970355B95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3" creationId="{2A67FFE7-E0C3-468F-BC05-0998CDC81E9F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4" creationId="{70A282D3-CA16-43DF-85B8-9A6527448F33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47" creationId="{88818175-3584-4FF5-85F5-59CBE32D2AEF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48" creationId="{16D2FDB9-2663-4209-BD89-FF358FAF6B32}"/>
          </ac:spMkLst>
        </pc:spChg>
        <pc:grpChg chg="add del mod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" creationId="{A526147D-181F-4BE5-8F4F-BDD66BB4913C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5" creationId="{9D1FD339-073B-4E62-B6E7-E21836A9CF7D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8" creationId="{8C798921-23E1-4804-85CA-27F3FBFEE24F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119" creationId="{C2728E96-65AD-490D-B6A3-0F0F09061603}"/>
          </ac:grpSpMkLst>
        </pc:grpChg>
        <pc:grpChg chg="mod">
          <ac:chgData name="Zhanpeng Yang" userId="8916b1eb-3f72-4878-9059-e22aba237ef8" providerId="ADAL" clId="{D731EF91-71AC-4DDD-A9CE-09A1E5EAA4E9}" dt="2021-07-19T06:26:23.554" v="55"/>
          <ac:grpSpMkLst>
            <pc:docMk/>
            <pc:sldMk cId="1477685359" sldId="278"/>
            <ac:grpSpMk id="198" creationId="{F303955E-644B-4877-A7EF-EFD631E13F39}"/>
          </ac:grpSpMkLst>
        </pc:grpChg>
        <pc:grpChg chg="mod">
          <ac:chgData name="Zhanpeng Yang" userId="8916b1eb-3f72-4878-9059-e22aba237ef8" providerId="ADAL" clId="{D731EF91-71AC-4DDD-A9CE-09A1E5EAA4E9}" dt="2021-07-19T06:26:23.554" v="55"/>
          <ac:grpSpMkLst>
            <pc:docMk/>
            <pc:sldMk cId="1477685359" sldId="278"/>
            <ac:grpSpMk id="199" creationId="{A7158B24-C975-4EC1-A303-2E8D20B18DDB}"/>
          </ac:grpSpMkLst>
        </pc:grpChg>
        <pc:grpChg chg="mod">
          <ac:chgData name="Zhanpeng Yang" userId="8916b1eb-3f72-4878-9059-e22aba237ef8" providerId="ADAL" clId="{D731EF91-71AC-4DDD-A9CE-09A1E5EAA4E9}" dt="2021-07-19T06:26:23.554" v="55"/>
          <ac:grpSpMkLst>
            <pc:docMk/>
            <pc:sldMk cId="1477685359" sldId="278"/>
            <ac:grpSpMk id="200" creationId="{81D616FB-7C03-4A00-8A04-BCAEB90FB692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01" creationId="{9638533D-4FE4-43C1-9E76-724CD13FBEBC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08" creationId="{7CA2C669-050B-4EDA-A8C5-4AF07FA4221A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15" creationId="{23134593-ED51-44A4-85B1-3FC6D08487F5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24" creationId="{44BB6AF5-1557-4C6A-9199-1FDF04BFD38D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31" creationId="{25A3BE74-3C97-4A8B-8048-E90B5975B677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40" creationId="{8B23BDFC-0E53-46CA-BCB4-51CE0663BF19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49" creationId="{ED548519-AE4E-4663-8997-D525100B7BBD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52" creationId="{87BC4A93-1685-4F4D-9F95-706636F64AE6}"/>
          </ac:grpSpMkLst>
        </pc:grpChg>
        <pc:picChg chg="mod topLvl">
          <ac:chgData name="Zhanpeng Yang" userId="8916b1eb-3f72-4878-9059-e22aba237ef8" providerId="ADAL" clId="{D731EF91-71AC-4DDD-A9CE-09A1E5EAA4E9}" dt="2021-07-19T06:26:24.750" v="56"/>
          <ac:picMkLst>
            <pc:docMk/>
            <pc:sldMk cId="1477685359" sldId="278"/>
            <ac:picMk id="4" creationId="{E532A17F-7EB5-43DA-9264-CAA1BA87A009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6:17.863" v="53"/>
        <pc:sldMkLst>
          <pc:docMk/>
          <pc:sldMk cId="244165255" sldId="279"/>
        </pc:sldMkLst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4" creationId="{4E606352-4C3C-49A9-BDDD-794AB4E70930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5" creationId="{1E4E8CB7-DBE0-459B-8268-09F2A5E0721E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5" creationId="{E5C091A5-D0F1-44A6-BC6C-8B0BFE1760F2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6" creationId="{93007CA1-ADE2-45D2-BF14-8BE8FA3A5581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7" creationId="{FB85EA1E-011A-4A61-BA87-4B84B49E95A0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8" creationId="{A73FE5F9-7D33-48E9-9F2F-C23EEB4F9A4A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1" creationId="{FD1B8D3F-0683-4F90-9A0C-B2AAE966FA8D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2" creationId="{09C29EB3-2EC8-4EE5-AD9C-D214CAC32894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3" creationId="{B54133A3-9A79-42DD-934E-850F7305236D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4" creationId="{244F0051-C860-4F34-BA9D-4424A1FA90F9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5" creationId="{41F57816-C119-4FAE-8233-A74EF722E5C3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6" creationId="{809172A2-149E-46BF-9D7A-5A3F1C7D592F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7" creationId="{5F2E2DF8-9D5D-4488-975E-92043532571D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359" creationId="{9E80943D-691F-4A1F-B945-B411B78BBEA5}"/>
          </ac:spMkLst>
        </pc:spChg>
        <pc:grpChg chg="add del mod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" creationId="{158B5B1F-7C66-41A7-BDA0-3351F81ACBA6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9" creationId="{C5E650A7-6652-4D6E-970B-D2B47DD38362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95" creationId="{1D1A9B6D-EC33-44C0-B194-5E38E1E337D3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161" creationId="{18CA55BE-6973-4BC0-8E02-0A25F18D2BDC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27" creationId="{D2D0F871-D78A-4F82-846C-9F82A946B518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93" creationId="{2E4E8B67-3955-4942-9BBF-C5BCEE7D970D}"/>
          </ac:grpSpMkLst>
        </pc:grp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6" creationId="{21908EDD-51C7-4FC7-8622-652269D36421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7" creationId="{960C50CC-427B-4D6F-BCE5-4911EF73DA01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8" creationId="{3E825546-D98C-4AFD-B297-7CC593B9D337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9" creationId="{F8C54F35-31DD-4FC2-89B3-BA8082CB7E6B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19" creationId="{E3044FA4-C8D4-4F34-B5D7-0ACB4196F3A4}"/>
          </ac:picMkLst>
        </pc:pic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0" creationId="{9780E307-323F-4FAC-B9AC-5C03B8399335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1" creationId="{2F2F73A8-5CEB-4DEF-AE7E-8D9DB58294BC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2" creationId="{68373876-3695-466F-98B0-9B946F25C530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3" creationId="{0A957BCD-A65A-41C8-A28C-B0EA87493F8C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4" creationId="{BC5E0754-81BD-4885-B3DD-06C6B06A46FD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20" creationId="{F41B8E78-8AB0-42C0-8A4D-EDAA3493AEFD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6:11.256" v="51"/>
        <pc:sldMkLst>
          <pc:docMk/>
          <pc:sldMk cId="1544407013" sldId="280"/>
        </pc:sldMkLst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5" creationId="{AC5E5B58-E13B-4BB7-891A-6C4A88FE04A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18" creationId="{387BC01C-4DF5-40B3-A1E9-13E629D83ADA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19" creationId="{5D32A7A7-1299-44B6-AAA3-3E82E92F12A2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0" creationId="{6E8D248A-B9B6-402A-A046-29DDFEC3C070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1" creationId="{510641E4-07E6-46D4-AEC7-B3306507572E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2" creationId="{F8AD4939-4E95-4877-A07C-D40405A7063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3" creationId="{B28391DD-67FD-4821-A5E1-FC8E2CBAA1F1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4" creationId="{236E6DF9-9250-44A4-9183-329FED2D7895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488" creationId="{C93145A2-5D22-4169-B10B-C17D91E5099E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489" creationId="{1F35DAFA-9A94-4CF6-804C-22EE4DFB194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0" creationId="{8A4EC121-31FE-4A3B-BCAD-5598905BC670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1" creationId="{978EA0AD-43A2-4DA8-AEEB-0342E590F554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2" creationId="{3A6509E1-575A-4E2B-B794-641198FBCB34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3" creationId="{64F69178-0C41-4F7B-883D-0149856FF9AF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4" creationId="{1D4ACE80-84E0-4883-9FFC-AFC5ECDED1C8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5" creationId="{AF147142-E542-478B-897A-4A2E99764F0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70" creationId="{649C111D-8F9C-47CC-A656-680A525E371F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75" creationId="{3BA5F802-0264-44E1-A048-37DDF585C367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76" creationId="{276BD68C-B814-49B6-9AFB-A26D7AAC4B61}"/>
          </ac:spMkLst>
        </pc:spChg>
        <pc:grpChg chg="add del mod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" creationId="{00616766-D669-48D1-ADB4-7789C70E466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" creationId="{78A01409-3BAE-4CF4-9CBC-1F0E1E73766E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9" creationId="{A6223AA0-4C00-46CD-A216-B47C9BB12FE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12" creationId="{D576A80F-2C7E-49F0-9DC1-CD20DF404D8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23" creationId="{A99A1E98-F1D2-4196-B419-99488C8A1026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2" creationId="{9CFC51FD-529C-4D36-977B-6D2913D5EB3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3" creationId="{0D04721A-E36E-4486-AFD1-8B6FAE682CF9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7" creationId="{2C7BB013-6EBD-4505-A36A-95D6AE9B320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8" creationId="{8E9736B6-67B1-41BC-A177-98C88171136D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60" creationId="{5386EF92-F59A-4183-809D-89721231166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90" creationId="{FC015AD4-F583-44B9-88C4-EF444C771492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91" creationId="{81446E4C-ED53-4742-9102-61272995CF0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92" creationId="{519797DD-5616-4DB0-8E05-354BE1E0AF21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1" creationId="{6F3AFDDC-BBAF-442A-AF16-2961C343F0A3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2" creationId="{C15B48D1-7B6C-46C6-B714-31E80BC68256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6" creationId="{4C69CB4E-7FA3-470E-A4E6-6248B26BA84F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7" creationId="{8DEC3999-FAF5-418F-B319-49D734D8A472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29" creationId="{DEDBA272-CA65-49DF-9FE7-72075A5CDFD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76" creationId="{4C6EA2E5-40A3-41B1-9E79-C2096F2CA923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77" creationId="{32299898-A296-4F57-8E4F-95C8FD2772F7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81" creationId="{49B6AFDD-C2FE-4BDF-96FE-FB4CE1142746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82" creationId="{EFD42B0E-FD5F-4AAA-B6D8-B10D4719748E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94" creationId="{9E2DA70A-598D-4E80-97F2-1C3265195D4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1" creationId="{1BEE5E98-8814-4573-8E73-E0511A4825E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2" creationId="{0E8E15AC-6F05-40D4-A60E-4B55573DBCD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6" creationId="{C688FE98-810B-4B02-889B-5110765FBC2F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7" creationId="{CC19040D-AFF2-408C-BF38-946C101F13CF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59" creationId="{CE145576-A1B4-42A6-9FE5-E150A9ED1E89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75" creationId="{427D6228-E622-4EEF-8F19-8F4CD2002B7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78" creationId="{B543A1E1-28D0-4880-B75F-3745768F3BF4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81" creationId="{CE021502-051B-4BE6-8552-A9B6A15CD5C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84" creationId="{81BFA2BC-6C53-432D-B67D-0C560EEFE6F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88" creationId="{01D10D2A-146D-4A5B-A342-D76838D80983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92" creationId="{3D4A1CA7-D8CE-4A1F-A080-8C8B21FEE60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1" creationId="{98E34EAF-3A95-4147-8E16-5E55741A9E7E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3" creationId="{28CC7385-F04E-486E-9537-9B71EDEF1F88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4" creationId="{19C902EA-A0E8-46C0-ADAD-0971694BF18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5" creationId="{395B0593-9CFE-4B4E-84DA-3BE38A3A1227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1025" creationId="{A4684688-8322-4D1E-ADB8-29BC8B6D7C6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1026" creationId="{9FDE8499-2CDD-4B6F-9846-78DE3AEE5286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1039" creationId="{46E70FF9-FDC7-4942-AB2D-8304EE70F250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1040" creationId="{0C2B5FAB-0D19-4FCD-BF02-A1BA0790200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1041" creationId="{857E8F09-26F1-427D-AEF6-19A241CC783E}"/>
          </ac:grpSpMkLst>
        </pc:grpChg>
        <pc:picChg chg="mod topLvl">
          <ac:chgData name="Zhanpeng Yang" userId="8916b1eb-3f72-4878-9059-e22aba237ef8" providerId="ADAL" clId="{D731EF91-71AC-4DDD-A9CE-09A1E5EAA4E9}" dt="2021-07-19T06:26:11.256" v="51"/>
          <ac:picMkLst>
            <pc:docMk/>
            <pc:sldMk cId="1544407013" sldId="280"/>
            <ac:picMk id="493" creationId="{9D8F743D-FA5E-41BA-BE3D-026420823B4A}"/>
          </ac:picMkLst>
        </pc:picChg>
        <pc:picChg chg="mod topLvl">
          <ac:chgData name="Zhanpeng Yang" userId="8916b1eb-3f72-4878-9059-e22aba237ef8" providerId="ADAL" clId="{D731EF91-71AC-4DDD-A9CE-09A1E5EAA4E9}" dt="2021-07-19T06:26:11.256" v="51"/>
          <ac:picMkLst>
            <pc:docMk/>
            <pc:sldMk cId="1544407013" sldId="280"/>
            <ac:picMk id="501" creationId="{0DC79F01-EECC-4EEF-AD1A-752BFA9AE342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5:14.575" v="33"/>
        <pc:sldMkLst>
          <pc:docMk/>
          <pc:sldMk cId="1418565566" sldId="281"/>
        </pc:sldMkLst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4" creationId="{569DC3F2-B702-498A-A48A-E5D1A7E451D6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5" creationId="{7F7856D7-352B-48F5-AB4A-E8DC18BBB456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6" creationId="{3ED58664-A6AB-4768-A4C0-0B7AF4E21A6B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7" creationId="{8FB3186B-6004-4BD2-9658-E4DDAE5F02B4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8" creationId="{1FEB3410-3C9E-47D5-AD5A-D1C37ABD96DA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9" creationId="{7078F05E-6917-4FF7-A3C1-F1E68644F2C6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59" creationId="{57559603-9C46-467C-B07D-77684EC091A0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62" creationId="{4C0CD1A3-C3E8-46FC-B7E1-F81C1C47C683}"/>
          </ac:spMkLst>
        </pc:s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2" creationId="{CB2EBDFB-D1B9-44E4-9567-762E5FA83A73}"/>
          </ac:grpSpMkLst>
        </pc:grpChg>
        <pc:grpChg chg="add del mod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3" creationId="{3D01D97B-D22F-4802-8888-07730662EB95}"/>
          </ac:grpSpMkLst>
        </pc:grpChg>
        <pc:grpChg chg="mod">
          <ac:chgData name="Zhanpeng Yang" userId="8916b1eb-3f72-4878-9059-e22aba237ef8" providerId="ADAL" clId="{D731EF91-71AC-4DDD-A9CE-09A1E5EAA4E9}" dt="2021-07-19T06:25:13.537" v="32"/>
          <ac:grpSpMkLst>
            <pc:docMk/>
            <pc:sldMk cId="1418565566" sldId="281"/>
            <ac:grpSpMk id="24" creationId="{B7EC1659-A1F2-47FE-B387-EE067CD977CE}"/>
          </ac:grpSpMkLst>
        </pc:grpChg>
        <pc:grpChg chg="mod">
          <ac:chgData name="Zhanpeng Yang" userId="8916b1eb-3f72-4878-9059-e22aba237ef8" providerId="ADAL" clId="{D731EF91-71AC-4DDD-A9CE-09A1E5EAA4E9}" dt="2021-07-19T06:25:13.537" v="32"/>
          <ac:grpSpMkLst>
            <pc:docMk/>
            <pc:sldMk cId="1418565566" sldId="281"/>
            <ac:grpSpMk id="25" creationId="{96855482-5F8B-4107-98A8-575AA3177C41}"/>
          </ac:grpSpMkLst>
        </pc:gr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26" creationId="{B8D3805A-C9CE-46A2-A9A5-1997117511C5}"/>
          </ac:grpSpMkLst>
        </pc:gr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33" creationId="{87CB3217-53AB-4D99-8DEA-CDD1BC84049B}"/>
          </ac:grpSpMkLst>
        </pc:gr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34" creationId="{D7E5B7CF-C628-49C9-87D8-A6065643CA17}"/>
          </ac:grpSpMkLst>
        </pc:grp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6" creationId="{7223883A-0EAA-4B3A-A9B5-D32C4CE8ED9C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16" creationId="{9AB66C1C-3243-4715-AB2D-67AD57EDF7EB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18" creationId="{613EDF5E-9C04-4ABC-BF0C-9146C7DE2D16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19" creationId="{C2169C38-F155-4E0E-91DC-8A4E649CE79B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0" creationId="{47FEF627-5017-4709-B217-6093434AF63C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4" creationId="{BA76D80C-56AC-4314-AFCA-3168866F4923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6" creationId="{327E1BBC-963A-4EF6-B2EF-32FA00263604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7" creationId="{A109617E-25B6-4374-8072-A1ADE848307F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53" creationId="{3DFC88A1-BB77-4B26-8C66-513FD6EF4269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54" creationId="{EA1BB27C-EF83-48D4-B54A-66BAD0137C9D}"/>
          </ac:picMkLst>
        </pc:pic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31" creationId="{DD37BA66-F6DC-4E70-8295-36D2E5576B17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43" creationId="{C6CE4B2F-63A2-4714-A809-EF4B820C84C6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45" creationId="{64EA2681-9F64-4C25-9A2C-45DB555BD4F1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49" creationId="{C2237A70-2F47-4860-88A1-A5C206106432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55" creationId="{51377779-50D9-4757-8FE9-918595DD1BBD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63" creationId="{30AE1748-CAAD-4305-B3DB-2801E7818A72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66" creationId="{0B50CE3E-CAD8-4424-9539-7BB5643504E1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69" creationId="{04A38ED3-B5D1-45B9-942E-26426CA250B6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5:08.043" v="30"/>
        <pc:sldMkLst>
          <pc:docMk/>
          <pc:sldMk cId="3554526393" sldId="282"/>
        </pc:sldMkLst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296" creationId="{7A249908-F3A2-443C-AF83-5FB5DA6CDEF8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306" creationId="{6BEEA545-F701-4C60-A046-F1DC41275CBC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307" creationId="{54624152-98C9-45E6-843C-BA880D70BC7F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308" creationId="{DBB5C278-F3A1-4914-9516-7A9FD7C72681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0" creationId="{2C530CD3-4FF8-4926-B6E2-9A2664771D8F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1" creationId="{70505A9E-3410-411B-8BC8-0FD4117685E2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5" creationId="{94A8D3C0-D081-4AA4-93A8-EC6228B618F9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6" creationId="{BE58433E-0712-472B-AF2E-14BCD281D322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7" creationId="{B181EB9E-9BEE-45CF-B983-C5C2E86C14CD}"/>
          </ac:spMkLst>
        </pc:s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2" creationId="{3A84B5A2-8C57-4A73-BA60-B768AA38180D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4" creationId="{DB3ED291-755B-4619-8B4E-8EA2130577E5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" creationId="{5DC253C6-547E-4F69-AF53-0EEEFD3BCCCF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6" creationId="{84C475BB-8D75-4E1B-B42C-BB759F3C1102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7" creationId="{C79E3343-5342-48E6-93FF-8A0B890A5ED5}"/>
          </ac:grpSpMkLst>
        </pc:grpChg>
        <pc:grpChg chg="add del mod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8" creationId="{AEF4EBB4-CF16-459B-9358-483D38BA18C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15" creationId="{08A83092-B7DA-42AA-80DF-10B588504366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16" creationId="{A5F81BBA-FC08-4D15-8F82-B3848782659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35" creationId="{1E8D14A7-472A-40CD-A830-42B98A9C4D00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36" creationId="{E726DE8D-B69E-428A-A46F-4A256200FBDB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40" creationId="{426A846E-8CCD-4150-BF35-36977030D56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41" creationId="{E1FC7F97-DBE7-44D7-871D-B3483B85A0C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53" creationId="{8CA60021-B48F-48A1-ADAA-820FE76F25C6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0" creationId="{003F17E8-EDA9-447C-8690-2D17A1ECAE17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1" creationId="{31806A37-2606-4090-918D-1A2A7A14A2DE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5" creationId="{29DE1352-FA1E-425D-AA99-CFD065E240AB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6" creationId="{3B6CA2B4-5F83-4445-BB07-E7E2905BB51B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18" creationId="{1B831859-5382-4691-960C-3861DAF73B81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80" creationId="{991BA7C4-6734-4C91-8E7F-FC44E6B8A6A3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84" creationId="{6793D9B3-B958-4655-B82B-3C4F35103E81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89" creationId="{1AA56299-B321-4D80-96C0-471961F8DE9C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592" creationId="{4F3A2C31-A45B-40C4-9C6B-BA80832682C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593" creationId="{9C37B9A4-7796-43C9-BCB8-6E2152B42D75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00" creationId="{2D3B88A7-674F-490E-BE1D-AA0D228EB3B2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26" creationId="{4E317054-B561-44AE-8CA0-36F0BE0C187C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27" creationId="{EBA44C42-ECE5-4233-8EF1-056B915E2079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31" creationId="{412894C9-5C5C-4D21-BB39-F53A6737D9AE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32" creationId="{B7288EAD-4363-48FC-9AA8-47FF80F59CA4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44" creationId="{08557031-7880-4891-B373-28C824E88610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1" creationId="{16801262-8DCD-4E87-8EF3-77941500B86E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2" creationId="{238737D2-AC36-4E46-A5D5-98D1A0D43CB5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6" creationId="{F2851DFA-F272-4A69-9C16-6573565DE93D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7" creationId="{806FE1F7-0504-434D-BD31-485556F0E660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709" creationId="{90885238-22CC-46CF-B797-8C565D427E38}"/>
          </ac:grpSpMkLst>
        </pc:grpChg>
        <pc:picChg chg="mod topLvl">
          <ac:chgData name="Zhanpeng Yang" userId="8916b1eb-3f72-4878-9059-e22aba237ef8" providerId="ADAL" clId="{D731EF91-71AC-4DDD-A9CE-09A1E5EAA4E9}" dt="2021-07-19T06:25:08.043" v="30"/>
          <ac:picMkLst>
            <pc:docMk/>
            <pc:sldMk cId="3554526393" sldId="282"/>
            <ac:picMk id="312" creationId="{E812570F-D0C0-4B14-B371-6FCBA4A51F4F}"/>
          </ac:picMkLst>
        </pc:picChg>
        <pc:picChg chg="mod topLvl">
          <ac:chgData name="Zhanpeng Yang" userId="8916b1eb-3f72-4878-9059-e22aba237ef8" providerId="ADAL" clId="{D731EF91-71AC-4DDD-A9CE-09A1E5EAA4E9}" dt="2021-07-19T06:25:08.043" v="30"/>
          <ac:picMkLst>
            <pc:docMk/>
            <pc:sldMk cId="3554526393" sldId="282"/>
            <ac:picMk id="313" creationId="{2543B905-34FB-4DFE-B9D6-FAD2A82B6DA0}"/>
          </ac:picMkLst>
        </pc:pic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3" creationId="{A7B98438-87B9-4CCE-9F19-2B84CE14E831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305" creationId="{BD385825-6908-4F7B-AE7F-E398B2291458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88" creationId="{B6583141-3AEF-45DE-ABFD-1FBAB1B8A1CD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94" creationId="{7C58864B-769D-40AB-865E-8E1452F3DF76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98" creationId="{F3040A42-AC84-4342-A767-310D4ADE3842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99" creationId="{AD060A9B-1E93-4F0F-8408-923990A1A95E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1" creationId="{D9A45358-021D-435D-8EC5-8B2085FAA24A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2" creationId="{15CBA49F-0997-4DBA-AC00-B201B003A1DB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4" creationId="{E6412C60-337F-4D36-8121-12356809693B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5" creationId="{2E385CA6-5BCC-4EE6-9BD8-4F461E18F116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4:50.987" v="24"/>
        <pc:sldMkLst>
          <pc:docMk/>
          <pc:sldMk cId="2873488581" sldId="283"/>
        </pc:sldMkLst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4" creationId="{69CEA789-7168-484A-ACD7-33CE58B9943B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2" creationId="{B51C43A9-78BC-4853-BCF8-67AFC0FF18A3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3" creationId="{612E49F8-A1E3-4F2B-894C-C7D459F96400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4" creationId="{C0CF4D8E-D1B4-4E6F-97CB-A21E44BCCE46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5" creationId="{A3BE143A-41DD-46F1-9E44-64539661316F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53" creationId="{5839CAED-1B97-446F-B731-3E85A6474B55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54" creationId="{04DD0498-8682-42B6-9B0D-12C9294EEBCE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237" creationId="{9F094421-4C63-4896-B384-761D9190C701}"/>
          </ac:spMkLst>
        </pc:spChg>
        <pc:grpChg chg="add del mod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" creationId="{E4073AC7-9090-467D-95C3-518BBB37D715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5" creationId="{89E913D6-D919-4806-98CE-2CE0E7C886C4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9" creationId="{39BD43CC-28C1-430D-B7E7-709A7BD90B82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10" creationId="{CB6DE680-6692-4BF2-9B2A-582960812BD2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19" creationId="{0C8DF718-845A-4CB0-9C72-931F0D4519AA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133" creationId="{2B78EC4C-A2E0-4A94-9D2C-4556A707D35A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63" creationId="{740D91D3-DC0A-4F17-B5BB-35E671478F68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65" creationId="{A13B7F05-A230-470E-B4EA-FE8588F2F6D8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80" creationId="{6F5BE1C8-EEF8-4788-8A10-21F19371D8B1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83" creationId="{94D93801-BCAC-43BA-AB34-0DD2D22B2514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87" creationId="{51A38231-0624-4B77-A5E1-DF8AFD3B41D4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34" creationId="{D045292B-C584-4065-B606-10C6077AE031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49" creationId="{42562D3E-B55A-498E-9E48-6BFAC1094D7A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50" creationId="{ED48F223-74BE-4533-A98D-A0D81ED94A55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334" creationId="{FBFE2A9F-F025-44A8-B603-0789A9C148E4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339" creationId="{95497F5F-FAE9-4B69-A43F-DB0A469D35CE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343" creationId="{853F4D41-7734-4A18-9224-22093A512F88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414" creationId="{708ACC14-090D-4DC8-A0E6-5052784590FD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23" creationId="{F009AA4E-4B7C-422B-B564-6B57021E1593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24" creationId="{E9C298C1-CCF7-40FD-8760-DD20ECADA07C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29" creationId="{D2303D1D-6E05-49BF-97D4-43BCA822299C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441" creationId="{B1D7FFD4-765C-4B32-83A6-204D1ECE4875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62" creationId="{00DF209D-8EF2-4A4C-8482-DADF7D000E58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84" creationId="{0BBE7587-03E3-41D3-A909-6B130B65E1D2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93" creationId="{65AC4958-CBF7-47A6-8E87-6A85B8111A64}"/>
          </ac:grpSpMkLst>
        </pc:grpChg>
        <pc:picChg chg="mod topLvl">
          <ac:chgData name="Zhanpeng Yang" userId="8916b1eb-3f72-4878-9059-e22aba237ef8" providerId="ADAL" clId="{D731EF91-71AC-4DDD-A9CE-09A1E5EAA4E9}" dt="2021-07-19T06:24:50.987" v="24"/>
          <ac:picMkLst>
            <pc:docMk/>
            <pc:sldMk cId="2873488581" sldId="283"/>
            <ac:picMk id="132" creationId="{76F63912-4B4A-45CC-B713-5C674BA3E6FF}"/>
          </ac:picMkLst>
        </pc:pic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238" creationId="{AE8DDF2F-FCB4-4B44-8A08-33D52516EA2A}"/>
          </ac:cxnSpMkLst>
        </pc:cxn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326" creationId="{2940B386-C119-4BC5-9AE1-6C119C431CBB}"/>
          </ac:cxnSpMkLst>
        </pc:cxn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328" creationId="{D1265AB7-E560-4848-997E-4F6663EA2C39}"/>
          </ac:cxnSpMkLst>
        </pc:cxn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332" creationId="{C7180086-AD02-4428-9FF8-403D93471C8C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5:55.374" v="45"/>
        <pc:sldMkLst>
          <pc:docMk/>
          <pc:sldMk cId="3459046691" sldId="284"/>
        </pc:sldMkLst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6" creationId="{B20758AE-E080-4BB0-8A61-6DAD07F0143E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7" creationId="{6CFE37F0-66CE-4C04-8293-598CD8B1EA89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11" creationId="{45200038-7B2D-4CE0-BEF4-791530EE241F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13" creationId="{0DEAFD56-DB14-4AA1-99E4-76AE12628C94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24" creationId="{0980828A-697B-416A-971F-58E871A238FB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25" creationId="{16155534-EFC5-4288-BE90-812B6058E4AA}"/>
          </ac:spMkLst>
        </pc:spChg>
        <pc:grpChg chg="add del mod">
          <ac:chgData name="Zhanpeng Yang" userId="8916b1eb-3f72-4878-9059-e22aba237ef8" providerId="ADAL" clId="{D731EF91-71AC-4DDD-A9CE-09A1E5EAA4E9}" dt="2021-07-19T06:25:55.374" v="45"/>
          <ac:grpSpMkLst>
            <pc:docMk/>
            <pc:sldMk cId="3459046691" sldId="284"/>
            <ac:grpSpMk id="2" creationId="{5D29F50E-32B5-4F64-886A-6ABC81C8564C}"/>
          </ac:grpSpMkLst>
        </pc:grp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4" creationId="{D68483D2-3D53-4E09-B606-553F96F7A49C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5" creationId="{2F545557-7D3D-4B07-928F-B49137B01FB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8" creationId="{C3F89904-FC0B-4D1C-AA5D-16108EC8B337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9" creationId="{C45D88C5-31E4-4D3D-8E1B-F6AED46F0A2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0" creationId="{830F973B-5160-423E-BF14-3D00A631CCF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2" creationId="{68D95019-CC82-4850-AEC1-66CAC80FF0FC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4" creationId="{FC2853A7-F607-411B-8FB7-92148AEA63BE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5" creationId="{A6F95345-11CE-49F7-90DA-25B795168AF9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6" creationId="{9B6A25EE-304E-4A20-A4DC-E68CB49B39C6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7" creationId="{2863D469-E751-42E2-9339-903D23F6C810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8" creationId="{AD0846A6-4DFD-4858-8F01-EE617C3A3AA9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9" creationId="{21EC7374-8190-4763-8363-E2A760B1E08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0" creationId="{C6831B9B-4134-468F-8309-5BF183B46C2E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1" creationId="{52328CCA-CC6D-49CE-B668-5CABDAFCF8AF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2" creationId="{CF23B662-1A87-4FD0-AA88-DFCF1E17A82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3" creationId="{ACFE295A-5DF0-4F7F-BB7D-B05430CB3285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6" creationId="{77A2CD74-6E41-4A05-ACAB-97283274424D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7" creationId="{A8F71EDA-A1B0-4C99-8A11-A846E329CAF3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8" creationId="{1DE50F71-F7C4-41E8-880A-F48F8E59216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9" creationId="{098682EA-F6E7-44FA-B90A-373DD1C2550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0" creationId="{66F46E3A-AD7C-419E-8150-EAA1EDE0DAE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1" creationId="{0F691AB1-0CAB-43F9-80CB-AC77737D3571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2" creationId="{CFE0D24B-4E83-469E-A3DE-A516104DB6D1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3" creationId="{1450808B-43EA-4849-979B-A566E1201235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4" creationId="{297A7D39-CEEF-4B3D-98E3-7B2057103439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5" creationId="{4A96B235-984E-4C0C-9D12-0A8AD74EA7E7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6" creationId="{E2D51979-D2F5-4FA1-AEBE-06B98574A255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7" creationId="{A33BD54A-27FC-43E9-B358-19C4E71861DF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8" creationId="{197CF843-2DC5-438C-90A5-EFB9AB4A7249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5:48.637" v="42"/>
        <pc:sldMkLst>
          <pc:docMk/>
          <pc:sldMk cId="706425550" sldId="285"/>
        </pc:sldMkLst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4" creationId="{85202DCB-3564-4762-9E75-983BFDDC413F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5" creationId="{4DABD704-6CC6-4867-BF21-C5BACC7A6459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4" creationId="{606BA857-1212-4593-BFA4-00A56172A9D0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5" creationId="{AF457626-32A6-4DB5-9B06-5E7DBCB47F9F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6" creationId="{BBC2BD0D-3560-4A17-BB96-123DA1853B8E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7" creationId="{0E9A3BBE-1226-42C1-BB14-84D0F47E5A51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4" creationId="{6BAF153A-BDC4-4C00-9479-8234ABBF2905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5" creationId="{BF089F40-C0B3-4DF2-BD5C-1E327C7EA994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6" creationId="{C8C40E80-32BE-4B56-AE98-6519E5AB416C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7" creationId="{2AC99E4B-961A-44AD-A93B-B60ACF2C33C2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9" creationId="{9ABCE66F-5931-4E52-8A51-D41648F1D65C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30" creationId="{82AC843D-CB23-4BF9-87A7-F435747424D0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31" creationId="{499FEE62-0077-4E76-A401-47427A126860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33" creationId="{F950F168-D237-4572-B17C-A853DB7C6316}"/>
          </ac:spMkLst>
        </pc:spChg>
        <pc:grpChg chg="add del mod">
          <ac:chgData name="Zhanpeng Yang" userId="8916b1eb-3f72-4878-9059-e22aba237ef8" providerId="ADAL" clId="{D731EF91-71AC-4DDD-A9CE-09A1E5EAA4E9}" dt="2021-07-19T06:25:48.637" v="42"/>
          <ac:grpSpMkLst>
            <pc:docMk/>
            <pc:sldMk cId="706425550" sldId="285"/>
            <ac:grpSpMk id="2" creationId="{EF98199B-283B-43E0-B343-661DADA99898}"/>
          </ac:grpSpMkLst>
        </pc:grp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6" creationId="{2732FC2B-09F3-4877-9567-463ACD07C6EB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7" creationId="{43B62294-363A-4020-AA37-47A7B038790C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8" creationId="{70276D09-23AC-4712-8259-EAF3DF985830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9" creationId="{4C7046B3-FD58-4BF0-83F3-91945C3786A8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0" creationId="{003DCBD4-23CC-4EBF-B3B3-08AD257EA6BA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1" creationId="{AC9F385E-9016-494C-9CC4-BDDD98013895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2" creationId="{C77F9D23-D9F1-4B3E-A724-91B74446FDC8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3" creationId="{DAD055D0-8916-4AA5-8229-674B599723AD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8" creationId="{BEF7898E-D93E-443F-A52C-934DD3C153C8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9" creationId="{7ED1AAAA-E57E-4734-BC6E-CBDD832100DB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0" creationId="{ED24E4D4-BE33-431A-8437-F442BC8AFC2B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2" creationId="{5E29A1E7-A13D-40BC-A8F3-5BA4BA3AE9F2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3" creationId="{CA138292-91C4-4D1B-A036-371F7107FB94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8" creationId="{17F597DA-E222-4BC4-8562-41962BD4E90C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32" creationId="{F430E8F2-4ED9-433D-81E3-72B18B26AC0D}"/>
          </ac:picMkLst>
        </pc:picChg>
        <pc:cxnChg chg="mod topLvl">
          <ac:chgData name="Zhanpeng Yang" userId="8916b1eb-3f72-4878-9059-e22aba237ef8" providerId="ADAL" clId="{D731EF91-71AC-4DDD-A9CE-09A1E5EAA4E9}" dt="2021-07-19T06:25:48.637" v="42"/>
          <ac:cxnSpMkLst>
            <pc:docMk/>
            <pc:sldMk cId="706425550" sldId="285"/>
            <ac:cxnSpMk id="21" creationId="{75C7BF3D-D611-4CBA-BF6A-6A50EF90A2A4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5:41.486" v="39"/>
        <pc:sldMkLst>
          <pc:docMk/>
          <pc:sldMk cId="1996301078" sldId="286"/>
        </pc:sldMkLst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2" creationId="{DB8391E2-B039-49F6-8FAC-550990B3CF3B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1" creationId="{18AE0CB8-5601-4AEF-B444-F4D7373A0EEF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2" creationId="{CCD68B06-1947-441C-9251-FDA2486B59E2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3" creationId="{0676ACFD-9016-4B17-86CD-DFF18A5FFBFC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4" creationId="{93CEE2A1-C64A-4C3A-8153-432958834CDB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5" creationId="{1D41790F-FD6D-4DC8-BAE7-E61FFDDD8250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6" creationId="{4FA45403-8A72-4390-B6AA-1C3A035E8647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7" creationId="{38565D83-B9BA-4321-B888-6DE698952FA3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6" creationId="{B1E2994A-6D50-4103-8C2C-2E36F028FAB8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7" creationId="{899A4E78-195E-42BC-AB3E-65BEBF30DB2F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8" creationId="{39C7DB7F-4D67-4F87-B4E0-FA3C126AB5AE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9" creationId="{AA0EAFA8-30E0-419D-BDB1-01CC5E5F0B62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10" creationId="{7C1BC457-5067-48C5-84C6-CB06459672B6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20" creationId="{277F89D6-97A9-42E7-9D31-20CF927191E6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23" creationId="{88F75C45-FC82-44A4-894E-4216856FB9BA}"/>
          </ac:spMkLst>
        </pc:spChg>
        <pc:grpChg chg="add del mod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3" creationId="{8C0AEDF4-7A04-4ADA-B0E9-7193EC358688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414" creationId="{F9FC915F-52B4-41E5-B5C7-586C61BCA591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438" creationId="{CA17A91F-D310-474F-81CC-593A259F26D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0" creationId="{2F6C0F76-14C0-464A-87CB-98659B475F1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1" creationId="{116A47D2-D8B0-49AA-AC67-E5F9D9C0D5E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2" creationId="{7F8F4D08-2806-4519-8114-6279A9D9B20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3" creationId="{01E1996D-65B7-41E3-82E2-1CB9F0955ED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4" creationId="{76DEC2BD-9B72-45D4-9AF5-5F5FBABE877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5" creationId="{2A2FC32F-EFCF-46B2-B190-01491C9D30F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6" creationId="{C7E38917-0C10-4C7B-9B64-78FB2390AE5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7" creationId="{38D42E27-85B1-43A3-BAD8-D915DDBAA25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8" creationId="{3439A877-3605-4F90-A745-75022082890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9" creationId="{064BEE37-A258-4C31-A766-1965D82FDB9B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0" creationId="{CBFAE93B-0F6D-4B84-A734-DAC0F76CD9D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1" creationId="{2EE6319A-2A8A-42D0-8961-579E673EF3A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2" creationId="{3EB51516-2234-4EDB-B4F5-650FB96BB57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3" creationId="{8865F709-3630-455C-A1CE-9C5A2DB6989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8" creationId="{4563054E-7399-4ED9-A86F-1B11B9E3ADA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66" creationId="{09355046-3135-4869-BDE4-A1D4D9FC97F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74" creationId="{43DD45EB-9ECD-47D2-86B6-D2CBF852607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82" creationId="{0F288A5B-83E0-4C48-BE31-226A786EF17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90" creationId="{C2547D58-A8B3-4319-8CEA-7CC8EE34C1E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98" creationId="{A28E12AF-3E75-44AC-96B3-550D7E5A1856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06" creationId="{397883F0-613C-4A05-903C-CE4E243602AB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14" creationId="{1B617C7D-E301-44F4-BAD0-1C0F26EF71F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18" creationId="{7A421849-4F3C-404A-9120-F0B7EDD620A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19" creationId="{AE3CFC69-458B-4A9D-AE2F-12B5FB2276C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0" creationId="{14F6B02E-3056-460E-B817-5A78A1E202EF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1" creationId="{8850D34D-F579-41D5-8CBF-A704DAB09C8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2" creationId="{DD80C04E-382E-4C3A-BAF9-966F8F31645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3" creationId="{8F7C8961-ABBA-4E04-86B8-01C77B3BEB6B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4" creationId="{6BE1A8E0-B692-4B1D-ABD4-71B989ED611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5" creationId="{81093F7E-9470-4AE0-A7B3-91E14D38C23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30" creationId="{DCE2F0BE-A318-46A2-862D-3FD037DFFE7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38" creationId="{9B2F57A6-07AE-40E6-A74D-4F0161A44766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46" creationId="{E24F2C22-52D0-418C-829A-18C39333395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54" creationId="{BDE70749-1DEB-4D27-860D-4A361F921AF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62" creationId="{05573414-86B4-4777-8068-029E01ED39F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70" creationId="{3DF0C42E-C442-425C-B72F-8C3B06170E36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78" creationId="{73247DD0-BE70-4310-B25F-8BCA12A677F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86" creationId="{7C5B31BA-E078-4E1C-BAA3-1F65C13FC70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0" creationId="{5F32E103-5738-43FA-A9F6-6E2550EF669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1" creationId="{697A8E9A-FE31-4CFE-9DD5-1A7BF5971D3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2" creationId="{9932E669-66E2-42AF-B543-E5A7C8B8DAE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3" creationId="{F59EB8F3-7093-438D-A295-D91149290B1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4" creationId="{BF12AF6D-FDBF-407A-B2F9-453DC9FF955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5" creationId="{A3CFEB0F-CC4F-408A-93D8-C8EEA15EBB9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6" creationId="{AC562746-2A18-4914-9BB7-2FF5B84E3A3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7" creationId="{1C11F53E-13C5-4022-96BC-3B1B5A6DB60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02" creationId="{3D4865EB-B64A-4211-82FC-55711C64382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10" creationId="{2817F42D-A4B9-4DD1-AD58-D5A43C02C19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18" creationId="{9DC720AD-8C3E-4EC3-B533-0F5013CD06A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26" creationId="{54A86E18-6EBE-4EB8-B796-C9932AF8961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34" creationId="{5FFA8A79-9CFC-4DC3-99D4-B679836C6D4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42" creationId="{6992F45F-1026-49D1-9C32-72C5065464D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50" creationId="{37C0B7D0-D29F-41F0-83E9-2D05DA7B80E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58" creationId="{CF062464-6847-41A3-A635-BAB27258037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2" creationId="{55B35783-8381-4141-895A-549D9AE52E1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3" creationId="{A2366A69-CDBF-43E2-882A-70E74812F3D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4" creationId="{39D025FB-27F4-4BD3-A3CA-52CEA20A0EA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5" creationId="{FD19886E-513D-4045-A2E8-8A383D48842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6" creationId="{EA8364F4-09AF-450E-B098-7C1099A9FCD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7" creationId="{571CC463-DA48-492E-99CC-5E597E67F45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8" creationId="{A70D2A55-19A3-4B11-9C9A-6F7A2B37BFB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9" creationId="{62DDD4ED-65BE-4855-AB05-F22DEAC0038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74" creationId="{A4DE322A-53FC-4DA4-AE0D-DF09AB56474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82" creationId="{EAF23542-42AE-414B-9DB0-F2A5B7DB09D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90" creationId="{F285FB7C-7BBD-4A9C-A3A8-7EE6D1998CD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98" creationId="{A9177605-0753-4165-83DD-B2CE32971BB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06" creationId="{716C5B97-6D5D-4CED-894C-457EC17FA07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14" creationId="{B4A5FAE4-E586-42CB-909D-99BED42416E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22" creationId="{EF061FFF-3380-4488-8CEC-C94C55F2136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0" creationId="{6C1412D0-D811-429E-8463-6FA0D0005DD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4" creationId="{9C15D1E2-AE25-42DF-84DB-802E88D9A10F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5" creationId="{4689509B-2F21-4E36-9C74-6F6362FF354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6" creationId="{2A9ADF60-2A29-4DF3-8058-1A4A54021C6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7" creationId="{6C03ECD0-3A2E-4B3C-B4A3-AABFC1FEADBF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8" creationId="{D9C525D5-6457-4F64-92C5-A629286BAF6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9" creationId="{35F236E6-7309-4DE6-9CCB-662937787E2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40" creationId="{4C33773B-69BE-4F75-A6B4-CB6F4264DE2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41" creationId="{B4132143-1B5B-4FA9-8F8F-7CCFF6DBE1B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46" creationId="{7C22B5E6-6849-4BA2-918C-8E0F19F36BD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54" creationId="{9DEF0BD4-8F6C-47DC-9A03-BD61FA00215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62" creationId="{F3D6C7D2-39A2-461F-8A13-B2954CED4E8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70" creationId="{8E92D3EA-5318-4E66-8BD3-8A87988A4BC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78" creationId="{8DEB292B-130B-4D30-9716-B1795C54039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86" creationId="{95F8BF62-D93B-4BB2-95A3-26FEBD3B21C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94" creationId="{BD1A4612-6913-4349-A634-FB46104A630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802" creationId="{E421F5C9-F7EA-42BD-B6AC-4704EFD0096B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811" creationId="{8CB130CC-6D80-4C44-A66A-D35A85F2C5FE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814" creationId="{77B7885F-2FB4-4209-8CFD-D747DBB9F67D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817" creationId="{F687486B-DF26-4108-A75E-C5E66D4B68B0}"/>
          </ac:grpSpMkLst>
        </pc:grp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26" creationId="{C966279A-B3E5-403F-973A-75603184804A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28" creationId="{2E3F4995-4DB6-4FF3-B7C0-38A25171AD55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29" creationId="{F7906D2C-FDA7-41FC-96BA-99B0FB5885C8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30" creationId="{0B647124-E8AD-4236-954B-C9E38D074070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821" creationId="{DED96875-3A03-4C65-BFD2-1228F6F7D2F2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822" creationId="{2AD281F6-8B0D-40AA-BB87-D05E991EE4B4}"/>
          </ac:picMkLst>
        </pc:picChg>
      </pc:sldChg>
      <pc:sldChg chg="add">
        <pc:chgData name="Zhanpeng Yang" userId="8916b1eb-3f72-4878-9059-e22aba237ef8" providerId="ADAL" clId="{D731EF91-71AC-4DDD-A9CE-09A1E5EAA4E9}" dt="2021-07-20T09:57:02.356" v="62"/>
        <pc:sldMkLst>
          <pc:docMk/>
          <pc:sldMk cId="19760739" sldId="287"/>
        </pc:sldMkLst>
      </pc:sldChg>
      <pc:sldChg chg="delSp add del">
        <pc:chgData name="Zhanpeng Yang" userId="8916b1eb-3f72-4878-9059-e22aba237ef8" providerId="ADAL" clId="{D731EF91-71AC-4DDD-A9CE-09A1E5EAA4E9}" dt="2021-07-21T02:32:19.149" v="83" actId="2696"/>
        <pc:sldMkLst>
          <pc:docMk/>
          <pc:sldMk cId="219834629" sldId="288"/>
        </pc:sldMkLst>
        <pc:spChg chg="del">
          <ac:chgData name="Zhanpeng Yang" userId="8916b1eb-3f72-4878-9059-e22aba237ef8" providerId="ADAL" clId="{D731EF91-71AC-4DDD-A9CE-09A1E5EAA4E9}" dt="2021-07-21T02:31:56.753" v="81" actId="478"/>
          <ac:spMkLst>
            <pc:docMk/>
            <pc:sldMk cId="219834629" sldId="288"/>
            <ac:spMk id="2" creationId="{FED9BE35-290A-4792-B802-4DBC6AE2B266}"/>
          </ac:spMkLst>
        </pc:spChg>
        <pc:spChg chg="del">
          <ac:chgData name="Zhanpeng Yang" userId="8916b1eb-3f72-4878-9059-e22aba237ef8" providerId="ADAL" clId="{D731EF91-71AC-4DDD-A9CE-09A1E5EAA4E9}" dt="2021-07-21T02:31:56.753" v="81" actId="478"/>
          <ac:spMkLst>
            <pc:docMk/>
            <pc:sldMk cId="219834629" sldId="288"/>
            <ac:spMk id="3" creationId="{4F2E0632-FDA6-48F9-B862-24838D7BE98E}"/>
          </ac:spMkLst>
        </pc:spChg>
      </pc:sldChg>
      <pc:sldChg chg="add del">
        <pc:chgData name="Zhanpeng Yang" userId="8916b1eb-3f72-4878-9059-e22aba237ef8" providerId="ADAL" clId="{D731EF91-71AC-4DDD-A9CE-09A1E5EAA4E9}" dt="2021-07-21T02:31:33.229" v="75" actId="2696"/>
        <pc:sldMkLst>
          <pc:docMk/>
          <pc:sldMk cId="1310847465" sldId="288"/>
        </pc:sldMkLst>
      </pc:sldChg>
      <pc:sldChg chg="add del">
        <pc:chgData name="Zhanpeng Yang" userId="8916b1eb-3f72-4878-9059-e22aba237ef8" providerId="ADAL" clId="{D731EF91-71AC-4DDD-A9CE-09A1E5EAA4E9}" dt="2021-07-21T02:29:01.995" v="67" actId="2696"/>
        <pc:sldMkLst>
          <pc:docMk/>
          <pc:sldMk cId="3732740649" sldId="288"/>
        </pc:sldMkLst>
      </pc:sldChg>
      <pc:sldChg chg="add del">
        <pc:chgData name="Zhanpeng Yang" userId="8916b1eb-3f72-4878-9059-e22aba237ef8" providerId="ADAL" clId="{D731EF91-71AC-4DDD-A9CE-09A1E5EAA4E9}" dt="2021-07-21T02:31:32.818" v="74" actId="2696"/>
        <pc:sldMkLst>
          <pc:docMk/>
          <pc:sldMk cId="862874956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9DA8D-62CC-4299-9566-A69FCB25B421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C21C8-2BF3-4545-8D86-02B18360F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41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322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970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1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585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15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183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60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622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81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117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11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4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972D3-0532-422F-BA71-1F67D2A40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25882C-E211-48CD-8473-0EA1B3E96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ACC5DC-42B4-41DB-B611-B7471B33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087337-A61C-4B01-98D3-DBD0BCAD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3275BC-EB5B-4055-8EBB-F88AD5B4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5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167435-EAC4-415F-AE49-F0D116AC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65C331-CA5E-4082-B7ED-04EB1C292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CB4362-D5B5-4F1A-BC18-70CE114E2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DC340F-9F6D-4AC0-9308-B27EAF7B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6D7449-73F1-42B6-9164-FC38FA89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85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9162D6-16DF-4ACA-AF83-CB858BC308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AED1AB-6535-414F-8C25-674480581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EFCD9B-B1C0-4189-B43D-65CE066B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CD0409-73A7-451B-AF4C-88B9934F2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9D212A-6488-4362-A97B-D88C743B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36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DD9BD-AFDA-4AE1-8DD2-531F0D47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481A6-23E5-457E-B4F0-6B0E5BEB0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CFC9E1-74D3-40FE-8B1E-35F00F9F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7C3E65-1286-46EC-9D37-7873CFD1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4E958D-9CAB-45C1-AD6A-1F1EBFDD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07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64C77-66A1-4DDE-B5E1-359FE7385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42F25A-705C-47DB-93B2-F42EC46A9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C7616D-7CA5-4B41-BAD1-0E9D7FA13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7E3D9C-218F-4D2C-9424-1D1302E90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3C2520-CC14-44DB-B269-881DE18A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67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56CF4-2ECD-4793-A94F-03F7B1BC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55D36-C436-444D-9325-24A27B4BD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EB6059-2488-4B53-A3DF-38CA4F3B2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D6520B-1B18-4D78-846D-EF1D6C73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1BB3A3-11B5-4FC8-B108-66BDEE3A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58BFF2-7D6E-4287-A3FE-CF878494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698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20260-97EE-4E0E-8B81-E93F18C5D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20B734-BEDF-4B6E-AAA2-6DDAF8CBA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F7568F-0D67-41DA-86EB-926CCE195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763D68-29E1-4BEE-919D-1C88AB72DA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414BD0-A4E4-40D0-B3C0-2717246266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B6119B-9988-4E02-9318-4AB76B0D8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175AF1A-110C-4690-B0D3-53E7A742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5CC58E-15C2-41E4-BB3A-46630B30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72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2E44B-9540-468D-BAA5-ABA87CB9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F99D51-6F84-49B2-BCC6-52FBD01F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B530AA-5398-48BD-A04A-192F668CF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BA1CC9-57C2-4FB4-A0B3-8A8B20D8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25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298572-44A6-4C7D-9206-475ADAD16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ADD139A-0740-4A88-9F61-D4E94BAC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F46AD3-5E8A-4A6C-98DA-AB8B41E4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123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5C895-7E17-4F9F-BD7A-CAFAAA59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6824FF-D37F-4D29-82FD-11D60D0F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30308C-65D7-451E-B31A-F8FBFD883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3636DB-AA62-462E-AD04-E3624F07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2AE9C4-882D-4511-9264-1656132B4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28EB1B-50F1-4E83-AAF9-202C31EBC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20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58A41-575C-4EC8-A60E-93D8FF19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65041A-6415-4150-85A2-62B51E2768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4FE328-0881-44EF-8A55-E10E80A4D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099B22-8394-4B01-BD66-23C85418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45BE3F-DE52-4E2D-8C34-BB511F4C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3404E3-28D9-463A-A7A6-968E6ADA6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62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3EE03B-A07F-40B4-B82D-080304D9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588820-3F6B-42C5-AFAB-99F4F117F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1AE219-FF9F-4577-B35A-CB4EC9A1AD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0492D-F68D-4EFB-997D-82646561E678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CBDEED-B0F3-4483-A6D3-0C0AAFD10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49738D-3ED6-45EB-BF63-EA086C925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820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1.png"/><Relationship Id="rId21" Type="http://schemas.openxmlformats.org/officeDocument/2006/relationships/image" Target="../media/image13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6.png"/><Relationship Id="rId24" Type="http://schemas.openxmlformats.org/officeDocument/2006/relationships/image" Target="../media/image21.svg"/><Relationship Id="rId32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28" Type="http://schemas.openxmlformats.org/officeDocument/2006/relationships/image" Target="../media/image25.svg"/><Relationship Id="rId10" Type="http://schemas.openxmlformats.org/officeDocument/2006/relationships/image" Target="../media/image5.png"/><Relationship Id="rId19" Type="http://schemas.openxmlformats.org/officeDocument/2006/relationships/image" Target="../media/image12.png"/><Relationship Id="rId31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9.png"/><Relationship Id="rId22" Type="http://schemas.openxmlformats.org/officeDocument/2006/relationships/image" Target="../media/image19.svg"/><Relationship Id="rId27" Type="http://schemas.openxmlformats.org/officeDocument/2006/relationships/image" Target="../media/image16.png"/><Relationship Id="rId30" Type="http://schemas.openxmlformats.org/officeDocument/2006/relationships/image" Target="../media/image2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67.svg"/><Relationship Id="rId7" Type="http://schemas.openxmlformats.org/officeDocument/2006/relationships/image" Target="../media/image175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71.svg"/><Relationship Id="rId4" Type="http://schemas.openxmlformats.org/officeDocument/2006/relationships/image" Target="../media/image108.png"/><Relationship Id="rId9" Type="http://schemas.openxmlformats.org/officeDocument/2006/relationships/image" Target="../media/image19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67.svg"/><Relationship Id="rId18" Type="http://schemas.openxmlformats.org/officeDocument/2006/relationships/image" Target="../media/image111.png"/><Relationship Id="rId3" Type="http://schemas.openxmlformats.org/officeDocument/2006/relationships/image" Target="../media/image194.svg"/><Relationship Id="rId21" Type="http://schemas.openxmlformats.org/officeDocument/2006/relationships/image" Target="../media/image129.png"/><Relationship Id="rId7" Type="http://schemas.openxmlformats.org/officeDocument/2006/relationships/image" Target="../media/image171.svg"/><Relationship Id="rId12" Type="http://schemas.openxmlformats.org/officeDocument/2006/relationships/image" Target="../media/image82.png"/><Relationship Id="rId17" Type="http://schemas.openxmlformats.org/officeDocument/2006/relationships/image" Target="../media/image192.svg"/><Relationship Id="rId25" Type="http://schemas.openxmlformats.org/officeDocument/2006/relationships/image" Target="../media/image175.svg"/><Relationship Id="rId2" Type="http://schemas.openxmlformats.org/officeDocument/2006/relationships/image" Target="../media/image126.png"/><Relationship Id="rId16" Type="http://schemas.openxmlformats.org/officeDocument/2006/relationships/image" Target="../media/image125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96.svg"/><Relationship Id="rId24" Type="http://schemas.openxmlformats.org/officeDocument/2006/relationships/image" Target="../media/image110.png"/><Relationship Id="rId5" Type="http://schemas.openxmlformats.org/officeDocument/2006/relationships/image" Target="../media/image149.svg"/><Relationship Id="rId15" Type="http://schemas.openxmlformats.org/officeDocument/2006/relationships/image" Target="../media/image169.svg"/><Relationship Id="rId23" Type="http://schemas.openxmlformats.org/officeDocument/2006/relationships/image" Target="../media/image130.png"/><Relationship Id="rId10" Type="http://schemas.openxmlformats.org/officeDocument/2006/relationships/image" Target="../media/image127.png"/><Relationship Id="rId19" Type="http://schemas.openxmlformats.org/officeDocument/2006/relationships/image" Target="../media/image177.svg"/><Relationship Id="rId4" Type="http://schemas.openxmlformats.org/officeDocument/2006/relationships/image" Target="../media/image95.png"/><Relationship Id="rId9" Type="http://schemas.openxmlformats.org/officeDocument/2006/relationships/image" Target="../media/image173.svg"/><Relationship Id="rId14" Type="http://schemas.openxmlformats.org/officeDocument/2006/relationships/image" Target="../media/image107.png"/><Relationship Id="rId22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microsoft.com/office/2007/relationships/hdphoto" Target="../media/hdphoto8.wdp"/><Relationship Id="rId7" Type="http://schemas.openxmlformats.org/officeDocument/2006/relationships/image" Target="../media/image127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23.svg"/><Relationship Id="rId4" Type="http://schemas.openxmlformats.org/officeDocument/2006/relationships/image" Target="../media/image80.png"/><Relationship Id="rId9" Type="http://schemas.openxmlformats.org/officeDocument/2006/relationships/image" Target="../media/image1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svg"/><Relationship Id="rId3" Type="http://schemas.openxmlformats.org/officeDocument/2006/relationships/image" Target="../media/image13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svg"/><Relationship Id="rId5" Type="http://schemas.openxmlformats.org/officeDocument/2006/relationships/image" Target="../media/image80.png"/><Relationship Id="rId10" Type="http://schemas.openxmlformats.org/officeDocument/2006/relationships/image" Target="../media/image125.svg"/><Relationship Id="rId4" Type="http://schemas.microsoft.com/office/2007/relationships/hdphoto" Target="../media/hdphoto8.wdp"/><Relationship Id="rId9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svg"/><Relationship Id="rId13" Type="http://schemas.openxmlformats.org/officeDocument/2006/relationships/image" Target="../media/image134.png"/><Relationship Id="rId18" Type="http://schemas.microsoft.com/office/2007/relationships/hdphoto" Target="../media/hdphoto11.wdp"/><Relationship Id="rId3" Type="http://schemas.openxmlformats.org/officeDocument/2006/relationships/image" Target="../media/image132.png"/><Relationship Id="rId7" Type="http://schemas.openxmlformats.org/officeDocument/2006/relationships/image" Target="../media/image81.png"/><Relationship Id="rId12" Type="http://schemas.microsoft.com/office/2007/relationships/hdphoto" Target="../media/hdphoto8.wdp"/><Relationship Id="rId17" Type="http://schemas.openxmlformats.org/officeDocument/2006/relationships/image" Target="../media/image136.png"/><Relationship Id="rId2" Type="http://schemas.openxmlformats.org/officeDocument/2006/relationships/notesSlide" Target="../notesSlides/notesSlide7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svg"/><Relationship Id="rId11" Type="http://schemas.openxmlformats.org/officeDocument/2006/relationships/image" Target="../media/image131.png"/><Relationship Id="rId5" Type="http://schemas.openxmlformats.org/officeDocument/2006/relationships/image" Target="../media/image80.png"/><Relationship Id="rId15" Type="http://schemas.openxmlformats.org/officeDocument/2006/relationships/image" Target="../media/image135.png"/><Relationship Id="rId10" Type="http://schemas.openxmlformats.org/officeDocument/2006/relationships/image" Target="../media/image167.svg"/><Relationship Id="rId4" Type="http://schemas.openxmlformats.org/officeDocument/2006/relationships/image" Target="../media/image133.png"/><Relationship Id="rId9" Type="http://schemas.openxmlformats.org/officeDocument/2006/relationships/image" Target="../media/image82.png"/><Relationship Id="rId1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svg"/><Relationship Id="rId3" Type="http://schemas.openxmlformats.org/officeDocument/2006/relationships/image" Target="../media/image8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svg"/><Relationship Id="rId11" Type="http://schemas.openxmlformats.org/officeDocument/2006/relationships/image" Target="../media/image137.png"/><Relationship Id="rId5" Type="http://schemas.openxmlformats.org/officeDocument/2006/relationships/image" Target="../media/image82.png"/><Relationship Id="rId10" Type="http://schemas.openxmlformats.org/officeDocument/2006/relationships/image" Target="../media/image149.svg"/><Relationship Id="rId4" Type="http://schemas.openxmlformats.org/officeDocument/2006/relationships/image" Target="../media/image203.svg"/><Relationship Id="rId9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213.svg"/><Relationship Id="rId3" Type="http://schemas.openxmlformats.org/officeDocument/2006/relationships/image" Target="../media/image138.png"/><Relationship Id="rId7" Type="http://schemas.openxmlformats.org/officeDocument/2006/relationships/image" Target="../media/image203.sv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67.svg"/><Relationship Id="rId5" Type="http://schemas.openxmlformats.org/officeDocument/2006/relationships/image" Target="../media/image211.svg"/><Relationship Id="rId15" Type="http://schemas.microsoft.com/office/2007/relationships/hdphoto" Target="../media/hdphoto8.wdp"/><Relationship Id="rId10" Type="http://schemas.openxmlformats.org/officeDocument/2006/relationships/image" Target="../media/image82.png"/><Relationship Id="rId4" Type="http://schemas.openxmlformats.org/officeDocument/2006/relationships/image" Target="../media/image139.png"/><Relationship Id="rId9" Type="http://schemas.openxmlformats.org/officeDocument/2006/relationships/image" Target="../media/image204.svg"/><Relationship Id="rId14" Type="http://schemas.openxmlformats.org/officeDocument/2006/relationships/image" Target="../media/image13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.png"/><Relationship Id="rId18" Type="http://schemas.microsoft.com/office/2007/relationships/hdphoto" Target="../media/hdphoto13.wdp"/><Relationship Id="rId26" Type="http://schemas.openxmlformats.org/officeDocument/2006/relationships/image" Target="../media/image49.png"/><Relationship Id="rId39" Type="http://schemas.openxmlformats.org/officeDocument/2006/relationships/image" Target="../media/image54.png"/><Relationship Id="rId21" Type="http://schemas.openxmlformats.org/officeDocument/2006/relationships/image" Target="../media/image225.svg"/><Relationship Id="rId34" Type="http://schemas.openxmlformats.org/officeDocument/2006/relationships/image" Target="../media/image74.svg"/><Relationship Id="rId42" Type="http://schemas.openxmlformats.org/officeDocument/2006/relationships/image" Target="../media/image80.sv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6" Type="http://schemas.microsoft.com/office/2007/relationships/hdphoto" Target="../media/hdphoto12.wdp"/><Relationship Id="rId29" Type="http://schemas.openxmlformats.org/officeDocument/2006/relationships/image" Target="../media/image7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svg"/><Relationship Id="rId11" Type="http://schemas.openxmlformats.org/officeDocument/2006/relationships/image" Target="../media/image141.png"/><Relationship Id="rId24" Type="http://schemas.openxmlformats.org/officeDocument/2006/relationships/image" Target="../media/image67.png"/><Relationship Id="rId32" Type="http://schemas.openxmlformats.org/officeDocument/2006/relationships/image" Target="../media/image72.svg"/><Relationship Id="rId37" Type="http://schemas.openxmlformats.org/officeDocument/2006/relationships/image" Target="../media/image53.png"/><Relationship Id="rId40" Type="http://schemas.openxmlformats.org/officeDocument/2006/relationships/image" Target="../media/image78.svg"/><Relationship Id="rId45" Type="http://schemas.openxmlformats.org/officeDocument/2006/relationships/image" Target="../media/image150.png"/><Relationship Id="rId5" Type="http://schemas.openxmlformats.org/officeDocument/2006/relationships/image" Target="../media/image88.png"/><Relationship Id="rId15" Type="http://schemas.openxmlformats.org/officeDocument/2006/relationships/image" Target="../media/image143.png"/><Relationship Id="rId23" Type="http://schemas.microsoft.com/office/2007/relationships/hdphoto" Target="../media/hdphoto14.wdp"/><Relationship Id="rId28" Type="http://schemas.openxmlformats.org/officeDocument/2006/relationships/image" Target="../media/image50.png"/><Relationship Id="rId36" Type="http://schemas.openxmlformats.org/officeDocument/2006/relationships/image" Target="../media/image112.svg"/><Relationship Id="rId10" Type="http://schemas.openxmlformats.org/officeDocument/2006/relationships/image" Target="../media/image216.svg"/><Relationship Id="rId19" Type="http://schemas.openxmlformats.org/officeDocument/2006/relationships/image" Target="../media/image145.png"/><Relationship Id="rId31" Type="http://schemas.openxmlformats.org/officeDocument/2006/relationships/image" Target="../media/image51.png"/><Relationship Id="rId44" Type="http://schemas.microsoft.com/office/2007/relationships/hdphoto" Target="../media/hdphoto15.wdp"/><Relationship Id="rId4" Type="http://schemas.openxmlformats.org/officeDocument/2006/relationships/image" Target="../media/image143.svg"/><Relationship Id="rId9" Type="http://schemas.openxmlformats.org/officeDocument/2006/relationships/image" Target="../media/image90.png"/><Relationship Id="rId14" Type="http://schemas.openxmlformats.org/officeDocument/2006/relationships/image" Target="../media/image220.svg"/><Relationship Id="rId22" Type="http://schemas.openxmlformats.org/officeDocument/2006/relationships/image" Target="../media/image147.png"/><Relationship Id="rId27" Type="http://schemas.openxmlformats.org/officeDocument/2006/relationships/image" Target="../media/image68.svg"/><Relationship Id="rId30" Type="http://schemas.openxmlformats.org/officeDocument/2006/relationships/image" Target="../media/image148.png"/><Relationship Id="rId35" Type="http://schemas.openxmlformats.org/officeDocument/2006/relationships/image" Target="../media/image74.png"/><Relationship Id="rId43" Type="http://schemas.openxmlformats.org/officeDocument/2006/relationships/image" Target="../media/image149.png"/><Relationship Id="rId8" Type="http://schemas.openxmlformats.org/officeDocument/2006/relationships/image" Target="../media/image215.svg"/><Relationship Id="rId3" Type="http://schemas.openxmlformats.org/officeDocument/2006/relationships/image" Target="../media/image91.png"/><Relationship Id="rId12" Type="http://schemas.openxmlformats.org/officeDocument/2006/relationships/image" Target="../media/image218.svg"/><Relationship Id="rId17" Type="http://schemas.openxmlformats.org/officeDocument/2006/relationships/image" Target="../media/image144.png"/><Relationship Id="rId25" Type="http://schemas.openxmlformats.org/officeDocument/2006/relationships/image" Target="../media/image102.svg"/><Relationship Id="rId33" Type="http://schemas.openxmlformats.org/officeDocument/2006/relationships/image" Target="../media/image52.png"/><Relationship Id="rId38" Type="http://schemas.openxmlformats.org/officeDocument/2006/relationships/image" Target="../media/image76.svg"/><Relationship Id="rId46" Type="http://schemas.openxmlformats.org/officeDocument/2006/relationships/image" Target="../media/image230.svg"/><Relationship Id="rId20" Type="http://schemas.openxmlformats.org/officeDocument/2006/relationships/image" Target="../media/image146.png"/><Relationship Id="rId41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77.svg"/><Relationship Id="rId3" Type="http://schemas.openxmlformats.org/officeDocument/2006/relationships/image" Target="../media/image125.svg"/><Relationship Id="rId7" Type="http://schemas.openxmlformats.org/officeDocument/2006/relationships/image" Target="../media/image169.svg"/><Relationship Id="rId12" Type="http://schemas.openxmlformats.org/officeDocument/2006/relationships/image" Target="../media/image11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73.svg"/><Relationship Id="rId5" Type="http://schemas.openxmlformats.org/officeDocument/2006/relationships/image" Target="../media/image127.svg"/><Relationship Id="rId10" Type="http://schemas.openxmlformats.org/officeDocument/2006/relationships/image" Target="../media/image109.png"/><Relationship Id="rId4" Type="http://schemas.openxmlformats.org/officeDocument/2006/relationships/image" Target="../media/image82.png"/><Relationship Id="rId9" Type="http://schemas.openxmlformats.org/officeDocument/2006/relationships/image" Target="../media/image12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25.svg"/><Relationship Id="rId3" Type="http://schemas.microsoft.com/office/2007/relationships/hdphoto" Target="../media/hdphoto8.wdp"/><Relationship Id="rId7" Type="http://schemas.openxmlformats.org/officeDocument/2006/relationships/image" Target="../media/image169.svg"/><Relationship Id="rId12" Type="http://schemas.openxmlformats.org/officeDocument/2006/relationships/image" Target="../media/image8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73.svg"/><Relationship Id="rId5" Type="http://schemas.openxmlformats.org/officeDocument/2006/relationships/image" Target="../media/image127.svg"/><Relationship Id="rId15" Type="http://schemas.openxmlformats.org/officeDocument/2006/relationships/image" Target="../media/image177.svg"/><Relationship Id="rId10" Type="http://schemas.openxmlformats.org/officeDocument/2006/relationships/image" Target="../media/image109.png"/><Relationship Id="rId4" Type="http://schemas.openxmlformats.org/officeDocument/2006/relationships/image" Target="../media/image82.png"/><Relationship Id="rId9" Type="http://schemas.openxmlformats.org/officeDocument/2006/relationships/image" Target="../media/image123.svg"/><Relationship Id="rId14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openxmlformats.org/officeDocument/2006/relationships/image" Target="../media/image169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27.sv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25.svg"/><Relationship Id="rId3" Type="http://schemas.microsoft.com/office/2007/relationships/hdphoto" Target="../media/hdphoto8.wdp"/><Relationship Id="rId7" Type="http://schemas.openxmlformats.org/officeDocument/2006/relationships/image" Target="../media/image173.svg"/><Relationship Id="rId12" Type="http://schemas.openxmlformats.org/officeDocument/2006/relationships/image" Target="../media/image8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69.svg"/><Relationship Id="rId5" Type="http://schemas.openxmlformats.org/officeDocument/2006/relationships/image" Target="../media/image123.svg"/><Relationship Id="rId15" Type="http://schemas.openxmlformats.org/officeDocument/2006/relationships/image" Target="../media/image177.svg"/><Relationship Id="rId10" Type="http://schemas.openxmlformats.org/officeDocument/2006/relationships/image" Target="../media/image107.png"/><Relationship Id="rId4" Type="http://schemas.openxmlformats.org/officeDocument/2006/relationships/image" Target="../media/image80.png"/><Relationship Id="rId9" Type="http://schemas.openxmlformats.org/officeDocument/2006/relationships/image" Target="../media/image127.svg"/><Relationship Id="rId14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tags" Target="../tags/tag17.xml"/><Relationship Id="rId7" Type="http://schemas.openxmlformats.org/officeDocument/2006/relationships/image" Target="../media/image15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emf"/><Relationship Id="rId4" Type="http://schemas.openxmlformats.org/officeDocument/2006/relationships/image" Target="../media/image157.emf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.png"/><Relationship Id="rId21" Type="http://schemas.openxmlformats.org/officeDocument/2006/relationships/image" Target="../media/image121.svg"/><Relationship Id="rId42" Type="http://schemas.openxmlformats.org/officeDocument/2006/relationships/image" Target="../media/image48.png"/><Relationship Id="rId47" Type="http://schemas.openxmlformats.org/officeDocument/2006/relationships/image" Target="../media/image133.svg"/><Relationship Id="rId63" Type="http://schemas.openxmlformats.org/officeDocument/2006/relationships/image" Target="../media/image95.png"/><Relationship Id="rId68" Type="http://schemas.openxmlformats.org/officeDocument/2006/relationships/image" Target="../media/image153.svg"/><Relationship Id="rId16" Type="http://schemas.openxmlformats.org/officeDocument/2006/relationships/image" Target="../media/image77.png"/><Relationship Id="rId11" Type="http://schemas.openxmlformats.org/officeDocument/2006/relationships/image" Target="../media/image112.svg"/><Relationship Id="rId24" Type="http://schemas.openxmlformats.org/officeDocument/2006/relationships/image" Target="../media/image52.png"/><Relationship Id="rId32" Type="http://schemas.openxmlformats.org/officeDocument/2006/relationships/image" Target="../media/image81.png"/><Relationship Id="rId37" Type="http://schemas.openxmlformats.org/officeDocument/2006/relationships/image" Target="../media/image98.svg"/><Relationship Id="rId40" Type="http://schemas.openxmlformats.org/officeDocument/2006/relationships/image" Target="../media/image84.png"/><Relationship Id="rId45" Type="http://schemas.openxmlformats.org/officeDocument/2006/relationships/image" Target="../media/image86.svg"/><Relationship Id="rId53" Type="http://schemas.openxmlformats.org/officeDocument/2006/relationships/image" Target="../media/image139.svg"/><Relationship Id="rId58" Type="http://schemas.openxmlformats.org/officeDocument/2006/relationships/image" Target="../media/image92.png"/><Relationship Id="rId66" Type="http://schemas.openxmlformats.org/officeDocument/2006/relationships/image" Target="../media/image151.svg"/><Relationship Id="rId74" Type="http://schemas.openxmlformats.org/officeDocument/2006/relationships/image" Target="../media/image102.png"/><Relationship Id="rId5" Type="http://schemas.openxmlformats.org/officeDocument/2006/relationships/image" Target="../media/image70.png"/><Relationship Id="rId61" Type="http://schemas.openxmlformats.org/officeDocument/2006/relationships/image" Target="../media/image94.png"/><Relationship Id="rId19" Type="http://schemas.microsoft.com/office/2007/relationships/hdphoto" Target="../media/hdphoto5.wdp"/><Relationship Id="rId14" Type="http://schemas.openxmlformats.org/officeDocument/2006/relationships/image" Target="../media/image76.png"/><Relationship Id="rId22" Type="http://schemas.openxmlformats.org/officeDocument/2006/relationships/image" Target="../media/image51.png"/><Relationship Id="rId27" Type="http://schemas.openxmlformats.org/officeDocument/2006/relationships/image" Target="../media/image76.svg"/><Relationship Id="rId30" Type="http://schemas.openxmlformats.org/officeDocument/2006/relationships/image" Target="../media/image80.png"/><Relationship Id="rId35" Type="http://schemas.openxmlformats.org/officeDocument/2006/relationships/image" Target="../media/image127.svg"/><Relationship Id="rId43" Type="http://schemas.openxmlformats.org/officeDocument/2006/relationships/image" Target="../media/image66.svg"/><Relationship Id="rId48" Type="http://schemas.openxmlformats.org/officeDocument/2006/relationships/image" Target="../media/image86.png"/><Relationship Id="rId56" Type="http://schemas.openxmlformats.org/officeDocument/2006/relationships/image" Target="../media/image91.png"/><Relationship Id="rId64" Type="http://schemas.openxmlformats.org/officeDocument/2006/relationships/image" Target="../media/image149.svg"/><Relationship Id="rId69" Type="http://schemas.openxmlformats.org/officeDocument/2006/relationships/image" Target="../media/image98.png"/><Relationship Id="rId77" Type="http://schemas.openxmlformats.org/officeDocument/2006/relationships/image" Target="../media/image104.png"/><Relationship Id="rId8" Type="http://schemas.openxmlformats.org/officeDocument/2006/relationships/image" Target="../media/image72.jpg"/><Relationship Id="rId51" Type="http://schemas.openxmlformats.org/officeDocument/2006/relationships/image" Target="../media/image137.svg"/><Relationship Id="rId72" Type="http://schemas.openxmlformats.org/officeDocument/2006/relationships/image" Target="../media/image100.png"/><Relationship Id="rId3" Type="http://schemas.openxmlformats.org/officeDocument/2006/relationships/image" Target="../media/image69.png"/><Relationship Id="rId12" Type="http://schemas.openxmlformats.org/officeDocument/2006/relationships/image" Target="../media/image75.png"/><Relationship Id="rId17" Type="http://schemas.openxmlformats.org/officeDocument/2006/relationships/image" Target="../media/image118.svg"/><Relationship Id="rId25" Type="http://schemas.openxmlformats.org/officeDocument/2006/relationships/image" Target="../media/image74.svg"/><Relationship Id="rId33" Type="http://schemas.openxmlformats.org/officeDocument/2006/relationships/image" Target="../media/image125.svg"/><Relationship Id="rId38" Type="http://schemas.openxmlformats.org/officeDocument/2006/relationships/image" Target="../media/image83.png"/><Relationship Id="rId46" Type="http://schemas.openxmlformats.org/officeDocument/2006/relationships/image" Target="../media/image85.png"/><Relationship Id="rId59" Type="http://schemas.microsoft.com/office/2007/relationships/hdphoto" Target="../media/hdphoto6.wdp"/><Relationship Id="rId67" Type="http://schemas.openxmlformats.org/officeDocument/2006/relationships/image" Target="../media/image97.png"/><Relationship Id="rId20" Type="http://schemas.openxmlformats.org/officeDocument/2006/relationships/image" Target="../media/image79.png"/><Relationship Id="rId41" Type="http://schemas.openxmlformats.org/officeDocument/2006/relationships/image" Target="../media/image131.svg"/><Relationship Id="rId54" Type="http://schemas.openxmlformats.org/officeDocument/2006/relationships/image" Target="../media/image90.png"/><Relationship Id="rId62" Type="http://schemas.openxmlformats.org/officeDocument/2006/relationships/image" Target="../media/image147.svg"/><Relationship Id="rId70" Type="http://schemas.openxmlformats.org/officeDocument/2006/relationships/image" Target="../media/image99.png"/><Relationship Id="rId7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svg"/><Relationship Id="rId15" Type="http://schemas.openxmlformats.org/officeDocument/2006/relationships/image" Target="../media/image116.svg"/><Relationship Id="rId23" Type="http://schemas.openxmlformats.org/officeDocument/2006/relationships/image" Target="../media/image72.svg"/><Relationship Id="rId28" Type="http://schemas.openxmlformats.org/officeDocument/2006/relationships/image" Target="../media/image55.png"/><Relationship Id="rId36" Type="http://schemas.openxmlformats.org/officeDocument/2006/relationships/image" Target="../media/image65.png"/><Relationship Id="rId49" Type="http://schemas.openxmlformats.org/officeDocument/2006/relationships/image" Target="../media/image87.png"/><Relationship Id="rId57" Type="http://schemas.openxmlformats.org/officeDocument/2006/relationships/image" Target="../media/image143.svg"/><Relationship Id="rId10" Type="http://schemas.openxmlformats.org/officeDocument/2006/relationships/image" Target="../media/image74.png"/><Relationship Id="rId31" Type="http://schemas.openxmlformats.org/officeDocument/2006/relationships/image" Target="../media/image123.svg"/><Relationship Id="rId44" Type="http://schemas.openxmlformats.org/officeDocument/2006/relationships/image" Target="../media/image59.png"/><Relationship Id="rId52" Type="http://schemas.openxmlformats.org/officeDocument/2006/relationships/image" Target="../media/image89.png"/><Relationship Id="rId60" Type="http://schemas.openxmlformats.org/officeDocument/2006/relationships/image" Target="../media/image93.png"/><Relationship Id="rId65" Type="http://schemas.openxmlformats.org/officeDocument/2006/relationships/image" Target="../media/image96.png"/><Relationship Id="rId73" Type="http://schemas.openxmlformats.org/officeDocument/2006/relationships/image" Target="../media/image101.png"/><Relationship Id="rId78" Type="http://schemas.openxmlformats.org/officeDocument/2006/relationships/image" Target="../media/image163.svg"/><Relationship Id="rId4" Type="http://schemas.microsoft.com/office/2007/relationships/hdphoto" Target="../media/hdphoto4.wdp"/><Relationship Id="rId9" Type="http://schemas.openxmlformats.org/officeDocument/2006/relationships/image" Target="../media/image73.jpeg"/><Relationship Id="rId13" Type="http://schemas.openxmlformats.org/officeDocument/2006/relationships/image" Target="../media/image114.svg"/><Relationship Id="rId18" Type="http://schemas.openxmlformats.org/officeDocument/2006/relationships/image" Target="../media/image78.png"/><Relationship Id="rId39" Type="http://schemas.openxmlformats.org/officeDocument/2006/relationships/image" Target="../media/image129.svg"/><Relationship Id="rId34" Type="http://schemas.openxmlformats.org/officeDocument/2006/relationships/image" Target="../media/image82.png"/><Relationship Id="rId50" Type="http://schemas.openxmlformats.org/officeDocument/2006/relationships/image" Target="../media/image88.png"/><Relationship Id="rId55" Type="http://schemas.openxmlformats.org/officeDocument/2006/relationships/image" Target="../media/image141.svg"/><Relationship Id="rId76" Type="http://schemas.openxmlformats.org/officeDocument/2006/relationships/image" Target="../media/image161.svg"/><Relationship Id="rId7" Type="http://schemas.openxmlformats.org/officeDocument/2006/relationships/image" Target="../media/image71.jpeg"/><Relationship Id="rId71" Type="http://schemas.openxmlformats.org/officeDocument/2006/relationships/image" Target="../media/image156.svg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8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.png"/><Relationship Id="rId117" Type="http://schemas.openxmlformats.org/officeDocument/2006/relationships/image" Target="../media/image103.png"/><Relationship Id="rId21" Type="http://schemas.openxmlformats.org/officeDocument/2006/relationships/image" Target="../media/image68.svg"/><Relationship Id="rId42" Type="http://schemas.openxmlformats.org/officeDocument/2006/relationships/image" Target="../media/image88.svg"/><Relationship Id="rId47" Type="http://schemas.openxmlformats.org/officeDocument/2006/relationships/image" Target="../media/image63.png"/><Relationship Id="rId63" Type="http://schemas.openxmlformats.org/officeDocument/2006/relationships/image" Target="../media/image71.jpeg"/><Relationship Id="rId68" Type="http://schemas.openxmlformats.org/officeDocument/2006/relationships/image" Target="../media/image75.png"/><Relationship Id="rId84" Type="http://schemas.openxmlformats.org/officeDocument/2006/relationships/image" Target="../media/image83.png"/><Relationship Id="rId89" Type="http://schemas.openxmlformats.org/officeDocument/2006/relationships/image" Target="../media/image133.svg"/><Relationship Id="rId112" Type="http://schemas.openxmlformats.org/officeDocument/2006/relationships/image" Target="../media/image99.png"/><Relationship Id="rId16" Type="http://schemas.openxmlformats.org/officeDocument/2006/relationships/image" Target="../media/image47.png"/><Relationship Id="rId107" Type="http://schemas.openxmlformats.org/officeDocument/2006/relationships/image" Target="../media/image96.png"/><Relationship Id="rId11" Type="http://schemas.microsoft.com/office/2007/relationships/hdphoto" Target="../media/hdphoto2.wdp"/><Relationship Id="rId32" Type="http://schemas.openxmlformats.org/officeDocument/2006/relationships/image" Target="../media/image55.png"/><Relationship Id="rId37" Type="http://schemas.microsoft.com/office/2007/relationships/hdphoto" Target="../media/hdphoto3.wdp"/><Relationship Id="rId53" Type="http://schemas.openxmlformats.org/officeDocument/2006/relationships/image" Target="../media/image66.png"/><Relationship Id="rId58" Type="http://schemas.openxmlformats.org/officeDocument/2006/relationships/image" Target="../media/image104.svg"/><Relationship Id="rId74" Type="http://schemas.openxmlformats.org/officeDocument/2006/relationships/image" Target="../media/image78.png"/><Relationship Id="rId79" Type="http://schemas.openxmlformats.org/officeDocument/2006/relationships/image" Target="../media/image123.svg"/><Relationship Id="rId102" Type="http://schemas.openxmlformats.org/officeDocument/2006/relationships/image" Target="../media/image93.png"/><Relationship Id="rId123" Type="http://schemas.openxmlformats.org/officeDocument/2006/relationships/image" Target="../media/image106.png"/><Relationship Id="rId5" Type="http://schemas.openxmlformats.org/officeDocument/2006/relationships/image" Target="../media/image53.svg"/><Relationship Id="rId90" Type="http://schemas.openxmlformats.org/officeDocument/2006/relationships/image" Target="../media/image86.png"/><Relationship Id="rId95" Type="http://schemas.openxmlformats.org/officeDocument/2006/relationships/image" Target="../media/image139.svg"/><Relationship Id="rId22" Type="http://schemas.openxmlformats.org/officeDocument/2006/relationships/image" Target="../media/image50.png"/><Relationship Id="rId27" Type="http://schemas.openxmlformats.org/officeDocument/2006/relationships/image" Target="../media/image74.svg"/><Relationship Id="rId43" Type="http://schemas.openxmlformats.org/officeDocument/2006/relationships/image" Target="../media/image61.png"/><Relationship Id="rId48" Type="http://schemas.openxmlformats.org/officeDocument/2006/relationships/image" Target="../media/image94.svg"/><Relationship Id="rId64" Type="http://schemas.openxmlformats.org/officeDocument/2006/relationships/image" Target="../media/image72.jpg"/><Relationship Id="rId69" Type="http://schemas.openxmlformats.org/officeDocument/2006/relationships/image" Target="../media/image114.svg"/><Relationship Id="rId113" Type="http://schemas.openxmlformats.org/officeDocument/2006/relationships/image" Target="../media/image156.svg"/><Relationship Id="rId118" Type="http://schemas.openxmlformats.org/officeDocument/2006/relationships/image" Target="../media/image161.svg"/><Relationship Id="rId80" Type="http://schemas.openxmlformats.org/officeDocument/2006/relationships/image" Target="../media/image81.png"/><Relationship Id="rId85" Type="http://schemas.openxmlformats.org/officeDocument/2006/relationships/image" Target="../media/image129.svg"/><Relationship Id="rId12" Type="http://schemas.openxmlformats.org/officeDocument/2006/relationships/image" Target="../media/image45.png"/><Relationship Id="rId17" Type="http://schemas.openxmlformats.org/officeDocument/2006/relationships/image" Target="../media/image64.svg"/><Relationship Id="rId33" Type="http://schemas.openxmlformats.org/officeDocument/2006/relationships/image" Target="../media/image80.svg"/><Relationship Id="rId38" Type="http://schemas.openxmlformats.org/officeDocument/2006/relationships/image" Target="../media/image58.png"/><Relationship Id="rId59" Type="http://schemas.openxmlformats.org/officeDocument/2006/relationships/image" Target="../media/image69.png"/><Relationship Id="rId103" Type="http://schemas.openxmlformats.org/officeDocument/2006/relationships/image" Target="../media/image94.png"/><Relationship Id="rId108" Type="http://schemas.openxmlformats.org/officeDocument/2006/relationships/image" Target="../media/image151.svg"/><Relationship Id="rId54" Type="http://schemas.openxmlformats.org/officeDocument/2006/relationships/image" Target="../media/image100.svg"/><Relationship Id="rId70" Type="http://schemas.openxmlformats.org/officeDocument/2006/relationships/image" Target="../media/image76.png"/><Relationship Id="rId75" Type="http://schemas.microsoft.com/office/2007/relationships/hdphoto" Target="../media/hdphoto5.wdp"/><Relationship Id="rId91" Type="http://schemas.openxmlformats.org/officeDocument/2006/relationships/image" Target="../media/image87.png"/><Relationship Id="rId9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23" Type="http://schemas.openxmlformats.org/officeDocument/2006/relationships/image" Target="../media/image70.svg"/><Relationship Id="rId28" Type="http://schemas.openxmlformats.org/officeDocument/2006/relationships/image" Target="../media/image53.png"/><Relationship Id="rId49" Type="http://schemas.openxmlformats.org/officeDocument/2006/relationships/image" Target="../media/image64.png"/><Relationship Id="rId114" Type="http://schemas.openxmlformats.org/officeDocument/2006/relationships/image" Target="../media/image100.png"/><Relationship Id="rId119" Type="http://schemas.openxmlformats.org/officeDocument/2006/relationships/image" Target="../media/image104.png"/><Relationship Id="rId44" Type="http://schemas.openxmlformats.org/officeDocument/2006/relationships/image" Target="../media/image90.svg"/><Relationship Id="rId60" Type="http://schemas.microsoft.com/office/2007/relationships/hdphoto" Target="../media/hdphoto4.wdp"/><Relationship Id="rId65" Type="http://schemas.openxmlformats.org/officeDocument/2006/relationships/image" Target="../media/image73.jpeg"/><Relationship Id="rId81" Type="http://schemas.openxmlformats.org/officeDocument/2006/relationships/image" Target="../media/image125.svg"/><Relationship Id="rId86" Type="http://schemas.openxmlformats.org/officeDocument/2006/relationships/image" Target="../media/image84.png"/><Relationship Id="rId4" Type="http://schemas.openxmlformats.org/officeDocument/2006/relationships/image" Target="../media/image41.png"/><Relationship Id="rId9" Type="http://schemas.openxmlformats.org/officeDocument/2006/relationships/image" Target="../media/image57.svg"/><Relationship Id="rId13" Type="http://schemas.openxmlformats.org/officeDocument/2006/relationships/image" Target="../media/image60.svg"/><Relationship Id="rId18" Type="http://schemas.openxmlformats.org/officeDocument/2006/relationships/image" Target="../media/image48.png"/><Relationship Id="rId39" Type="http://schemas.openxmlformats.org/officeDocument/2006/relationships/image" Target="../media/image59.png"/><Relationship Id="rId109" Type="http://schemas.openxmlformats.org/officeDocument/2006/relationships/image" Target="../media/image97.png"/><Relationship Id="rId34" Type="http://schemas.openxmlformats.org/officeDocument/2006/relationships/image" Target="../media/image56.png"/><Relationship Id="rId50" Type="http://schemas.openxmlformats.org/officeDocument/2006/relationships/image" Target="../media/image96.svg"/><Relationship Id="rId55" Type="http://schemas.openxmlformats.org/officeDocument/2006/relationships/image" Target="../media/image67.png"/><Relationship Id="rId76" Type="http://schemas.openxmlformats.org/officeDocument/2006/relationships/image" Target="../media/image79.png"/><Relationship Id="rId97" Type="http://schemas.openxmlformats.org/officeDocument/2006/relationships/image" Target="../media/image141.svg"/><Relationship Id="rId104" Type="http://schemas.openxmlformats.org/officeDocument/2006/relationships/image" Target="../media/image147.svg"/><Relationship Id="rId120" Type="http://schemas.openxmlformats.org/officeDocument/2006/relationships/image" Target="../media/image163.svg"/><Relationship Id="rId7" Type="http://schemas.openxmlformats.org/officeDocument/2006/relationships/image" Target="../media/image55.svg"/><Relationship Id="rId71" Type="http://schemas.openxmlformats.org/officeDocument/2006/relationships/image" Target="../media/image116.svg"/><Relationship Id="rId92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76.svg"/><Relationship Id="rId24" Type="http://schemas.openxmlformats.org/officeDocument/2006/relationships/image" Target="../media/image51.png"/><Relationship Id="rId40" Type="http://schemas.openxmlformats.org/officeDocument/2006/relationships/image" Target="../media/image86.svg"/><Relationship Id="rId45" Type="http://schemas.openxmlformats.org/officeDocument/2006/relationships/image" Target="../media/image62.png"/><Relationship Id="rId66" Type="http://schemas.openxmlformats.org/officeDocument/2006/relationships/image" Target="../media/image74.png"/><Relationship Id="rId87" Type="http://schemas.openxmlformats.org/officeDocument/2006/relationships/image" Target="../media/image131.svg"/><Relationship Id="rId110" Type="http://schemas.openxmlformats.org/officeDocument/2006/relationships/image" Target="../media/image153.svg"/><Relationship Id="rId115" Type="http://schemas.openxmlformats.org/officeDocument/2006/relationships/image" Target="../media/image101.png"/><Relationship Id="rId61" Type="http://schemas.openxmlformats.org/officeDocument/2006/relationships/image" Target="../media/image70.png"/><Relationship Id="rId82" Type="http://schemas.openxmlformats.org/officeDocument/2006/relationships/image" Target="../media/image82.png"/><Relationship Id="rId19" Type="http://schemas.openxmlformats.org/officeDocument/2006/relationships/image" Target="../media/image66.svg"/><Relationship Id="rId14" Type="http://schemas.openxmlformats.org/officeDocument/2006/relationships/image" Target="../media/image46.png"/><Relationship Id="rId30" Type="http://schemas.openxmlformats.org/officeDocument/2006/relationships/image" Target="../media/image54.png"/><Relationship Id="rId35" Type="http://schemas.openxmlformats.org/officeDocument/2006/relationships/image" Target="../media/image82.svg"/><Relationship Id="rId56" Type="http://schemas.openxmlformats.org/officeDocument/2006/relationships/image" Target="../media/image102.svg"/><Relationship Id="rId77" Type="http://schemas.openxmlformats.org/officeDocument/2006/relationships/image" Target="../media/image121.svg"/><Relationship Id="rId100" Type="http://schemas.openxmlformats.org/officeDocument/2006/relationships/image" Target="../media/image92.png"/><Relationship Id="rId105" Type="http://schemas.openxmlformats.org/officeDocument/2006/relationships/image" Target="../media/image95.png"/><Relationship Id="rId8" Type="http://schemas.openxmlformats.org/officeDocument/2006/relationships/image" Target="../media/image43.png"/><Relationship Id="rId51" Type="http://schemas.openxmlformats.org/officeDocument/2006/relationships/image" Target="../media/image65.png"/><Relationship Id="rId72" Type="http://schemas.openxmlformats.org/officeDocument/2006/relationships/image" Target="../media/image77.png"/><Relationship Id="rId93" Type="http://schemas.openxmlformats.org/officeDocument/2006/relationships/image" Target="../media/image137.svg"/><Relationship Id="rId98" Type="http://schemas.openxmlformats.org/officeDocument/2006/relationships/image" Target="../media/image91.png"/><Relationship Id="rId121" Type="http://schemas.openxmlformats.org/officeDocument/2006/relationships/image" Target="../media/image105.png"/><Relationship Id="rId3" Type="http://schemas.openxmlformats.org/officeDocument/2006/relationships/image" Target="../media/image40.png"/><Relationship Id="rId25" Type="http://schemas.openxmlformats.org/officeDocument/2006/relationships/image" Target="../media/image72.svg"/><Relationship Id="rId46" Type="http://schemas.openxmlformats.org/officeDocument/2006/relationships/image" Target="../media/image92.svg"/><Relationship Id="rId67" Type="http://schemas.openxmlformats.org/officeDocument/2006/relationships/image" Target="../media/image112.svg"/><Relationship Id="rId116" Type="http://schemas.openxmlformats.org/officeDocument/2006/relationships/image" Target="../media/image102.png"/><Relationship Id="rId20" Type="http://schemas.openxmlformats.org/officeDocument/2006/relationships/image" Target="../media/image49.png"/><Relationship Id="rId41" Type="http://schemas.openxmlformats.org/officeDocument/2006/relationships/image" Target="../media/image60.png"/><Relationship Id="rId62" Type="http://schemas.openxmlformats.org/officeDocument/2006/relationships/image" Target="../media/image107.svg"/><Relationship Id="rId83" Type="http://schemas.openxmlformats.org/officeDocument/2006/relationships/image" Target="../media/image127.svg"/><Relationship Id="rId88" Type="http://schemas.openxmlformats.org/officeDocument/2006/relationships/image" Target="../media/image85.png"/><Relationship Id="rId111" Type="http://schemas.openxmlformats.org/officeDocument/2006/relationships/image" Target="../media/image98.png"/><Relationship Id="rId15" Type="http://schemas.openxmlformats.org/officeDocument/2006/relationships/image" Target="../media/image62.svg"/><Relationship Id="rId36" Type="http://schemas.openxmlformats.org/officeDocument/2006/relationships/image" Target="../media/image57.png"/><Relationship Id="rId57" Type="http://schemas.openxmlformats.org/officeDocument/2006/relationships/image" Target="../media/image68.png"/><Relationship Id="rId106" Type="http://schemas.openxmlformats.org/officeDocument/2006/relationships/image" Target="../media/image149.svg"/><Relationship Id="rId10" Type="http://schemas.openxmlformats.org/officeDocument/2006/relationships/image" Target="../media/image44.png"/><Relationship Id="rId31" Type="http://schemas.openxmlformats.org/officeDocument/2006/relationships/image" Target="../media/image78.svg"/><Relationship Id="rId52" Type="http://schemas.openxmlformats.org/officeDocument/2006/relationships/image" Target="../media/image98.svg"/><Relationship Id="rId73" Type="http://schemas.openxmlformats.org/officeDocument/2006/relationships/image" Target="../media/image118.svg"/><Relationship Id="rId78" Type="http://schemas.openxmlformats.org/officeDocument/2006/relationships/image" Target="../media/image80.png"/><Relationship Id="rId94" Type="http://schemas.openxmlformats.org/officeDocument/2006/relationships/image" Target="../media/image89.png"/><Relationship Id="rId99" Type="http://schemas.openxmlformats.org/officeDocument/2006/relationships/image" Target="../media/image143.svg"/><Relationship Id="rId101" Type="http://schemas.microsoft.com/office/2007/relationships/hdphoto" Target="../media/hdphoto6.wdp"/><Relationship Id="rId122" Type="http://schemas.openxmlformats.org/officeDocument/2006/relationships/image" Target="../media/image16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69.svg"/><Relationship Id="rId18" Type="http://schemas.openxmlformats.org/officeDocument/2006/relationships/image" Target="../media/image110.png"/><Relationship Id="rId26" Type="http://schemas.openxmlformats.org/officeDocument/2006/relationships/image" Target="../media/image116.png"/><Relationship Id="rId3" Type="http://schemas.openxmlformats.org/officeDocument/2006/relationships/tags" Target="../tags/tag3.xml"/><Relationship Id="rId21" Type="http://schemas.openxmlformats.org/officeDocument/2006/relationships/image" Target="../media/image177.svg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107.png"/><Relationship Id="rId17" Type="http://schemas.openxmlformats.org/officeDocument/2006/relationships/image" Target="../media/image173.svg"/><Relationship Id="rId25" Type="http://schemas.openxmlformats.org/officeDocument/2006/relationships/image" Target="../media/image115.png"/><Relationship Id="rId2" Type="http://schemas.openxmlformats.org/officeDocument/2006/relationships/tags" Target="../tags/tag2.xml"/><Relationship Id="rId16" Type="http://schemas.openxmlformats.org/officeDocument/2006/relationships/image" Target="../media/image109.png"/><Relationship Id="rId20" Type="http://schemas.openxmlformats.org/officeDocument/2006/relationships/image" Target="../media/image111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67.svg"/><Relationship Id="rId24" Type="http://schemas.openxmlformats.org/officeDocument/2006/relationships/image" Target="../media/image114.png"/><Relationship Id="rId5" Type="http://schemas.openxmlformats.org/officeDocument/2006/relationships/tags" Target="../tags/tag5.xml"/><Relationship Id="rId15" Type="http://schemas.openxmlformats.org/officeDocument/2006/relationships/image" Target="../media/image171.svg"/><Relationship Id="rId23" Type="http://schemas.openxmlformats.org/officeDocument/2006/relationships/image" Target="../media/image113.png"/><Relationship Id="rId10" Type="http://schemas.openxmlformats.org/officeDocument/2006/relationships/image" Target="../media/image82.png"/><Relationship Id="rId19" Type="http://schemas.openxmlformats.org/officeDocument/2006/relationships/image" Target="../media/image175.svg"/><Relationship Id="rId4" Type="http://schemas.openxmlformats.org/officeDocument/2006/relationships/tags" Target="../tags/tag4.xml"/><Relationship Id="rId9" Type="http://schemas.openxmlformats.org/officeDocument/2006/relationships/image" Target="../media/image149.svg"/><Relationship Id="rId14" Type="http://schemas.openxmlformats.org/officeDocument/2006/relationships/image" Target="../media/image108.png"/><Relationship Id="rId22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119.png"/><Relationship Id="rId18" Type="http://schemas.openxmlformats.org/officeDocument/2006/relationships/image" Target="../media/image121.png"/><Relationship Id="rId3" Type="http://schemas.openxmlformats.org/officeDocument/2006/relationships/tags" Target="../tags/tag8.xml"/><Relationship Id="rId21" Type="http://schemas.openxmlformats.org/officeDocument/2006/relationships/image" Target="../media/image124.png"/><Relationship Id="rId7" Type="http://schemas.openxmlformats.org/officeDocument/2006/relationships/tags" Target="../tags/tag12.xml"/><Relationship Id="rId12" Type="http://schemas.openxmlformats.org/officeDocument/2006/relationships/image" Target="../media/image118.png"/><Relationship Id="rId17" Type="http://schemas.openxmlformats.org/officeDocument/2006/relationships/image" Target="../media/image115.png"/><Relationship Id="rId2" Type="http://schemas.openxmlformats.org/officeDocument/2006/relationships/tags" Target="../tags/tag7.xml"/><Relationship Id="rId16" Type="http://schemas.openxmlformats.org/officeDocument/2006/relationships/image" Target="../media/image114.png"/><Relationship Id="rId20" Type="http://schemas.openxmlformats.org/officeDocument/2006/relationships/image" Target="../media/image123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17.png"/><Relationship Id="rId5" Type="http://schemas.openxmlformats.org/officeDocument/2006/relationships/tags" Target="../tags/tag10.xml"/><Relationship Id="rId15" Type="http://schemas.openxmlformats.org/officeDocument/2006/relationships/image" Target="../media/image11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22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67.sv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12" Type="http://schemas.openxmlformats.org/officeDocument/2006/relationships/image" Target="../media/image8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92.svg"/><Relationship Id="rId5" Type="http://schemas.openxmlformats.org/officeDocument/2006/relationships/image" Target="../media/image173.svg"/><Relationship Id="rId15" Type="http://schemas.openxmlformats.org/officeDocument/2006/relationships/image" Target="../media/image169.svg"/><Relationship Id="rId10" Type="http://schemas.openxmlformats.org/officeDocument/2006/relationships/image" Target="../media/image125.png"/><Relationship Id="rId4" Type="http://schemas.openxmlformats.org/officeDocument/2006/relationships/image" Target="../media/image109.png"/><Relationship Id="rId9" Type="http://schemas.openxmlformats.org/officeDocument/2006/relationships/image" Target="../media/image177.svg"/><Relationship Id="rId14" Type="http://schemas.openxmlformats.org/officeDocument/2006/relationships/image" Target="../media/image10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75.svg"/><Relationship Id="rId3" Type="http://schemas.openxmlformats.org/officeDocument/2006/relationships/image" Target="../media/image149.svg"/><Relationship Id="rId7" Type="http://schemas.openxmlformats.org/officeDocument/2006/relationships/image" Target="../media/image169.svg"/><Relationship Id="rId12" Type="http://schemas.openxmlformats.org/officeDocument/2006/relationships/image" Target="../media/image11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73.svg"/><Relationship Id="rId5" Type="http://schemas.openxmlformats.org/officeDocument/2006/relationships/image" Target="../media/image167.svg"/><Relationship Id="rId15" Type="http://schemas.openxmlformats.org/officeDocument/2006/relationships/image" Target="../media/image177.svg"/><Relationship Id="rId10" Type="http://schemas.openxmlformats.org/officeDocument/2006/relationships/image" Target="../media/image109.png"/><Relationship Id="rId4" Type="http://schemas.openxmlformats.org/officeDocument/2006/relationships/image" Target="../media/image82.png"/><Relationship Id="rId9" Type="http://schemas.openxmlformats.org/officeDocument/2006/relationships/image" Target="../media/image171.svg"/><Relationship Id="rId14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六边形 117">
            <a:extLst>
              <a:ext uri="{FF2B5EF4-FFF2-40B4-BE49-F238E27FC236}">
                <a16:creationId xmlns:a16="http://schemas.microsoft.com/office/drawing/2014/main" id="{4DF72876-18C5-45E8-95C3-50A54E5A273D}"/>
              </a:ext>
            </a:extLst>
          </p:cNvPr>
          <p:cNvSpPr/>
          <p:nvPr/>
        </p:nvSpPr>
        <p:spPr>
          <a:xfrm rot="1746614">
            <a:off x="1336963" y="493595"/>
            <a:ext cx="2487810" cy="2487810"/>
          </a:xfrm>
          <a:prstGeom prst="hexagon">
            <a:avLst>
              <a:gd name="adj" fmla="val 25000"/>
              <a:gd name="vf" fmla="val 100000"/>
            </a:avLst>
          </a:prstGeom>
          <a:gradFill flip="none" rotWithShape="1">
            <a:gsLst>
              <a:gs pos="100000">
                <a:srgbClr val="04147B"/>
              </a:gs>
              <a:gs pos="0">
                <a:srgbClr val="A81A1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AutoShape 34">
            <a:extLst>
              <a:ext uri="{FF2B5EF4-FFF2-40B4-BE49-F238E27FC236}">
                <a16:creationId xmlns:a16="http://schemas.microsoft.com/office/drawing/2014/main" id="{75DC6FA8-9EFD-4F8C-95E6-AC7D49744429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16396" y="335735"/>
            <a:ext cx="2337098" cy="780244"/>
          </a:xfrm>
          <a:prstGeom prst="bevel">
            <a:avLst>
              <a:gd name="adj" fmla="val 0"/>
            </a:avLst>
          </a:prstGeom>
          <a:noFill/>
          <a:ln w="19050">
            <a:solidFill>
              <a:schemeClr val="accent1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4" name="AutoShape 36">
            <a:extLst>
              <a:ext uri="{FF2B5EF4-FFF2-40B4-BE49-F238E27FC236}">
                <a16:creationId xmlns:a16="http://schemas.microsoft.com/office/drawing/2014/main" id="{A555C366-52F6-4003-8BE6-6BCA339FA72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25197" y="5287051"/>
            <a:ext cx="2071454" cy="807122"/>
          </a:xfrm>
          <a:prstGeom prst="bevel">
            <a:avLst>
              <a:gd name="adj" fmla="val 3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5" name="AutoShape 37">
            <a:extLst>
              <a:ext uri="{FF2B5EF4-FFF2-40B4-BE49-F238E27FC236}">
                <a16:creationId xmlns:a16="http://schemas.microsoft.com/office/drawing/2014/main" id="{697AC071-A9A5-48C5-ABA3-ED1FA024552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22388" y="4957898"/>
            <a:ext cx="2071454" cy="299315"/>
          </a:xfrm>
          <a:prstGeom prst="bevel">
            <a:avLst>
              <a:gd name="adj" fmla="val 0"/>
            </a:avLst>
          </a:prstGeom>
          <a:noFill/>
          <a:ln w="19050">
            <a:solidFill>
              <a:srgbClr val="A81A16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6" name="AutoShape 42">
            <a:extLst>
              <a:ext uri="{FF2B5EF4-FFF2-40B4-BE49-F238E27FC236}">
                <a16:creationId xmlns:a16="http://schemas.microsoft.com/office/drawing/2014/main" id="{01C23429-A3EB-4C1E-B7E9-009872D0F6DA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95047" y="5287051"/>
            <a:ext cx="2487417" cy="807122"/>
          </a:xfrm>
          <a:prstGeom prst="bevel">
            <a:avLst>
              <a:gd name="adj" fmla="val 0"/>
            </a:avLst>
          </a:prstGeom>
          <a:noFill/>
          <a:ln w="19050">
            <a:solidFill>
              <a:srgbClr val="743481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7" name="AutoShape 43">
            <a:extLst>
              <a:ext uri="{FF2B5EF4-FFF2-40B4-BE49-F238E27FC236}">
                <a16:creationId xmlns:a16="http://schemas.microsoft.com/office/drawing/2014/main" id="{533DFB29-2B90-4C22-AB5F-3DF53F146D06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93544" y="4957898"/>
            <a:ext cx="2487418" cy="299315"/>
          </a:xfrm>
          <a:prstGeom prst="bevel">
            <a:avLst>
              <a:gd name="adj" fmla="val 0"/>
            </a:avLst>
          </a:prstGeom>
          <a:noFill/>
          <a:ln w="19050">
            <a:solidFill>
              <a:srgbClr val="743481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730913B-FC07-487E-B76F-C7880D294E36}"/>
              </a:ext>
            </a:extLst>
          </p:cNvPr>
          <p:cNvGrpSpPr/>
          <p:nvPr/>
        </p:nvGrpSpPr>
        <p:grpSpPr>
          <a:xfrm>
            <a:off x="7615724" y="1134595"/>
            <a:ext cx="2337098" cy="313846"/>
            <a:chOff x="7900859" y="773939"/>
            <a:chExt cx="2337098" cy="313846"/>
          </a:xfrm>
        </p:grpSpPr>
        <p:sp>
          <p:nvSpPr>
            <p:cNvPr id="63" name="AutoShape 35">
              <a:extLst>
                <a:ext uri="{FF2B5EF4-FFF2-40B4-BE49-F238E27FC236}">
                  <a16:creationId xmlns:a16="http://schemas.microsoft.com/office/drawing/2014/main" id="{BF44AB4A-E3DE-4C1D-A563-945227026C4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900859" y="788470"/>
              <a:ext cx="2337098" cy="299315"/>
            </a:xfrm>
            <a:prstGeom prst="bevel">
              <a:avLst>
                <a:gd name="adj" fmla="val 0"/>
              </a:avLst>
            </a:prstGeom>
            <a:noFill/>
            <a:ln w="19050" cmpd="sng">
              <a:solidFill>
                <a:schemeClr val="accent1"/>
              </a:solidFill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200"/>
            </a:p>
          </p:txBody>
        </p:sp>
        <p:sp>
          <p:nvSpPr>
            <p:cNvPr id="71" name="Rectangle 38">
              <a:extLst>
                <a:ext uri="{FF2B5EF4-FFF2-40B4-BE49-F238E27FC236}">
                  <a16:creationId xmlns:a16="http://schemas.microsoft.com/office/drawing/2014/main" id="{72C42397-6921-481E-9B75-303D6D098E7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12173" y="773939"/>
              <a:ext cx="21164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eMBB &amp; CAeC &amp; RTBC</a:t>
              </a: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21EBDFC2-7B87-4A9E-92C9-4D34215CD753}"/>
              </a:ext>
            </a:extLst>
          </p:cNvPr>
          <p:cNvSpPr txBox="1"/>
          <p:nvPr/>
        </p:nvSpPr>
        <p:spPr>
          <a:xfrm>
            <a:off x="7599344" y="367163"/>
            <a:ext cx="2472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Digital Twins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Immersive Cloud XR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Holographic Communication</a:t>
            </a:r>
            <a:endParaRPr kumimoji="1" lang="zh-CN" altLang="en-US" sz="1400" dirty="0">
              <a:solidFill>
                <a:schemeClr val="accent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5FA49EB-01C7-45FE-B21A-4BCE538076BD}"/>
              </a:ext>
            </a:extLst>
          </p:cNvPr>
          <p:cNvSpPr txBox="1"/>
          <p:nvPr/>
        </p:nvSpPr>
        <p:spPr>
          <a:xfrm>
            <a:off x="5733423" y="5321280"/>
            <a:ext cx="1991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Federated</a:t>
            </a:r>
            <a:r>
              <a:rPr kumimoji="1" lang="zh-CN" altLang="en-US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Learning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Native AI Network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Machine</a:t>
            </a:r>
            <a:r>
              <a:rPr kumimoji="1" lang="zh-CN" altLang="en-US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Vision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75ACDA8-8659-4795-B842-66DC0ADA3BA9}"/>
              </a:ext>
            </a:extLst>
          </p:cNvPr>
          <p:cNvSpPr txBox="1"/>
          <p:nvPr/>
        </p:nvSpPr>
        <p:spPr>
          <a:xfrm>
            <a:off x="9601068" y="5321280"/>
            <a:ext cx="1991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Industry 4.0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Network Sensing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Autonomous Driving</a:t>
            </a:r>
          </a:p>
        </p:txBody>
      </p:sp>
      <p:sp>
        <p:nvSpPr>
          <p:cNvPr id="75" name="Rectangle 38">
            <a:extLst>
              <a:ext uri="{FF2B5EF4-FFF2-40B4-BE49-F238E27FC236}">
                <a16:creationId xmlns:a16="http://schemas.microsoft.com/office/drawing/2014/main" id="{7CAD9EEE-E39B-4643-B5CF-9D814012E28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91929" y="4953667"/>
            <a:ext cx="21403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1" dirty="0" err="1">
                <a:solidFill>
                  <a:srgbClr val="A81A1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mMTC</a:t>
            </a:r>
            <a:r>
              <a:rPr lang="en-US" altLang="zh-CN" sz="1400" b="1" dirty="0">
                <a:solidFill>
                  <a:srgbClr val="A81A1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&amp; COC &amp; UCBC</a:t>
            </a:r>
          </a:p>
        </p:txBody>
      </p:sp>
      <p:sp>
        <p:nvSpPr>
          <p:cNvPr id="76" name="Rectangle 38">
            <a:extLst>
              <a:ext uri="{FF2B5EF4-FFF2-40B4-BE49-F238E27FC236}">
                <a16:creationId xmlns:a16="http://schemas.microsoft.com/office/drawing/2014/main" id="{5F5334BB-4BEA-4B11-A908-3B2CF0C9ACC2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93544" y="4953667"/>
            <a:ext cx="25106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URLLC &amp; EDuRLLC &amp; HCS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EAE75BE-FFBD-47B3-B05C-308825E0E9F7}"/>
              </a:ext>
            </a:extLst>
          </p:cNvPr>
          <p:cNvGrpSpPr/>
          <p:nvPr/>
        </p:nvGrpSpPr>
        <p:grpSpPr>
          <a:xfrm>
            <a:off x="3168" y="3858011"/>
            <a:ext cx="5659808" cy="2858080"/>
            <a:chOff x="122019" y="3710945"/>
            <a:chExt cx="5814550" cy="2936221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B776DB6F-F72B-4E22-AD71-E0E30BF243D4}"/>
                </a:ext>
              </a:extLst>
            </p:cNvPr>
            <p:cNvSpPr txBox="1"/>
            <p:nvPr/>
          </p:nvSpPr>
          <p:spPr>
            <a:xfrm>
              <a:off x="3090504" y="6245647"/>
              <a:ext cx="2798592" cy="37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74348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URLLC</a:t>
              </a:r>
            </a:p>
          </p:txBody>
        </p:sp>
        <p:sp>
          <p:nvSpPr>
            <p:cNvPr id="89" name="等腰三角形 88">
              <a:extLst>
                <a:ext uri="{FF2B5EF4-FFF2-40B4-BE49-F238E27FC236}">
                  <a16:creationId xmlns:a16="http://schemas.microsoft.com/office/drawing/2014/main" id="{01B975E2-8E8E-4586-9406-88072F97C2CB}"/>
                </a:ext>
              </a:extLst>
            </p:cNvPr>
            <p:cNvSpPr/>
            <p:nvPr/>
          </p:nvSpPr>
          <p:spPr>
            <a:xfrm>
              <a:off x="1439147" y="4115346"/>
              <a:ext cx="2564958" cy="2086337"/>
            </a:xfrm>
            <a:prstGeom prst="triangl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6000" endPos="14000" dir="5400000" sy="-100000" algn="bl" rotWithShape="0"/>
            </a:effectLst>
            <a:scene3d>
              <a:camera prst="obliqueBottomRight">
                <a:rot lat="0" lon="0" rev="0"/>
              </a:camera>
              <a:lightRig rig="contrasting" dir="t"/>
            </a:scene3d>
            <a:sp3d>
              <a:bevelT w="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66C83851-F708-448E-B3EF-3CED335BD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9741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753" y="4439604"/>
              <a:ext cx="1973206" cy="1724958"/>
            </a:xfrm>
            <a:prstGeom prst="rect">
              <a:avLst/>
            </a:prstGeom>
          </p:spPr>
        </p:pic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42A1D946-F04A-4B76-83DD-65D3C7E81D49}"/>
                </a:ext>
              </a:extLst>
            </p:cNvPr>
            <p:cNvSpPr txBox="1"/>
            <p:nvPr/>
          </p:nvSpPr>
          <p:spPr>
            <a:xfrm>
              <a:off x="1808271" y="3710945"/>
              <a:ext cx="1903518" cy="37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 err="1">
                  <a:solidFill>
                    <a:srgbClr val="04147B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eMBB</a:t>
              </a:r>
              <a:endParaRPr kumimoji="1" lang="en-US" altLang="zh-CN" b="1" dirty="0">
                <a:solidFill>
                  <a:srgbClr val="04147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A795CFB6-C655-45C0-AD87-8B857AF7A697}"/>
                </a:ext>
              </a:extLst>
            </p:cNvPr>
            <p:cNvSpPr/>
            <p:nvPr/>
          </p:nvSpPr>
          <p:spPr>
            <a:xfrm>
              <a:off x="270177" y="6267736"/>
              <a:ext cx="1964692" cy="379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b="1" dirty="0" err="1">
                  <a:solidFill>
                    <a:srgbClr val="A81A16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mMTC</a:t>
              </a:r>
              <a:endParaRPr kumimoji="1" lang="en-US" altLang="zh-CN" b="1" dirty="0">
                <a:solidFill>
                  <a:srgbClr val="A81A1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A4E851EB-BEB9-4F2A-8F21-0A727A1BBFC4}"/>
                </a:ext>
              </a:extLst>
            </p:cNvPr>
            <p:cNvSpPr txBox="1"/>
            <p:nvPr/>
          </p:nvSpPr>
          <p:spPr>
            <a:xfrm>
              <a:off x="2158175" y="5975360"/>
              <a:ext cx="1415999" cy="347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5G IMT 2020</a:t>
              </a:r>
              <a:endParaRPr kumimoji="1"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B4C5BA82-C4EF-420B-8A5A-9F6F9D36DE2F}"/>
                </a:ext>
              </a:extLst>
            </p:cNvPr>
            <p:cNvSpPr txBox="1"/>
            <p:nvPr/>
          </p:nvSpPr>
          <p:spPr>
            <a:xfrm>
              <a:off x="3866996" y="5734083"/>
              <a:ext cx="1593844" cy="316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Self Driving Car</a:t>
              </a: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E9FBE887-F84A-4BE2-94EF-6DA9D9513404}"/>
                </a:ext>
              </a:extLst>
            </p:cNvPr>
            <p:cNvSpPr/>
            <p:nvPr/>
          </p:nvSpPr>
          <p:spPr>
            <a:xfrm>
              <a:off x="3143461" y="4340096"/>
              <a:ext cx="2011504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3D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Video, UHD Screens</a:t>
              </a: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09290F1E-1C9F-45ED-A19D-5790AB8A069E}"/>
                </a:ext>
              </a:extLst>
            </p:cNvPr>
            <p:cNvSpPr/>
            <p:nvPr/>
          </p:nvSpPr>
          <p:spPr>
            <a:xfrm>
              <a:off x="3401684" y="4937947"/>
              <a:ext cx="1630691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Augmented Reality</a:t>
              </a: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AA4D178-DF62-488F-A241-E5BB83755D51}"/>
                </a:ext>
              </a:extLst>
            </p:cNvPr>
            <p:cNvSpPr/>
            <p:nvPr/>
          </p:nvSpPr>
          <p:spPr>
            <a:xfrm>
              <a:off x="3514946" y="5224970"/>
              <a:ext cx="1862897" cy="316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Industry Automation</a:t>
              </a: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C684D2A0-734D-483F-8A89-E86D82EF6712}"/>
                </a:ext>
              </a:extLst>
            </p:cNvPr>
            <p:cNvSpPr/>
            <p:nvPr/>
          </p:nvSpPr>
          <p:spPr>
            <a:xfrm>
              <a:off x="3644115" y="5454500"/>
              <a:ext cx="2292454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Mission Critical Application</a:t>
              </a: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59EC5DD-69AD-4774-BEC6-056570EF7B65}"/>
                </a:ext>
              </a:extLst>
            </p:cNvPr>
            <p:cNvSpPr/>
            <p:nvPr/>
          </p:nvSpPr>
          <p:spPr>
            <a:xfrm>
              <a:off x="628475" y="4331247"/>
              <a:ext cx="1892537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Gigabytes in a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econd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78B68419-51CD-4683-B125-05F74E48BA85}"/>
                </a:ext>
              </a:extLst>
            </p:cNvPr>
            <p:cNvSpPr/>
            <p:nvPr/>
          </p:nvSpPr>
          <p:spPr>
            <a:xfrm>
              <a:off x="122019" y="4774347"/>
              <a:ext cx="1869481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Smart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H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ome/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B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uilding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974B2CF9-1E8E-4291-916A-D9BF9A54C5F3}"/>
                </a:ext>
              </a:extLst>
            </p:cNvPr>
            <p:cNvSpPr/>
            <p:nvPr/>
          </p:nvSpPr>
          <p:spPr>
            <a:xfrm>
              <a:off x="1069602" y="5297688"/>
              <a:ext cx="653397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Voice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ECAE104E-F20D-4133-9257-195737182FDD}"/>
                </a:ext>
              </a:extLst>
            </p:cNvPr>
            <p:cNvSpPr/>
            <p:nvPr/>
          </p:nvSpPr>
          <p:spPr>
            <a:xfrm>
              <a:off x="614330" y="5669018"/>
              <a:ext cx="1039479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Smart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C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ity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31" name="图形 130" descr="扬声器电话">
              <a:extLst>
                <a:ext uri="{FF2B5EF4-FFF2-40B4-BE49-F238E27FC236}">
                  <a16:creationId xmlns:a16="http://schemas.microsoft.com/office/drawing/2014/main" id="{7D1A5598-1D7C-4D3C-9349-82BDAA4A6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800933" y="5444389"/>
              <a:ext cx="240092" cy="240092"/>
            </a:xfrm>
            <a:prstGeom prst="rect">
              <a:avLst/>
            </a:prstGeom>
          </p:spPr>
        </p:pic>
        <p:pic>
          <p:nvPicPr>
            <p:cNvPr id="137" name="图形 136" descr="保险箱">
              <a:extLst>
                <a:ext uri="{FF2B5EF4-FFF2-40B4-BE49-F238E27FC236}">
                  <a16:creationId xmlns:a16="http://schemas.microsoft.com/office/drawing/2014/main" id="{8C11053C-37DC-4AE3-8A50-858A4ACBA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2869880" y="5743620"/>
              <a:ext cx="218172" cy="218172"/>
            </a:xfrm>
            <a:prstGeom prst="rect">
              <a:avLst/>
            </a:prstGeom>
          </p:spPr>
        </p:pic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BA4C3161-0369-4F04-8D35-6D135BA30414}"/>
                </a:ext>
              </a:extLst>
            </p:cNvPr>
            <p:cNvSpPr txBox="1"/>
            <p:nvPr/>
          </p:nvSpPr>
          <p:spPr>
            <a:xfrm>
              <a:off x="3245273" y="4683693"/>
              <a:ext cx="2267983" cy="316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Work and Play in the Cloud</a:t>
              </a:r>
              <a:endParaRPr kumimoji="1" lang="zh-CN" altLang="en-US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75" name="连接符: 肘形 174">
              <a:extLst>
                <a:ext uri="{FF2B5EF4-FFF2-40B4-BE49-F238E27FC236}">
                  <a16:creationId xmlns:a16="http://schemas.microsoft.com/office/drawing/2014/main" id="{FA6747FA-67E4-4F75-A78C-41CD7E909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3299" y="4507465"/>
              <a:ext cx="305485" cy="200329"/>
            </a:xfrm>
            <a:prstGeom prst="bentConnector3">
              <a:avLst>
                <a:gd name="adj1" fmla="val 2768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连接符: 肘形 179">
              <a:extLst>
                <a:ext uri="{FF2B5EF4-FFF2-40B4-BE49-F238E27FC236}">
                  <a16:creationId xmlns:a16="http://schemas.microsoft.com/office/drawing/2014/main" id="{59EB70E4-A9D7-407F-A846-8E8A8E4F1E5A}"/>
                </a:ext>
              </a:extLst>
            </p:cNvPr>
            <p:cNvCxnSpPr>
              <a:cxnSpLocks/>
              <a:endCxn id="169" idx="1"/>
            </p:cNvCxnSpPr>
            <p:nvPr/>
          </p:nvCxnSpPr>
          <p:spPr>
            <a:xfrm rot="5400000" flipH="1" flipV="1">
              <a:off x="3066916" y="4845626"/>
              <a:ext cx="182193" cy="174522"/>
            </a:xfrm>
            <a:prstGeom prst="bentConnector2">
              <a:avLst/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连接符: 肘形 182">
              <a:extLst>
                <a:ext uri="{FF2B5EF4-FFF2-40B4-BE49-F238E27FC236}">
                  <a16:creationId xmlns:a16="http://schemas.microsoft.com/office/drawing/2014/main" id="{279172B5-9694-43C9-A38E-AD2E720B5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0284" y="5101842"/>
              <a:ext cx="227453" cy="159350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连接符: 肘形 193">
              <a:extLst>
                <a:ext uri="{FF2B5EF4-FFF2-40B4-BE49-F238E27FC236}">
                  <a16:creationId xmlns:a16="http://schemas.microsoft.com/office/drawing/2014/main" id="{36267E94-708D-401D-A336-92E203E441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6815" y="5379648"/>
              <a:ext cx="241845" cy="142696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连接符: 肘形 195">
              <a:extLst>
                <a:ext uri="{FF2B5EF4-FFF2-40B4-BE49-F238E27FC236}">
                  <a16:creationId xmlns:a16="http://schemas.microsoft.com/office/drawing/2014/main" id="{8E107762-8C26-44D4-8F88-083CF10AD2AD}"/>
                </a:ext>
              </a:extLst>
            </p:cNvPr>
            <p:cNvCxnSpPr>
              <a:cxnSpLocks/>
              <a:endCxn id="95" idx="1"/>
            </p:cNvCxnSpPr>
            <p:nvPr/>
          </p:nvCxnSpPr>
          <p:spPr>
            <a:xfrm flipV="1">
              <a:off x="3623432" y="5892179"/>
              <a:ext cx="243564" cy="61841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连接符: 肘形 198">
              <a:extLst>
                <a:ext uri="{FF2B5EF4-FFF2-40B4-BE49-F238E27FC236}">
                  <a16:creationId xmlns:a16="http://schemas.microsoft.com/office/drawing/2014/main" id="{D19AC5A6-9DA2-4346-B8D2-202F559E112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83593" y="5612206"/>
              <a:ext cx="603151" cy="171616"/>
            </a:xfrm>
            <a:prstGeom prst="bentConnector3">
              <a:avLst>
                <a:gd name="adj1" fmla="val 42429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连接符: 肘形 201">
              <a:extLst>
                <a:ext uri="{FF2B5EF4-FFF2-40B4-BE49-F238E27FC236}">
                  <a16:creationId xmlns:a16="http://schemas.microsoft.com/office/drawing/2014/main" id="{788B3C31-2ABD-4EF2-9DDC-957B0A8E37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372135" y="4507464"/>
              <a:ext cx="280595" cy="63021"/>
            </a:xfrm>
            <a:prstGeom prst="bentConnector3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连接符: 肘形 204">
              <a:extLst>
                <a:ext uri="{FF2B5EF4-FFF2-40B4-BE49-F238E27FC236}">
                  <a16:creationId xmlns:a16="http://schemas.microsoft.com/office/drawing/2014/main" id="{05C94898-0B50-4906-B7BC-2700F28FEEC1}"/>
                </a:ext>
              </a:extLst>
            </p:cNvPr>
            <p:cNvCxnSpPr>
              <a:cxnSpLocks/>
              <a:stCxn id="208" idx="2"/>
            </p:cNvCxnSpPr>
            <p:nvPr/>
          </p:nvCxnSpPr>
          <p:spPr>
            <a:xfrm rot="10800000">
              <a:off x="1871557" y="4977831"/>
              <a:ext cx="278969" cy="2777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F2258E3E-FEDD-40A7-8DCF-237B9A2EFB39}"/>
                </a:ext>
              </a:extLst>
            </p:cNvPr>
            <p:cNvSpPr/>
            <p:nvPr/>
          </p:nvSpPr>
          <p:spPr>
            <a:xfrm>
              <a:off x="2150525" y="4955098"/>
              <a:ext cx="573198" cy="60098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8" name="连接符: 肘形 217">
              <a:extLst>
                <a:ext uri="{FF2B5EF4-FFF2-40B4-BE49-F238E27FC236}">
                  <a16:creationId xmlns:a16="http://schemas.microsoft.com/office/drawing/2014/main" id="{E5E7C001-47AE-4C9F-936F-E9115C0ABD4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688645" y="5444002"/>
              <a:ext cx="1092450" cy="148539"/>
            </a:xfrm>
            <a:prstGeom prst="bentConnector3">
              <a:avLst>
                <a:gd name="adj1" fmla="val 60286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856F6516-2364-4E53-B0F3-61BA60A0E729}"/>
                </a:ext>
              </a:extLst>
            </p:cNvPr>
            <p:cNvSpPr/>
            <p:nvPr/>
          </p:nvSpPr>
          <p:spPr>
            <a:xfrm>
              <a:off x="1812662" y="5623804"/>
              <a:ext cx="567323" cy="47818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4" name="连接符: 肘形 223">
              <a:extLst>
                <a:ext uri="{FF2B5EF4-FFF2-40B4-BE49-F238E27FC236}">
                  <a16:creationId xmlns:a16="http://schemas.microsoft.com/office/drawing/2014/main" id="{19A22378-FD25-4FA8-B4E2-49C370C1F45E}"/>
                </a:ext>
              </a:extLst>
            </p:cNvPr>
            <p:cNvCxnSpPr/>
            <p:nvPr/>
          </p:nvCxnSpPr>
          <p:spPr>
            <a:xfrm rot="10800000">
              <a:off x="1526938" y="5827115"/>
              <a:ext cx="269756" cy="40324"/>
            </a:xfrm>
            <a:prstGeom prst="bentConnector3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Freeform 3">
            <a:extLst>
              <a:ext uri="{FF2B5EF4-FFF2-40B4-BE49-F238E27FC236}">
                <a16:creationId xmlns:a16="http://schemas.microsoft.com/office/drawing/2014/main" id="{07E04C57-679F-480B-A464-4DA4EDAB0111}"/>
              </a:ext>
            </a:extLst>
          </p:cNvPr>
          <p:cNvSpPr>
            <a:spLocks/>
          </p:cNvSpPr>
          <p:nvPr/>
        </p:nvSpPr>
        <p:spPr bwMode="gray">
          <a:xfrm rot="20455576" flipV="1">
            <a:off x="421851" y="3195282"/>
            <a:ext cx="693032" cy="1275531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43E419-A394-4476-A737-617163A9C21F}"/>
              </a:ext>
            </a:extLst>
          </p:cNvPr>
          <p:cNvSpPr txBox="1"/>
          <p:nvPr/>
        </p:nvSpPr>
        <p:spPr>
          <a:xfrm>
            <a:off x="1232718" y="166591"/>
            <a:ext cx="262675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>
                <a:solidFill>
                  <a:srgbClr val="04147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eMBB</a:t>
            </a:r>
            <a:endParaRPr kumimoji="1" lang="en-US" altLang="zh-CN" b="1" dirty="0">
              <a:solidFill>
                <a:srgbClr val="04147B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1F59E1-DF69-4F57-837C-B5D3F6FC2EB8}"/>
              </a:ext>
            </a:extLst>
          </p:cNvPr>
          <p:cNvSpPr txBox="1"/>
          <p:nvPr/>
        </p:nvSpPr>
        <p:spPr>
          <a:xfrm>
            <a:off x="2657772" y="889605"/>
            <a:ext cx="28189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4147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RTBC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8FD494-0182-4EA7-9C28-157C2EAABCED}"/>
              </a:ext>
            </a:extLst>
          </p:cNvPr>
          <p:cNvSpPr txBox="1"/>
          <p:nvPr/>
        </p:nvSpPr>
        <p:spPr>
          <a:xfrm>
            <a:off x="3458575" y="2204098"/>
            <a:ext cx="130730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URLLC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414925-1A3B-4EFD-8E36-5EAD0B61F20D}"/>
              </a:ext>
            </a:extLst>
          </p:cNvPr>
          <p:cNvSpPr txBox="1"/>
          <p:nvPr/>
        </p:nvSpPr>
        <p:spPr>
          <a:xfrm>
            <a:off x="-84554" y="886877"/>
            <a:ext cx="238889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A81A1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UCBC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FBE746-53D6-4200-AE0A-0B2FCEDC6AAD}"/>
              </a:ext>
            </a:extLst>
          </p:cNvPr>
          <p:cNvSpPr txBox="1"/>
          <p:nvPr/>
        </p:nvSpPr>
        <p:spPr>
          <a:xfrm>
            <a:off x="-136833" y="2192534"/>
            <a:ext cx="238889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>
                <a:solidFill>
                  <a:srgbClr val="A81A1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mMTC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6872345-0A7B-4259-B1BD-044734E9667E}"/>
              </a:ext>
            </a:extLst>
          </p:cNvPr>
          <p:cNvSpPr txBox="1"/>
          <p:nvPr/>
        </p:nvSpPr>
        <p:spPr>
          <a:xfrm>
            <a:off x="1314636" y="2969191"/>
            <a:ext cx="272485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HCS</a:t>
            </a: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09EB0EB2-2FE4-4B09-B5C1-38DF8371E0DA}"/>
              </a:ext>
            </a:extLst>
          </p:cNvPr>
          <p:cNvSpPr txBox="1"/>
          <p:nvPr/>
        </p:nvSpPr>
        <p:spPr>
          <a:xfrm>
            <a:off x="1584040" y="1475832"/>
            <a:ext cx="1991083" cy="67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5.5G: Huawei’s Vision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2BB6F1-6C55-4C87-B8EF-5ED5D272583D}"/>
              </a:ext>
            </a:extLst>
          </p:cNvPr>
          <p:cNvSpPr/>
          <p:nvPr/>
        </p:nvSpPr>
        <p:spPr>
          <a:xfrm>
            <a:off x="3160576" y="2766996"/>
            <a:ext cx="17943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Vehicle-to-Everything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EF433E2-B294-41DA-BB34-6E28886F5B0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39" y="915082"/>
            <a:ext cx="250975" cy="2509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0743508-5692-4613-A282-7C07AB8E12B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46" y="1596359"/>
            <a:ext cx="240123" cy="24012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A0852B5-43CD-47B4-B5A3-42445AB5B6B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79" y="900112"/>
            <a:ext cx="288000" cy="28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215F29E-B463-4BFA-9D48-96301CD2F80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625" y="2301584"/>
            <a:ext cx="288000" cy="288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4E70942-77FE-4E8C-95FF-F29586171BD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36" y="2330666"/>
            <a:ext cx="288000" cy="28800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A969B85A-F6CC-4AA3-8D0E-249CF35306C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38" y="1558181"/>
            <a:ext cx="317138" cy="317138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AE1FB79F-F754-4861-9948-74FC50C484A7}"/>
              </a:ext>
            </a:extLst>
          </p:cNvPr>
          <p:cNvSpPr/>
          <p:nvPr/>
        </p:nvSpPr>
        <p:spPr>
          <a:xfrm>
            <a:off x="102067" y="408655"/>
            <a:ext cx="17175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HD Video Uploading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E6517B4-D121-4CDB-B798-6462187A3F7C}"/>
              </a:ext>
            </a:extLst>
          </p:cNvPr>
          <p:cNvSpPr/>
          <p:nvPr/>
        </p:nvSpPr>
        <p:spPr>
          <a:xfrm>
            <a:off x="249" y="1554534"/>
            <a:ext cx="13247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Machine Vision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32B22127-61DE-438A-9CDF-D5E7EAB90A9A}"/>
              </a:ext>
            </a:extLst>
          </p:cNvPr>
          <p:cNvSpPr/>
          <p:nvPr/>
        </p:nvSpPr>
        <p:spPr>
          <a:xfrm>
            <a:off x="811642" y="2761680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Positioning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4B6114D-800A-4A73-B640-DE0559605DB5}"/>
              </a:ext>
            </a:extLst>
          </p:cNvPr>
          <p:cNvSpPr/>
          <p:nvPr/>
        </p:nvSpPr>
        <p:spPr>
          <a:xfrm>
            <a:off x="3716511" y="1446812"/>
            <a:ext cx="137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Holographic Communication</a:t>
            </a:r>
            <a:endParaRPr kumimoji="1" lang="zh-CN" altLang="en-US" sz="1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03A1F205-4D9E-45BB-8CAB-C5C869AA5D44}"/>
              </a:ext>
            </a:extLst>
          </p:cNvPr>
          <p:cNvSpPr/>
          <p:nvPr/>
        </p:nvSpPr>
        <p:spPr>
          <a:xfrm>
            <a:off x="3367839" y="408655"/>
            <a:ext cx="1471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Extended Reality </a:t>
            </a:r>
            <a:endParaRPr lang="zh-CN" altLang="en-US" sz="1400" dirty="0"/>
          </a:p>
        </p:txBody>
      </p: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6C983A4E-FFE2-4D77-919D-1A25DE09AD59}"/>
              </a:ext>
            </a:extLst>
          </p:cNvPr>
          <p:cNvCxnSpPr>
            <a:cxnSpLocks/>
          </p:cNvCxnSpPr>
          <p:nvPr/>
        </p:nvCxnSpPr>
        <p:spPr>
          <a:xfrm flipH="1" flipV="1">
            <a:off x="1245120" y="1700617"/>
            <a:ext cx="288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49D73510-4B50-46E6-8CE8-D4CD180562E3}"/>
              </a:ext>
            </a:extLst>
          </p:cNvPr>
          <p:cNvCxnSpPr>
            <a:cxnSpLocks/>
          </p:cNvCxnSpPr>
          <p:nvPr/>
        </p:nvCxnSpPr>
        <p:spPr>
          <a:xfrm flipH="1" flipV="1">
            <a:off x="3630594" y="1700617"/>
            <a:ext cx="288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DD5B62B2-1315-4C60-8E3A-4DA3A38C294A}"/>
              </a:ext>
            </a:extLst>
          </p:cNvPr>
          <p:cNvCxnSpPr>
            <a:cxnSpLocks/>
          </p:cNvCxnSpPr>
          <p:nvPr/>
        </p:nvCxnSpPr>
        <p:spPr>
          <a:xfrm>
            <a:off x="3151017" y="2616998"/>
            <a:ext cx="260381" cy="21676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84111052-500B-4A81-AAB5-4C83E5137EC9}"/>
              </a:ext>
            </a:extLst>
          </p:cNvPr>
          <p:cNvCxnSpPr>
            <a:cxnSpLocks/>
          </p:cNvCxnSpPr>
          <p:nvPr/>
        </p:nvCxnSpPr>
        <p:spPr>
          <a:xfrm flipH="1">
            <a:off x="1705811" y="2624901"/>
            <a:ext cx="288000" cy="216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8E27F066-48FC-42AC-B1D5-8ECE25ADE841}"/>
              </a:ext>
            </a:extLst>
          </p:cNvPr>
          <p:cNvCxnSpPr>
            <a:cxnSpLocks/>
          </p:cNvCxnSpPr>
          <p:nvPr/>
        </p:nvCxnSpPr>
        <p:spPr>
          <a:xfrm>
            <a:off x="1687305" y="678312"/>
            <a:ext cx="288000" cy="216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564C4952-50E2-48D1-9082-F7F3B57E1F77}"/>
              </a:ext>
            </a:extLst>
          </p:cNvPr>
          <p:cNvCxnSpPr>
            <a:cxnSpLocks/>
          </p:cNvCxnSpPr>
          <p:nvPr/>
        </p:nvCxnSpPr>
        <p:spPr>
          <a:xfrm flipH="1">
            <a:off x="3171150" y="648532"/>
            <a:ext cx="287425" cy="24578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9E39E6C9-6D4E-47EB-8247-328814F3913B}"/>
              </a:ext>
            </a:extLst>
          </p:cNvPr>
          <p:cNvCxnSpPr>
            <a:cxnSpLocks/>
          </p:cNvCxnSpPr>
          <p:nvPr/>
        </p:nvCxnSpPr>
        <p:spPr>
          <a:xfrm>
            <a:off x="7612725" y="1479870"/>
            <a:ext cx="23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0F050786-BF4E-487F-9167-9A93AAF8A50A}"/>
              </a:ext>
            </a:extLst>
          </p:cNvPr>
          <p:cNvCxnSpPr>
            <a:cxnSpLocks/>
          </p:cNvCxnSpPr>
          <p:nvPr/>
        </p:nvCxnSpPr>
        <p:spPr>
          <a:xfrm flipH="1">
            <a:off x="6838950" y="1475878"/>
            <a:ext cx="773512" cy="733123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04147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>
            <a:extLst>
              <a:ext uri="{FF2B5EF4-FFF2-40B4-BE49-F238E27FC236}">
                <a16:creationId xmlns:a16="http://schemas.microsoft.com/office/drawing/2014/main" id="{9F98C9B1-4191-4913-A1E6-48F42F217315}"/>
              </a:ext>
            </a:extLst>
          </p:cNvPr>
          <p:cNvCxnSpPr>
            <a:cxnSpLocks/>
          </p:cNvCxnSpPr>
          <p:nvPr/>
        </p:nvCxnSpPr>
        <p:spPr>
          <a:xfrm>
            <a:off x="5721921" y="4927140"/>
            <a:ext cx="2066133" cy="0"/>
          </a:xfrm>
          <a:prstGeom prst="line">
            <a:avLst/>
          </a:prstGeom>
          <a:ln w="19050">
            <a:solidFill>
              <a:srgbClr val="A81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581041EC-2312-4AAC-9DC8-4862A374B472}"/>
              </a:ext>
            </a:extLst>
          </p:cNvPr>
          <p:cNvCxnSpPr>
            <a:cxnSpLocks/>
          </p:cNvCxnSpPr>
          <p:nvPr/>
        </p:nvCxnSpPr>
        <p:spPr>
          <a:xfrm flipV="1">
            <a:off x="5736949" y="3155149"/>
            <a:ext cx="215728" cy="1764289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A81A1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>
            <a:extLst>
              <a:ext uri="{FF2B5EF4-FFF2-40B4-BE49-F238E27FC236}">
                <a16:creationId xmlns:a16="http://schemas.microsoft.com/office/drawing/2014/main" id="{FC667B8C-C378-4D9C-9D3E-1A97F32D7F8C}"/>
              </a:ext>
            </a:extLst>
          </p:cNvPr>
          <p:cNvCxnSpPr>
            <a:cxnSpLocks/>
          </p:cNvCxnSpPr>
          <p:nvPr/>
        </p:nvCxnSpPr>
        <p:spPr>
          <a:xfrm flipV="1">
            <a:off x="7788054" y="4695177"/>
            <a:ext cx="503706" cy="227189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A81A1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166B75D7-9231-4598-9291-F5995E08B0B2}"/>
              </a:ext>
            </a:extLst>
          </p:cNvPr>
          <p:cNvCxnSpPr>
            <a:cxnSpLocks/>
          </p:cNvCxnSpPr>
          <p:nvPr/>
        </p:nvCxnSpPr>
        <p:spPr>
          <a:xfrm>
            <a:off x="9586650" y="4927140"/>
            <a:ext cx="2489463" cy="0"/>
          </a:xfrm>
          <a:prstGeom prst="line">
            <a:avLst/>
          </a:prstGeom>
          <a:ln w="19050">
            <a:solidFill>
              <a:srgbClr val="743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0B5E2B55-BC01-479F-A8AB-FDB0FD76B682}"/>
              </a:ext>
            </a:extLst>
          </p:cNvPr>
          <p:cNvCxnSpPr>
            <a:cxnSpLocks/>
          </p:cNvCxnSpPr>
          <p:nvPr/>
        </p:nvCxnSpPr>
        <p:spPr>
          <a:xfrm>
            <a:off x="11840254" y="3101711"/>
            <a:ext cx="227697" cy="1832688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rgbClr val="74348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FBA5BA6E-8934-4A77-AD5E-B769F5C79B5C}"/>
              </a:ext>
            </a:extLst>
          </p:cNvPr>
          <p:cNvCxnSpPr>
            <a:cxnSpLocks/>
          </p:cNvCxnSpPr>
          <p:nvPr/>
        </p:nvCxnSpPr>
        <p:spPr>
          <a:xfrm>
            <a:off x="8845541" y="4718094"/>
            <a:ext cx="755527" cy="208021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rgbClr val="74348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utoShape 5">
            <a:extLst>
              <a:ext uri="{FF2B5EF4-FFF2-40B4-BE49-F238E27FC236}">
                <a16:creationId xmlns:a16="http://schemas.microsoft.com/office/drawing/2014/main" id="{CBF1BC2A-0EAF-4ED4-85A3-D21F2D5BE87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086865" y="2206397"/>
            <a:ext cx="3264171" cy="2012484"/>
          </a:xfrm>
          <a:custGeom>
            <a:avLst/>
            <a:gdLst>
              <a:gd name="G0" fmla="+- 3013 0 0"/>
              <a:gd name="G1" fmla="+- 21600 0 3013"/>
              <a:gd name="G2" fmla="+- 21600 0 3013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013" y="10800"/>
                </a:moveTo>
                <a:cubicBezTo>
                  <a:pt x="3013" y="15101"/>
                  <a:pt x="6499" y="18587"/>
                  <a:pt x="10800" y="18587"/>
                </a:cubicBezTo>
                <a:cubicBezTo>
                  <a:pt x="15101" y="18587"/>
                  <a:pt x="18587" y="15101"/>
                  <a:pt x="18587" y="10800"/>
                </a:cubicBezTo>
                <a:cubicBezTo>
                  <a:pt x="18587" y="6499"/>
                  <a:pt x="15101" y="3013"/>
                  <a:pt x="10800" y="3013"/>
                </a:cubicBezTo>
                <a:cubicBezTo>
                  <a:pt x="6499" y="3013"/>
                  <a:pt x="3013" y="6499"/>
                  <a:pt x="3013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1"/>
          </a:gradFill>
          <a:ln w="9525" algn="ctr">
            <a:gradFill flip="none" rotWithShape="1">
              <a:gsLst>
                <a:gs pos="0">
                  <a:schemeClr val="accent1"/>
                </a:gs>
                <a:gs pos="100000">
                  <a:srgbClr val="A81A16"/>
                </a:gs>
              </a:gsLst>
              <a:lin ang="0" scaled="1"/>
              <a:tileRect/>
            </a:gradFill>
            <a:round/>
            <a:headEnd/>
            <a:tailEnd/>
          </a:ln>
          <a:effectLst/>
          <a:scene3d>
            <a:camera prst="perspectiveRelaxed"/>
            <a:lightRig rig="contrasting" dir="t"/>
          </a:scene3d>
          <a:sp3d>
            <a:bevelT w="0" h="127000"/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 dirty="0"/>
          </a:p>
        </p:txBody>
      </p:sp>
      <p:sp>
        <p:nvSpPr>
          <p:cNvPr id="79" name="Line 7">
            <a:extLst>
              <a:ext uri="{FF2B5EF4-FFF2-40B4-BE49-F238E27FC236}">
                <a16:creationId xmlns:a16="http://schemas.microsoft.com/office/drawing/2014/main" id="{309CCEAD-8809-4117-B5A7-8C2A6CF2784D}"/>
              </a:ext>
            </a:extLst>
          </p:cNvPr>
          <p:cNvSpPr>
            <a:spLocks noChangeShapeType="1"/>
          </p:cNvSpPr>
          <p:nvPr/>
        </p:nvSpPr>
        <p:spPr bwMode="gray">
          <a:xfrm>
            <a:off x="8378682" y="2490426"/>
            <a:ext cx="0" cy="9915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0" name="Line 8">
            <a:extLst>
              <a:ext uri="{FF2B5EF4-FFF2-40B4-BE49-F238E27FC236}">
                <a16:creationId xmlns:a16="http://schemas.microsoft.com/office/drawing/2014/main" id="{0D5EFCB6-856F-431D-AE5D-3EE9287CD4EC}"/>
              </a:ext>
            </a:extLst>
          </p:cNvPr>
          <p:cNvSpPr>
            <a:spLocks noChangeShapeType="1"/>
          </p:cNvSpPr>
          <p:nvPr/>
        </p:nvSpPr>
        <p:spPr bwMode="gray">
          <a:xfrm>
            <a:off x="9022892" y="2485252"/>
            <a:ext cx="0" cy="106056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2" name="Line 10">
            <a:extLst>
              <a:ext uri="{FF2B5EF4-FFF2-40B4-BE49-F238E27FC236}">
                <a16:creationId xmlns:a16="http://schemas.microsoft.com/office/drawing/2014/main" id="{CC4C151B-2D68-4602-B2F4-6A76A1C369B0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8142385" y="2308492"/>
            <a:ext cx="236297" cy="176761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3" name="Line 11">
            <a:extLst>
              <a:ext uri="{FF2B5EF4-FFF2-40B4-BE49-F238E27FC236}">
                <a16:creationId xmlns:a16="http://schemas.microsoft.com/office/drawing/2014/main" id="{87290608-8ABF-423E-9D1C-12E6874AE5CD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804156" y="3474892"/>
            <a:ext cx="269048" cy="29530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4" name="Line 12">
            <a:extLst>
              <a:ext uri="{FF2B5EF4-FFF2-40B4-BE49-F238E27FC236}">
                <a16:creationId xmlns:a16="http://schemas.microsoft.com/office/drawing/2014/main" id="{5E7BACAA-DC11-4190-B5D8-117AF7A78183}"/>
              </a:ext>
            </a:extLst>
          </p:cNvPr>
          <p:cNvSpPr>
            <a:spLocks noChangeShapeType="1"/>
          </p:cNvSpPr>
          <p:nvPr/>
        </p:nvSpPr>
        <p:spPr bwMode="gray">
          <a:xfrm>
            <a:off x="9894963" y="3277537"/>
            <a:ext cx="413043" cy="11729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5" name="Line 13">
            <a:extLst>
              <a:ext uri="{FF2B5EF4-FFF2-40B4-BE49-F238E27FC236}">
                <a16:creationId xmlns:a16="http://schemas.microsoft.com/office/drawing/2014/main" id="{484BA49E-768F-425F-BB4D-6796DD0D2095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804156" y="3770200"/>
            <a:ext cx="0" cy="1095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6" name="Line 14">
            <a:extLst>
              <a:ext uri="{FF2B5EF4-FFF2-40B4-BE49-F238E27FC236}">
                <a16:creationId xmlns:a16="http://schemas.microsoft.com/office/drawing/2014/main" id="{EDA8EDF6-1619-49E1-BD3B-E1484C4A067B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10368591" y="3187094"/>
            <a:ext cx="0" cy="853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1" name="Text Box 20">
            <a:extLst>
              <a:ext uri="{FF2B5EF4-FFF2-40B4-BE49-F238E27FC236}">
                <a16:creationId xmlns:a16="http://schemas.microsoft.com/office/drawing/2014/main" id="{1009DB5C-8218-4384-84E4-4E4B502851A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7719046" y="1920438"/>
            <a:ext cx="1969895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CAeC</a:t>
            </a:r>
            <a:endParaRPr lang="en-US" altLang="zh-CN" b="1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Text Box 21">
            <a:extLst>
              <a:ext uri="{FF2B5EF4-FFF2-40B4-BE49-F238E27FC236}">
                <a16:creationId xmlns:a16="http://schemas.microsoft.com/office/drawing/2014/main" id="{7D02B2CE-D68F-49D1-BDCA-40816AAD87D1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9112970" y="2111391"/>
            <a:ext cx="1786958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RTBC</a:t>
            </a:r>
          </a:p>
        </p:txBody>
      </p:sp>
      <p:sp>
        <p:nvSpPr>
          <p:cNvPr id="33" name="Text Box 25">
            <a:extLst>
              <a:ext uri="{FF2B5EF4-FFF2-40B4-BE49-F238E27FC236}">
                <a16:creationId xmlns:a16="http://schemas.microsoft.com/office/drawing/2014/main" id="{79E9793C-70F3-46C1-B7D4-C06BD23A2802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8126161" y="3071430"/>
            <a:ext cx="11556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96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6G Vision</a:t>
            </a:r>
          </a:p>
        </p:txBody>
      </p:sp>
      <p:sp>
        <p:nvSpPr>
          <p:cNvPr id="34" name="Line 10">
            <a:extLst>
              <a:ext uri="{FF2B5EF4-FFF2-40B4-BE49-F238E27FC236}">
                <a16:creationId xmlns:a16="http://schemas.microsoft.com/office/drawing/2014/main" id="{9A5D2F47-6E17-4BA0-8A0F-88DEEF7C5C59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7393014" y="2520727"/>
            <a:ext cx="342528" cy="16790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026F3654-E2D4-4323-8BF0-680949266F67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9654598" y="2788482"/>
            <a:ext cx="312641" cy="157346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6" name="Line 6">
            <a:extLst>
              <a:ext uri="{FF2B5EF4-FFF2-40B4-BE49-F238E27FC236}">
                <a16:creationId xmlns:a16="http://schemas.microsoft.com/office/drawing/2014/main" id="{E5C550D8-749D-4FC4-BA01-F183A04FE9CF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8677404" y="3672613"/>
            <a:ext cx="1385" cy="212149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7" name="Line 7">
            <a:extLst>
              <a:ext uri="{FF2B5EF4-FFF2-40B4-BE49-F238E27FC236}">
                <a16:creationId xmlns:a16="http://schemas.microsoft.com/office/drawing/2014/main" id="{B29F3490-B929-4482-9803-269480865164}"/>
              </a:ext>
            </a:extLst>
          </p:cNvPr>
          <p:cNvSpPr>
            <a:spLocks noChangeShapeType="1"/>
          </p:cNvSpPr>
          <p:nvPr/>
        </p:nvSpPr>
        <p:spPr bwMode="gray">
          <a:xfrm>
            <a:off x="7571843" y="2785240"/>
            <a:ext cx="216340" cy="14962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8" name="Line 10">
            <a:extLst>
              <a:ext uri="{FF2B5EF4-FFF2-40B4-BE49-F238E27FC236}">
                <a16:creationId xmlns:a16="http://schemas.microsoft.com/office/drawing/2014/main" id="{68B76253-3F54-4A92-98D7-19FEED4D4E22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137321" y="3327030"/>
            <a:ext cx="427666" cy="76329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9" name="Line 8">
            <a:extLst>
              <a:ext uri="{FF2B5EF4-FFF2-40B4-BE49-F238E27FC236}">
                <a16:creationId xmlns:a16="http://schemas.microsoft.com/office/drawing/2014/main" id="{634DA5C6-8A69-4730-9EE0-83F5CE750645}"/>
              </a:ext>
            </a:extLst>
          </p:cNvPr>
          <p:cNvSpPr>
            <a:spLocks noChangeShapeType="1"/>
          </p:cNvSpPr>
          <p:nvPr/>
        </p:nvSpPr>
        <p:spPr bwMode="gray">
          <a:xfrm>
            <a:off x="9653631" y="2943142"/>
            <a:ext cx="175" cy="144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0" name="Line 11">
            <a:extLst>
              <a:ext uri="{FF2B5EF4-FFF2-40B4-BE49-F238E27FC236}">
                <a16:creationId xmlns:a16="http://schemas.microsoft.com/office/drawing/2014/main" id="{EA61EBD1-99C7-4779-BC2B-733BFFEEDC46}"/>
              </a:ext>
            </a:extLst>
          </p:cNvPr>
          <p:cNvSpPr>
            <a:spLocks noChangeShapeType="1"/>
          </p:cNvSpPr>
          <p:nvPr/>
        </p:nvSpPr>
        <p:spPr bwMode="gray">
          <a:xfrm>
            <a:off x="9396719" y="3465727"/>
            <a:ext cx="196831" cy="32428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1" name="Line 13">
            <a:extLst>
              <a:ext uri="{FF2B5EF4-FFF2-40B4-BE49-F238E27FC236}">
                <a16:creationId xmlns:a16="http://schemas.microsoft.com/office/drawing/2014/main" id="{BD2A07A6-3EE7-4E8C-82DC-ADE897EBC82D}"/>
              </a:ext>
            </a:extLst>
          </p:cNvPr>
          <p:cNvSpPr>
            <a:spLocks noChangeShapeType="1"/>
          </p:cNvSpPr>
          <p:nvPr/>
        </p:nvSpPr>
        <p:spPr bwMode="gray">
          <a:xfrm>
            <a:off x="9593544" y="3788130"/>
            <a:ext cx="6" cy="10620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6" name="Text Box 21">
            <a:extLst>
              <a:ext uri="{FF2B5EF4-FFF2-40B4-BE49-F238E27FC236}">
                <a16:creationId xmlns:a16="http://schemas.microsoft.com/office/drawing/2014/main" id="{5929085F-2D06-477C-BF91-A89D7D8E71A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0351828" y="2714994"/>
            <a:ext cx="1468772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URLLC</a:t>
            </a:r>
          </a:p>
        </p:txBody>
      </p:sp>
      <p:sp>
        <p:nvSpPr>
          <p:cNvPr id="47" name="Text Box 21">
            <a:extLst>
              <a:ext uri="{FF2B5EF4-FFF2-40B4-BE49-F238E27FC236}">
                <a16:creationId xmlns:a16="http://schemas.microsoft.com/office/drawing/2014/main" id="{7740C051-0DC8-4F51-B722-4B5DD1DE5A7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9726301" y="3857556"/>
            <a:ext cx="18887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 err="1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EDuRLLC</a:t>
            </a:r>
            <a:endParaRPr lang="en-US" altLang="zh-CN" b="1" dirty="0">
              <a:solidFill>
                <a:srgbClr val="74348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Text Box 21">
            <a:extLst>
              <a:ext uri="{FF2B5EF4-FFF2-40B4-BE49-F238E27FC236}">
                <a16:creationId xmlns:a16="http://schemas.microsoft.com/office/drawing/2014/main" id="{72BF5490-7CA9-43F9-B1DB-648221313B0C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8203733" y="4395160"/>
            <a:ext cx="2333939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HCS</a:t>
            </a:r>
          </a:p>
        </p:txBody>
      </p:sp>
      <p:sp>
        <p:nvSpPr>
          <p:cNvPr id="49" name="Text Box 21">
            <a:extLst>
              <a:ext uri="{FF2B5EF4-FFF2-40B4-BE49-F238E27FC236}">
                <a16:creationId xmlns:a16="http://schemas.microsoft.com/office/drawing/2014/main" id="{6C848114-945B-4657-83CE-F3253D3F148C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881982" y="4287057"/>
            <a:ext cx="1866990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mMTC</a:t>
            </a:r>
            <a:endParaRPr lang="en-US" altLang="zh-CN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Text Box 21">
            <a:extLst>
              <a:ext uri="{FF2B5EF4-FFF2-40B4-BE49-F238E27FC236}">
                <a16:creationId xmlns:a16="http://schemas.microsoft.com/office/drawing/2014/main" id="{A2C3633A-21C6-4DFE-910D-2044C7A89768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5777267" y="3662847"/>
            <a:ext cx="17787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COC</a:t>
            </a:r>
          </a:p>
        </p:txBody>
      </p:sp>
      <p:sp>
        <p:nvSpPr>
          <p:cNvPr id="51" name="Text Box 21">
            <a:extLst>
              <a:ext uri="{FF2B5EF4-FFF2-40B4-BE49-F238E27FC236}">
                <a16:creationId xmlns:a16="http://schemas.microsoft.com/office/drawing/2014/main" id="{383C8019-F042-4756-BFB2-80C5E8AFBF9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5997763" y="2728965"/>
            <a:ext cx="9592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>
                <a:solidFill>
                  <a:srgbClr val="A81A1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UCBC</a:t>
            </a:r>
          </a:p>
        </p:txBody>
      </p:sp>
      <p:sp>
        <p:nvSpPr>
          <p:cNvPr id="52" name="Text Box 21">
            <a:extLst>
              <a:ext uri="{FF2B5EF4-FFF2-40B4-BE49-F238E27FC236}">
                <a16:creationId xmlns:a16="http://schemas.microsoft.com/office/drawing/2014/main" id="{937D219E-62FD-4EEB-81DC-D22597CF46E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626810" y="2047538"/>
            <a:ext cx="14842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 err="1">
                <a:solidFill>
                  <a:srgbClr val="04147B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eMBB</a:t>
            </a:r>
            <a:endParaRPr lang="en-US" altLang="zh-CN" b="1" dirty="0">
              <a:solidFill>
                <a:srgbClr val="04147B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Line 6">
            <a:extLst>
              <a:ext uri="{FF2B5EF4-FFF2-40B4-BE49-F238E27FC236}">
                <a16:creationId xmlns:a16="http://schemas.microsoft.com/office/drawing/2014/main" id="{476F7D6C-5854-43EC-9030-0FA882A95EFC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8675977" y="3883184"/>
            <a:ext cx="1386" cy="1260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4" name="Line 7">
            <a:extLst>
              <a:ext uri="{FF2B5EF4-FFF2-40B4-BE49-F238E27FC236}">
                <a16:creationId xmlns:a16="http://schemas.microsoft.com/office/drawing/2014/main" id="{9B9EF10A-08F9-46D5-9C8F-0C65389070C4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141943" y="3405582"/>
            <a:ext cx="0" cy="108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 dirty="0"/>
          </a:p>
        </p:txBody>
      </p:sp>
      <p:sp>
        <p:nvSpPr>
          <p:cNvPr id="125" name="Line 7">
            <a:extLst>
              <a:ext uri="{FF2B5EF4-FFF2-40B4-BE49-F238E27FC236}">
                <a16:creationId xmlns:a16="http://schemas.microsoft.com/office/drawing/2014/main" id="{20B50373-724F-4037-980F-996C303E699D}"/>
              </a:ext>
            </a:extLst>
          </p:cNvPr>
          <p:cNvSpPr>
            <a:spLocks noChangeShapeType="1"/>
          </p:cNvSpPr>
          <p:nvPr/>
        </p:nvSpPr>
        <p:spPr bwMode="gray">
          <a:xfrm>
            <a:off x="7789847" y="2934221"/>
            <a:ext cx="0" cy="144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6" name="Line 7">
            <a:extLst>
              <a:ext uri="{FF2B5EF4-FFF2-40B4-BE49-F238E27FC236}">
                <a16:creationId xmlns:a16="http://schemas.microsoft.com/office/drawing/2014/main" id="{9F7D4E5B-478F-4F50-B4DA-9092FCDD0B37}"/>
              </a:ext>
            </a:extLst>
          </p:cNvPr>
          <p:cNvSpPr>
            <a:spLocks noChangeShapeType="1"/>
          </p:cNvSpPr>
          <p:nvPr/>
        </p:nvSpPr>
        <p:spPr bwMode="gray">
          <a:xfrm>
            <a:off x="8390401" y="2611928"/>
            <a:ext cx="5" cy="17331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7" name="Line 7">
            <a:extLst>
              <a:ext uri="{FF2B5EF4-FFF2-40B4-BE49-F238E27FC236}">
                <a16:creationId xmlns:a16="http://schemas.microsoft.com/office/drawing/2014/main" id="{66C0AB74-1384-479D-928F-80CF62AD18F9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9108052" y="2615718"/>
            <a:ext cx="47157" cy="17331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8" name="Line 7">
            <a:extLst>
              <a:ext uri="{FF2B5EF4-FFF2-40B4-BE49-F238E27FC236}">
                <a16:creationId xmlns:a16="http://schemas.microsoft.com/office/drawing/2014/main" id="{11B94E23-7DE8-44DA-8634-1A977949FC93}"/>
              </a:ext>
            </a:extLst>
          </p:cNvPr>
          <p:cNvSpPr>
            <a:spLocks noChangeShapeType="1"/>
          </p:cNvSpPr>
          <p:nvPr/>
        </p:nvSpPr>
        <p:spPr bwMode="gray">
          <a:xfrm>
            <a:off x="8392525" y="2778848"/>
            <a:ext cx="0" cy="108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9" name="Line 7">
            <a:extLst>
              <a:ext uri="{FF2B5EF4-FFF2-40B4-BE49-F238E27FC236}">
                <a16:creationId xmlns:a16="http://schemas.microsoft.com/office/drawing/2014/main" id="{D2F715AE-8CFA-4BE8-A77A-792818E13098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9107964" y="2786746"/>
            <a:ext cx="88" cy="108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38" name="Line 12">
            <a:extLst>
              <a:ext uri="{FF2B5EF4-FFF2-40B4-BE49-F238E27FC236}">
                <a16:creationId xmlns:a16="http://schemas.microsoft.com/office/drawing/2014/main" id="{10754B20-4FBC-4140-ABFA-4820514B0E27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10308006" y="3394829"/>
            <a:ext cx="1" cy="11729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8" name="Line 17">
            <a:extLst>
              <a:ext uri="{FF2B5EF4-FFF2-40B4-BE49-F238E27FC236}">
                <a16:creationId xmlns:a16="http://schemas.microsoft.com/office/drawing/2014/main" id="{5DCC62B3-8B9F-4210-9941-FC2711F14E78}"/>
              </a:ext>
            </a:extLst>
          </p:cNvPr>
          <p:cNvSpPr>
            <a:spLocks noChangeShapeType="1"/>
          </p:cNvSpPr>
          <p:nvPr/>
        </p:nvSpPr>
        <p:spPr bwMode="black">
          <a:xfrm flipV="1">
            <a:off x="8009496" y="3756568"/>
            <a:ext cx="221251" cy="462312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3" name="Line 19">
            <a:extLst>
              <a:ext uri="{FF2B5EF4-FFF2-40B4-BE49-F238E27FC236}">
                <a16:creationId xmlns:a16="http://schemas.microsoft.com/office/drawing/2014/main" id="{3AE2532A-0CBF-4F28-BF9E-AD736E0A6E49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6957578" y="3547775"/>
            <a:ext cx="628679" cy="229117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2" name="Line 19">
            <a:extLst>
              <a:ext uri="{FF2B5EF4-FFF2-40B4-BE49-F238E27FC236}">
                <a16:creationId xmlns:a16="http://schemas.microsoft.com/office/drawing/2014/main" id="{77123E0D-BA9E-4A6D-83D0-5674DCEE720F}"/>
              </a:ext>
            </a:extLst>
          </p:cNvPr>
          <p:cNvSpPr>
            <a:spLocks noChangeShapeType="1"/>
          </p:cNvSpPr>
          <p:nvPr/>
        </p:nvSpPr>
        <p:spPr bwMode="gray">
          <a:xfrm>
            <a:off x="6803053" y="2914076"/>
            <a:ext cx="547143" cy="172532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9" name="Line 18">
            <a:extLst>
              <a:ext uri="{FF2B5EF4-FFF2-40B4-BE49-F238E27FC236}">
                <a16:creationId xmlns:a16="http://schemas.microsoft.com/office/drawing/2014/main" id="{E5002027-9FA9-4686-8A3E-289780B7AF75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10068068" y="2854541"/>
            <a:ext cx="592817" cy="232600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4" name="Line 18">
            <a:extLst>
              <a:ext uri="{FF2B5EF4-FFF2-40B4-BE49-F238E27FC236}">
                <a16:creationId xmlns:a16="http://schemas.microsoft.com/office/drawing/2014/main" id="{907FA42D-E5C5-452B-B3D2-BC3958621005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9871713" y="3551213"/>
            <a:ext cx="748345" cy="343122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5" name="Line 18">
            <a:extLst>
              <a:ext uri="{FF2B5EF4-FFF2-40B4-BE49-F238E27FC236}">
                <a16:creationId xmlns:a16="http://schemas.microsoft.com/office/drawing/2014/main" id="{41C57D46-A0C3-4881-8859-035ED5C38A8F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9107964" y="3788129"/>
            <a:ext cx="214772" cy="499364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0" name="Line 19">
            <a:extLst>
              <a:ext uri="{FF2B5EF4-FFF2-40B4-BE49-F238E27FC236}">
                <a16:creationId xmlns:a16="http://schemas.microsoft.com/office/drawing/2014/main" id="{0593CE4D-178C-4FBE-9F28-BBD796B2A073}"/>
              </a:ext>
            </a:extLst>
          </p:cNvPr>
          <p:cNvSpPr>
            <a:spLocks noChangeShapeType="1"/>
          </p:cNvSpPr>
          <p:nvPr/>
        </p:nvSpPr>
        <p:spPr bwMode="gray">
          <a:xfrm>
            <a:off x="7482520" y="2366256"/>
            <a:ext cx="526976" cy="358081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6" name="Line 15">
            <a:extLst>
              <a:ext uri="{FF2B5EF4-FFF2-40B4-BE49-F238E27FC236}">
                <a16:creationId xmlns:a16="http://schemas.microsoft.com/office/drawing/2014/main" id="{23FEDFD4-9E23-4647-A7C0-FC56DB6166C7}"/>
              </a:ext>
            </a:extLst>
          </p:cNvPr>
          <p:cNvSpPr>
            <a:spLocks noChangeShapeType="1"/>
          </p:cNvSpPr>
          <p:nvPr/>
        </p:nvSpPr>
        <p:spPr bwMode="black">
          <a:xfrm>
            <a:off x="8692274" y="2088014"/>
            <a:ext cx="48844" cy="591576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7" name="Line 16">
            <a:extLst>
              <a:ext uri="{FF2B5EF4-FFF2-40B4-BE49-F238E27FC236}">
                <a16:creationId xmlns:a16="http://schemas.microsoft.com/office/drawing/2014/main" id="{CCFDAB76-7C82-4B5D-A77C-FEFDB9C5327E}"/>
              </a:ext>
            </a:extLst>
          </p:cNvPr>
          <p:cNvSpPr>
            <a:spLocks noChangeShapeType="1"/>
          </p:cNvSpPr>
          <p:nvPr/>
        </p:nvSpPr>
        <p:spPr bwMode="black">
          <a:xfrm flipH="1">
            <a:off x="9466588" y="2307307"/>
            <a:ext cx="375898" cy="443619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pic>
        <p:nvPicPr>
          <p:cNvPr id="152" name="图形 151" descr="电力汽车">
            <a:extLst>
              <a:ext uri="{FF2B5EF4-FFF2-40B4-BE49-F238E27FC236}">
                <a16:creationId xmlns:a16="http://schemas.microsoft.com/office/drawing/2014/main" id="{A4EDE299-7C56-4360-B9E2-80942A140F1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9409485" y="3057631"/>
            <a:ext cx="288000" cy="288000"/>
          </a:xfrm>
          <a:prstGeom prst="rect">
            <a:avLst/>
          </a:prstGeom>
        </p:spPr>
      </p:pic>
      <p:pic>
        <p:nvPicPr>
          <p:cNvPr id="174" name="图形 173" descr="带齿轮的头部">
            <a:extLst>
              <a:ext uri="{FF2B5EF4-FFF2-40B4-BE49-F238E27FC236}">
                <a16:creationId xmlns:a16="http://schemas.microsoft.com/office/drawing/2014/main" id="{EF9837CB-2940-4E78-B086-71D48A52D508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651686" y="3119142"/>
            <a:ext cx="288000" cy="288000"/>
          </a:xfrm>
          <a:prstGeom prst="rect">
            <a:avLst/>
          </a:prstGeom>
        </p:spPr>
      </p:pic>
      <p:pic>
        <p:nvPicPr>
          <p:cNvPr id="212" name="图形 211" descr="机器人">
            <a:extLst>
              <a:ext uri="{FF2B5EF4-FFF2-40B4-BE49-F238E27FC236}">
                <a16:creationId xmlns:a16="http://schemas.microsoft.com/office/drawing/2014/main" id="{9F6BF9FF-6E64-4338-A678-56EF7FB81696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337289" y="3271269"/>
            <a:ext cx="288000" cy="288000"/>
          </a:xfrm>
          <a:prstGeom prst="rect">
            <a:avLst/>
          </a:prstGeom>
        </p:spPr>
      </p:pic>
      <p:pic>
        <p:nvPicPr>
          <p:cNvPr id="214" name="图形 213" descr="连接">
            <a:extLst>
              <a:ext uri="{FF2B5EF4-FFF2-40B4-BE49-F238E27FC236}">
                <a16:creationId xmlns:a16="http://schemas.microsoft.com/office/drawing/2014/main" id="{E6F83BA3-E50C-4D55-9537-35CAEE944FEF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8583266" y="2867148"/>
            <a:ext cx="288000" cy="288000"/>
          </a:xfrm>
          <a:prstGeom prst="rect">
            <a:avLst/>
          </a:prstGeom>
        </p:spPr>
      </p:pic>
      <p:pic>
        <p:nvPicPr>
          <p:cNvPr id="219" name="图形 218" descr="地球仪美洲">
            <a:extLst>
              <a:ext uri="{FF2B5EF4-FFF2-40B4-BE49-F238E27FC236}">
                <a16:creationId xmlns:a16="http://schemas.microsoft.com/office/drawing/2014/main" id="{2F8C6B63-7B05-45E5-892C-7F507C555F5D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8219352" y="3384613"/>
            <a:ext cx="288000" cy="288000"/>
          </a:xfrm>
          <a:prstGeom prst="rect">
            <a:avLst/>
          </a:prstGeom>
        </p:spPr>
      </p:pic>
      <p:pic>
        <p:nvPicPr>
          <p:cNvPr id="221" name="图形 220" descr="卫星">
            <a:extLst>
              <a:ext uri="{FF2B5EF4-FFF2-40B4-BE49-F238E27FC236}">
                <a16:creationId xmlns:a16="http://schemas.microsoft.com/office/drawing/2014/main" id="{AE8EA233-0684-46B9-879C-5233577BC74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7866581" y="3269482"/>
            <a:ext cx="288000" cy="288000"/>
          </a:xfrm>
          <a:prstGeom prst="rect">
            <a:avLst/>
          </a:prstGeom>
        </p:spPr>
      </p:pic>
      <p:pic>
        <p:nvPicPr>
          <p:cNvPr id="235" name="图形 234" descr="云计算">
            <a:extLst>
              <a:ext uri="{FF2B5EF4-FFF2-40B4-BE49-F238E27FC236}">
                <a16:creationId xmlns:a16="http://schemas.microsoft.com/office/drawing/2014/main" id="{359E4398-F257-4660-94DB-6F31E40ABE98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8059733" y="2925225"/>
            <a:ext cx="288000" cy="288000"/>
          </a:xfrm>
          <a:prstGeom prst="rect">
            <a:avLst/>
          </a:prstGeom>
        </p:spPr>
      </p:pic>
      <p:pic>
        <p:nvPicPr>
          <p:cNvPr id="236" name="图形 235" descr="无线路由器">
            <a:extLst>
              <a:ext uri="{FF2B5EF4-FFF2-40B4-BE49-F238E27FC236}">
                <a16:creationId xmlns:a16="http://schemas.microsoft.com/office/drawing/2014/main" id="{90E9AF5E-B3BB-4B99-B1DD-906383240318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8809929" y="3394829"/>
            <a:ext cx="288000" cy="288000"/>
          </a:xfrm>
          <a:prstGeom prst="rect">
            <a:avLst/>
          </a:prstGeom>
        </p:spPr>
      </p:pic>
      <p:pic>
        <p:nvPicPr>
          <p:cNvPr id="238" name="图形 237" descr="Internet">
            <a:extLst>
              <a:ext uri="{FF2B5EF4-FFF2-40B4-BE49-F238E27FC236}">
                <a16:creationId xmlns:a16="http://schemas.microsoft.com/office/drawing/2014/main" id="{1DF24EEF-2DB3-47F1-A6C2-398B29EF5269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9106909" y="2913631"/>
            <a:ext cx="288000" cy="288000"/>
          </a:xfrm>
          <a:prstGeom prst="rect">
            <a:avLst/>
          </a:prstGeom>
        </p:spPr>
      </p:pic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AEBF7451-F981-4AE6-A5C1-CA12AB76608D}"/>
              </a:ext>
            </a:extLst>
          </p:cNvPr>
          <p:cNvCxnSpPr>
            <a:cxnSpLocks/>
          </p:cNvCxnSpPr>
          <p:nvPr/>
        </p:nvCxnSpPr>
        <p:spPr>
          <a:xfrm>
            <a:off x="9952725" y="1482996"/>
            <a:ext cx="654575" cy="567032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04147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379ADB82-9DCA-4FFF-B030-22008AF8A859}"/>
              </a:ext>
            </a:extLst>
          </p:cNvPr>
          <p:cNvSpPr/>
          <p:nvPr/>
        </p:nvSpPr>
        <p:spPr>
          <a:xfrm rot="16200000">
            <a:off x="49834" y="3363785"/>
            <a:ext cx="1286182" cy="8279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8011921"/>
              </a:avLst>
            </a:prstTxWarp>
            <a:spAutoFit/>
          </a:bodyPr>
          <a:lstStyle/>
          <a:p>
            <a:pPr algn="ctr"/>
            <a:r>
              <a:rPr lang="en-US" altLang="zh-CN" b="1" cap="none" spc="0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5G to 5.5G</a:t>
            </a:r>
            <a:endParaRPr lang="zh-CN" altLang="en-US" b="1" cap="none" spc="0" dirty="0">
              <a:ln w="0"/>
              <a:gradFill flip="none" rotWithShape="1">
                <a:gsLst>
                  <a:gs pos="0">
                    <a:srgbClr val="04147B">
                      <a:alpha val="85000"/>
                    </a:srgbClr>
                  </a:gs>
                  <a:gs pos="74000">
                    <a:srgbClr val="A81A16">
                      <a:alpha val="92000"/>
                    </a:srgbClr>
                  </a:gs>
                </a:gsLst>
                <a:lin ang="0" scaled="1"/>
                <a:tileRect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Freeform 3">
            <a:extLst>
              <a:ext uri="{FF2B5EF4-FFF2-40B4-BE49-F238E27FC236}">
                <a16:creationId xmlns:a16="http://schemas.microsoft.com/office/drawing/2014/main" id="{577CC6C2-AFFA-42E2-9ADA-62A808C3BCA2}"/>
              </a:ext>
            </a:extLst>
          </p:cNvPr>
          <p:cNvSpPr>
            <a:spLocks/>
          </p:cNvSpPr>
          <p:nvPr/>
        </p:nvSpPr>
        <p:spPr bwMode="gray">
          <a:xfrm rot="5400000" flipV="1">
            <a:off x="5480216" y="932282"/>
            <a:ext cx="698944" cy="1455498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6CC337E2-6531-4AB7-BDCD-44FCEBEC659B}"/>
              </a:ext>
            </a:extLst>
          </p:cNvPr>
          <p:cNvSpPr/>
          <p:nvPr/>
        </p:nvSpPr>
        <p:spPr>
          <a:xfrm rot="250012">
            <a:off x="5035084" y="1209125"/>
            <a:ext cx="1615876" cy="8279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8011921"/>
              </a:avLst>
            </a:prstTxWarp>
            <a:spAutoFit/>
          </a:bodyPr>
          <a:lstStyle/>
          <a:p>
            <a:pPr algn="ctr"/>
            <a:r>
              <a:rPr lang="en-US" altLang="zh-CN" b="1" cap="none" spc="0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b="1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b="1" cap="none" spc="0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5G to 6G</a:t>
            </a:r>
            <a:endParaRPr lang="zh-CN" altLang="en-US" b="1" cap="none" spc="0" dirty="0">
              <a:ln w="0"/>
              <a:gradFill flip="none" rotWithShape="1">
                <a:gsLst>
                  <a:gs pos="0">
                    <a:srgbClr val="04147B">
                      <a:alpha val="85000"/>
                    </a:srgbClr>
                  </a:gs>
                  <a:gs pos="74000">
                    <a:srgbClr val="A81A16">
                      <a:alpha val="92000"/>
                    </a:srgbClr>
                  </a:gs>
                </a:gsLst>
                <a:lin ang="0" scaled="1"/>
                <a:tileRect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33B13D9F-8513-4FA7-81E0-1E1A444073E9}"/>
              </a:ext>
            </a:extLst>
          </p:cNvPr>
          <p:cNvSpPr/>
          <p:nvPr/>
        </p:nvSpPr>
        <p:spPr>
          <a:xfrm>
            <a:off x="6014921" y="2484877"/>
            <a:ext cx="2417962" cy="2203371"/>
          </a:xfrm>
          <a:custGeom>
            <a:avLst/>
            <a:gdLst>
              <a:gd name="connsiteX0" fmla="*/ 454790 w 2417962"/>
              <a:gd name="connsiteY0" fmla="*/ 0 h 2203371"/>
              <a:gd name="connsiteX1" fmla="*/ 861851 w 2417962"/>
              <a:gd name="connsiteY1" fmla="*/ 382198 h 2203371"/>
              <a:gd name="connsiteX2" fmla="*/ 811068 w 2417962"/>
              <a:gd name="connsiteY2" fmla="*/ 454257 h 2203371"/>
              <a:gd name="connsiteX3" fmla="*/ 721482 w 2417962"/>
              <a:gd name="connsiteY3" fmla="*/ 761991 h 2203371"/>
              <a:gd name="connsiteX4" fmla="*/ 2312541 w 2417962"/>
              <a:gd name="connsiteY4" fmla="*/ 1775823 h 2203371"/>
              <a:gd name="connsiteX5" fmla="*/ 2417962 w 2417962"/>
              <a:gd name="connsiteY5" fmla="*/ 1784178 h 2203371"/>
              <a:gd name="connsiteX6" fmla="*/ 2386809 w 2417962"/>
              <a:gd name="connsiteY6" fmla="*/ 2203371 h 2203371"/>
              <a:gd name="connsiteX7" fmla="*/ 2297988 w 2417962"/>
              <a:gd name="connsiteY7" fmla="*/ 2196554 h 2203371"/>
              <a:gd name="connsiteX8" fmla="*/ 0 w 2417962"/>
              <a:gd name="connsiteY8" fmla="*/ 778747 h 2203371"/>
              <a:gd name="connsiteX9" fmla="*/ 347360 w 2417962"/>
              <a:gd name="connsiteY9" fmla="*/ 88922 h 220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7962" h="2203371">
                <a:moveTo>
                  <a:pt x="454790" y="0"/>
                </a:moveTo>
                <a:lnTo>
                  <a:pt x="861851" y="382198"/>
                </a:lnTo>
                <a:lnTo>
                  <a:pt x="811068" y="454257"/>
                </a:lnTo>
                <a:cubicBezTo>
                  <a:pt x="752847" y="551470"/>
                  <a:pt x="721482" y="654828"/>
                  <a:pt x="721482" y="761991"/>
                </a:cubicBezTo>
                <a:cubicBezTo>
                  <a:pt x="721482" y="1262084"/>
                  <a:pt x="1404526" y="1679326"/>
                  <a:pt x="2312541" y="1775823"/>
                </a:cubicBezTo>
                <a:lnTo>
                  <a:pt x="2417962" y="1784178"/>
                </a:lnTo>
                <a:lnTo>
                  <a:pt x="2386809" y="2203371"/>
                </a:lnTo>
                <a:lnTo>
                  <a:pt x="2297988" y="2196554"/>
                </a:lnTo>
                <a:cubicBezTo>
                  <a:pt x="986529" y="2061607"/>
                  <a:pt x="0" y="1478109"/>
                  <a:pt x="0" y="778747"/>
                </a:cubicBezTo>
                <a:cubicBezTo>
                  <a:pt x="0" y="528975"/>
                  <a:pt x="125833" y="293981"/>
                  <a:pt x="347360" y="88922"/>
                </a:cubicBezTo>
                <a:close/>
              </a:path>
            </a:pathLst>
          </a:custGeom>
          <a:noFill/>
          <a:ln w="254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任意多边形: 形状 165">
            <a:extLst>
              <a:ext uri="{FF2B5EF4-FFF2-40B4-BE49-F238E27FC236}">
                <a16:creationId xmlns:a16="http://schemas.microsoft.com/office/drawing/2014/main" id="{FD380169-578E-429C-8F0C-58699A01ECC3}"/>
              </a:ext>
            </a:extLst>
          </p:cNvPr>
          <p:cNvSpPr/>
          <p:nvPr/>
        </p:nvSpPr>
        <p:spPr>
          <a:xfrm rot="2478636">
            <a:off x="7371288" y="878488"/>
            <a:ext cx="2689295" cy="2616999"/>
          </a:xfrm>
          <a:custGeom>
            <a:avLst/>
            <a:gdLst>
              <a:gd name="connsiteX0" fmla="*/ 1231950 w 2689295"/>
              <a:gd name="connsiteY0" fmla="*/ 908909 h 2616999"/>
              <a:gd name="connsiteX1" fmla="*/ 2603789 w 2689295"/>
              <a:gd name="connsiteY1" fmla="*/ 32315 h 2616999"/>
              <a:gd name="connsiteX2" fmla="*/ 2689295 w 2689295"/>
              <a:gd name="connsiteY2" fmla="*/ 0 h 2616999"/>
              <a:gd name="connsiteX3" fmla="*/ 2689294 w 2689295"/>
              <a:gd name="connsiteY3" fmla="*/ 599316 h 2616999"/>
              <a:gd name="connsiteX4" fmla="*/ 2628465 w 2689295"/>
              <a:gd name="connsiteY4" fmla="*/ 611766 h 2616999"/>
              <a:gd name="connsiteX5" fmla="*/ 1370005 w 2689295"/>
              <a:gd name="connsiteY5" fmla="*/ 1314240 h 2616999"/>
              <a:gd name="connsiteX6" fmla="*/ 463635 w 2689295"/>
              <a:gd name="connsiteY6" fmla="*/ 2612162 h 2616999"/>
              <a:gd name="connsiteX7" fmla="*/ 462437 w 2689295"/>
              <a:gd name="connsiteY7" fmla="*/ 2616999 h 2616999"/>
              <a:gd name="connsiteX8" fmla="*/ 0 w 2689295"/>
              <a:gd name="connsiteY8" fmla="*/ 2533109 h 2616999"/>
              <a:gd name="connsiteX9" fmla="*/ 75008 w 2689295"/>
              <a:gd name="connsiteY9" fmla="*/ 2365646 h 2616999"/>
              <a:gd name="connsiteX10" fmla="*/ 1231950 w 2689295"/>
              <a:gd name="connsiteY10" fmla="*/ 908909 h 261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9295" h="2616999">
                <a:moveTo>
                  <a:pt x="1231950" y="908909"/>
                </a:moveTo>
                <a:cubicBezTo>
                  <a:pt x="1679672" y="515429"/>
                  <a:pt x="2155754" y="218328"/>
                  <a:pt x="2603789" y="32315"/>
                </a:cubicBezTo>
                <a:lnTo>
                  <a:pt x="2689295" y="0"/>
                </a:lnTo>
                <a:lnTo>
                  <a:pt x="2689294" y="599316"/>
                </a:lnTo>
                <a:lnTo>
                  <a:pt x="2628465" y="611766"/>
                </a:lnTo>
                <a:cubicBezTo>
                  <a:pt x="2233978" y="709143"/>
                  <a:pt x="1783324" y="950994"/>
                  <a:pt x="1370005" y="1314240"/>
                </a:cubicBezTo>
                <a:cubicBezTo>
                  <a:pt x="905021" y="1722891"/>
                  <a:pt x="586334" y="2198135"/>
                  <a:pt x="463635" y="2612162"/>
                </a:cubicBezTo>
                <a:lnTo>
                  <a:pt x="462437" y="2616999"/>
                </a:lnTo>
                <a:lnTo>
                  <a:pt x="0" y="2533109"/>
                </a:lnTo>
                <a:lnTo>
                  <a:pt x="75008" y="2365646"/>
                </a:lnTo>
                <a:cubicBezTo>
                  <a:pt x="312405" y="1882158"/>
                  <a:pt x="709608" y="1367969"/>
                  <a:pt x="1231950" y="908909"/>
                </a:cubicBezTo>
                <a:close/>
              </a:path>
            </a:pathLst>
          </a:cu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任意多边形: 形状 172">
            <a:extLst>
              <a:ext uri="{FF2B5EF4-FFF2-40B4-BE49-F238E27FC236}">
                <a16:creationId xmlns:a16="http://schemas.microsoft.com/office/drawing/2014/main" id="{08BDFC0F-995D-48D4-8BAA-B7756188A6A6}"/>
              </a:ext>
            </a:extLst>
          </p:cNvPr>
          <p:cNvSpPr/>
          <p:nvPr/>
        </p:nvSpPr>
        <p:spPr>
          <a:xfrm rot="2442318">
            <a:off x="9492641" y="2190556"/>
            <a:ext cx="1759865" cy="3308478"/>
          </a:xfrm>
          <a:custGeom>
            <a:avLst/>
            <a:gdLst>
              <a:gd name="connsiteX0" fmla="*/ 299157 w 1759865"/>
              <a:gd name="connsiteY0" fmla="*/ 62776 h 3308478"/>
              <a:gd name="connsiteX1" fmla="*/ 465297 w 1759865"/>
              <a:gd name="connsiteY1" fmla="*/ 28217 h 3308478"/>
              <a:gd name="connsiteX2" fmla="*/ 1563860 w 1759865"/>
              <a:gd name="connsiteY2" fmla="*/ 297466 h 3308478"/>
              <a:gd name="connsiteX3" fmla="*/ 325943 w 1759865"/>
              <a:gd name="connsiteY3" fmla="*/ 3271503 h 3308478"/>
              <a:gd name="connsiteX4" fmla="*/ 280689 w 1759865"/>
              <a:gd name="connsiteY4" fmla="*/ 3308478 h 3308478"/>
              <a:gd name="connsiteX5" fmla="*/ 0 w 1759865"/>
              <a:gd name="connsiteY5" fmla="*/ 2982210 h 3308478"/>
              <a:gd name="connsiteX6" fmla="*/ 72824 w 1759865"/>
              <a:gd name="connsiteY6" fmla="*/ 2916160 h 3308478"/>
              <a:gd name="connsiteX7" fmla="*/ 757534 w 1759865"/>
              <a:gd name="connsiteY7" fmla="*/ 969042 h 3308478"/>
              <a:gd name="connsiteX8" fmla="*/ 376124 w 1759865"/>
              <a:gd name="connsiteY8" fmla="*/ 765805 h 3308478"/>
              <a:gd name="connsiteX9" fmla="*/ 299157 w 1759865"/>
              <a:gd name="connsiteY9" fmla="*/ 757108 h 330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9865" h="3308478">
                <a:moveTo>
                  <a:pt x="299157" y="62776"/>
                </a:moveTo>
                <a:lnTo>
                  <a:pt x="465297" y="28217"/>
                </a:lnTo>
                <a:cubicBezTo>
                  <a:pt x="939684" y="-49898"/>
                  <a:pt x="1335809" y="32382"/>
                  <a:pt x="1563860" y="297466"/>
                </a:cubicBezTo>
                <a:cubicBezTo>
                  <a:pt x="2085120" y="903373"/>
                  <a:pt x="1530886" y="2234894"/>
                  <a:pt x="325943" y="3271503"/>
                </a:cubicBezTo>
                <a:lnTo>
                  <a:pt x="280689" y="3308478"/>
                </a:lnTo>
                <a:lnTo>
                  <a:pt x="0" y="2982210"/>
                </a:lnTo>
                <a:lnTo>
                  <a:pt x="72824" y="2916160"/>
                </a:lnTo>
                <a:cubicBezTo>
                  <a:pt x="799978" y="2220685"/>
                  <a:pt x="1106975" y="1375229"/>
                  <a:pt x="757534" y="969042"/>
                </a:cubicBezTo>
                <a:cubicBezTo>
                  <a:pt x="664350" y="860726"/>
                  <a:pt x="533307" y="793901"/>
                  <a:pt x="376124" y="765805"/>
                </a:cubicBezTo>
                <a:lnTo>
                  <a:pt x="299157" y="757108"/>
                </a:lnTo>
                <a:close/>
              </a:path>
            </a:pathLst>
          </a:custGeom>
          <a:noFill/>
          <a:ln w="254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08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4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4E606352-4C3C-49A9-BDDD-794AB4E70930}"/>
              </a:ext>
            </a:extLst>
          </p:cNvPr>
          <p:cNvSpPr/>
          <p:nvPr/>
        </p:nvSpPr>
        <p:spPr>
          <a:xfrm rot="10800000">
            <a:off x="7814814" y="2006643"/>
            <a:ext cx="297650" cy="384508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E4E8CB7-DBE0-459B-8268-09F2A5E0721E}"/>
              </a:ext>
            </a:extLst>
          </p:cNvPr>
          <p:cNvSpPr/>
          <p:nvPr/>
        </p:nvSpPr>
        <p:spPr>
          <a:xfrm rot="10800000">
            <a:off x="4782856" y="1908260"/>
            <a:ext cx="297021" cy="40780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908EDD-51C7-4FC7-8622-652269D3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061318" y="2592225"/>
            <a:ext cx="1110285" cy="69665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960C50CC-427B-4D6F-BCE5-4911EF73D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03175" y="523963"/>
            <a:ext cx="981260" cy="1044974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3E825546-D98C-4AFD-B297-7CC593B9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862762" y="2297300"/>
            <a:ext cx="988487" cy="1044974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F8C54F35-31DD-4FC2-89B3-BA8082CB7E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715870" y="3625664"/>
            <a:ext cx="1179805" cy="1044974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780E307-323F-4FAC-B9AC-5C03B8399335}"/>
              </a:ext>
            </a:extLst>
          </p:cNvPr>
          <p:cNvCxnSpPr>
            <a:cxnSpLocks/>
          </p:cNvCxnSpPr>
          <p:nvPr/>
        </p:nvCxnSpPr>
        <p:spPr>
          <a:xfrm>
            <a:off x="5413499" y="887783"/>
            <a:ext cx="1955125" cy="42689"/>
          </a:xfrm>
          <a:prstGeom prst="straightConnector1">
            <a:avLst/>
          </a:prstGeom>
          <a:ln w="5080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F2F73A8-5CEB-4DEF-AE7E-8D9DB58294BC}"/>
              </a:ext>
            </a:extLst>
          </p:cNvPr>
          <p:cNvCxnSpPr>
            <a:cxnSpLocks/>
          </p:cNvCxnSpPr>
          <p:nvPr/>
        </p:nvCxnSpPr>
        <p:spPr>
          <a:xfrm flipH="1">
            <a:off x="3074427" y="1188561"/>
            <a:ext cx="1167900" cy="1187246"/>
          </a:xfrm>
          <a:prstGeom prst="straightConnector1">
            <a:avLst/>
          </a:prstGeom>
          <a:ln w="5080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8373876-3695-466F-98B0-9B946F25C530}"/>
              </a:ext>
            </a:extLst>
          </p:cNvPr>
          <p:cNvCxnSpPr>
            <a:cxnSpLocks/>
          </p:cNvCxnSpPr>
          <p:nvPr/>
        </p:nvCxnSpPr>
        <p:spPr>
          <a:xfrm flipH="1" flipV="1">
            <a:off x="3177822" y="3444426"/>
            <a:ext cx="2339020" cy="1043084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A957BCD-A65A-41C8-A28C-B0EA87493F8C}"/>
              </a:ext>
            </a:extLst>
          </p:cNvPr>
          <p:cNvCxnSpPr>
            <a:cxnSpLocks/>
          </p:cNvCxnSpPr>
          <p:nvPr/>
        </p:nvCxnSpPr>
        <p:spPr>
          <a:xfrm flipH="1">
            <a:off x="7133726" y="3336228"/>
            <a:ext cx="1729952" cy="1000947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C5E0754-81BD-4885-B3DD-06C6B06A46FD}"/>
              </a:ext>
            </a:extLst>
          </p:cNvPr>
          <p:cNvCxnSpPr>
            <a:cxnSpLocks/>
          </p:cNvCxnSpPr>
          <p:nvPr/>
        </p:nvCxnSpPr>
        <p:spPr>
          <a:xfrm flipH="1">
            <a:off x="3218565" y="1140046"/>
            <a:ext cx="4075027" cy="1840458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5C091A5-D0F1-44A6-BC6C-8B0BFE1760F2}"/>
              </a:ext>
            </a:extLst>
          </p:cNvPr>
          <p:cNvSpPr txBox="1"/>
          <p:nvPr/>
        </p:nvSpPr>
        <p:spPr>
          <a:xfrm>
            <a:off x="1635635" y="3247914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3007CA1-ADE2-45D2-BF14-8BE8FA3A5581}"/>
              </a:ext>
            </a:extLst>
          </p:cNvPr>
          <p:cNvSpPr txBox="1"/>
          <p:nvPr/>
        </p:nvSpPr>
        <p:spPr>
          <a:xfrm>
            <a:off x="3900147" y="1437382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85EA1E-011A-4A61-BA87-4B84B49E95A0}"/>
              </a:ext>
            </a:extLst>
          </p:cNvPr>
          <p:cNvSpPr txBox="1"/>
          <p:nvPr/>
        </p:nvSpPr>
        <p:spPr>
          <a:xfrm>
            <a:off x="5412113" y="4516661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73FE5F9-7D33-48E9-9F2F-C23EEB4F9A4A}"/>
              </a:ext>
            </a:extLst>
          </p:cNvPr>
          <p:cNvSpPr txBox="1"/>
          <p:nvPr/>
        </p:nvSpPr>
        <p:spPr>
          <a:xfrm>
            <a:off x="8463346" y="3231494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E3044FA4-C8D4-4F34-B5D7-0ACB4196F3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580961" y="451534"/>
            <a:ext cx="988487" cy="1044974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41B8E78-8AB0-42C0-8A4D-EDAA3493AEFD}"/>
              </a:ext>
            </a:extLst>
          </p:cNvPr>
          <p:cNvCxnSpPr>
            <a:cxnSpLocks/>
          </p:cNvCxnSpPr>
          <p:nvPr/>
        </p:nvCxnSpPr>
        <p:spPr>
          <a:xfrm flipH="1" flipV="1">
            <a:off x="8670526" y="1277696"/>
            <a:ext cx="643443" cy="1043733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FD1B8D3F-0683-4F90-9A0C-B2AAE966FA8D}"/>
              </a:ext>
            </a:extLst>
          </p:cNvPr>
          <p:cNvSpPr txBox="1"/>
          <p:nvPr/>
        </p:nvSpPr>
        <p:spPr>
          <a:xfrm>
            <a:off x="7212025" y="1437382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22" name="思想气泡: 云 21">
            <a:extLst>
              <a:ext uri="{FF2B5EF4-FFF2-40B4-BE49-F238E27FC236}">
                <a16:creationId xmlns:a16="http://schemas.microsoft.com/office/drawing/2014/main" id="{09C29EB3-2EC8-4EE5-AD9C-D214CAC32894}"/>
              </a:ext>
            </a:extLst>
          </p:cNvPr>
          <p:cNvSpPr/>
          <p:nvPr/>
        </p:nvSpPr>
        <p:spPr>
          <a:xfrm>
            <a:off x="1954393" y="5683064"/>
            <a:ext cx="8457876" cy="1000947"/>
          </a:xfrm>
          <a:prstGeom prst="cloudCallout">
            <a:avLst>
              <a:gd name="adj1" fmla="val -10120"/>
              <a:gd name="adj2" fmla="val 1547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B54133A3-9A79-42DD-934E-850F7305236D}"/>
              </a:ext>
            </a:extLst>
          </p:cNvPr>
          <p:cNvSpPr/>
          <p:nvPr/>
        </p:nvSpPr>
        <p:spPr>
          <a:xfrm rot="10800000">
            <a:off x="2806054" y="4155098"/>
            <a:ext cx="261546" cy="1965662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44F0051-C860-4F34-BA9D-4424A1FA90F9}"/>
              </a:ext>
            </a:extLst>
          </p:cNvPr>
          <p:cNvSpPr txBox="1"/>
          <p:nvPr/>
        </p:nvSpPr>
        <p:spPr>
          <a:xfrm>
            <a:off x="2546241" y="4777197"/>
            <a:ext cx="275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1F57816-C119-4FAE-8233-A74EF722E5C3}"/>
              </a:ext>
            </a:extLst>
          </p:cNvPr>
          <p:cNvSpPr txBox="1"/>
          <p:nvPr/>
        </p:nvSpPr>
        <p:spPr>
          <a:xfrm>
            <a:off x="3877899" y="5943477"/>
            <a:ext cx="420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Environment</a:t>
            </a: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809172A2-149E-46BF-9D7A-5A3F1C7D592F}"/>
              </a:ext>
            </a:extLst>
          </p:cNvPr>
          <p:cNvSpPr/>
          <p:nvPr/>
        </p:nvSpPr>
        <p:spPr>
          <a:xfrm rot="10800000">
            <a:off x="6187744" y="5155928"/>
            <a:ext cx="261546" cy="889408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5F2E2DF8-9D5D-4488-975E-92043532571D}"/>
              </a:ext>
            </a:extLst>
          </p:cNvPr>
          <p:cNvSpPr/>
          <p:nvPr/>
        </p:nvSpPr>
        <p:spPr>
          <a:xfrm rot="10800000">
            <a:off x="9153161" y="3916207"/>
            <a:ext cx="322120" cy="22456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5E650A7-6652-4D6E-970B-D2B47DD38362}"/>
              </a:ext>
            </a:extLst>
          </p:cNvPr>
          <p:cNvGrpSpPr>
            <a:grpSpLocks noChangeAspect="1"/>
          </p:cNvGrpSpPr>
          <p:nvPr/>
        </p:nvGrpSpPr>
        <p:grpSpPr>
          <a:xfrm>
            <a:off x="3740557" y="193041"/>
            <a:ext cx="903126" cy="522487"/>
            <a:chOff x="1850906" y="1145180"/>
            <a:chExt cx="8093508" cy="4682359"/>
          </a:xfrm>
        </p:grpSpPr>
        <p:cxnSp>
          <p:nvCxnSpPr>
            <p:cNvPr id="30" name="直线连接符 199 13">
              <a:extLst>
                <a:ext uri="{FF2B5EF4-FFF2-40B4-BE49-F238E27FC236}">
                  <a16:creationId xmlns:a16="http://schemas.microsoft.com/office/drawing/2014/main" id="{87B4CE64-2DB2-4D9B-ADC4-D0FED9A12A52}"/>
                </a:ext>
              </a:extLst>
            </p:cNvPr>
            <p:cNvCxnSpPr>
              <a:cxnSpLocks noChangeAspect="1"/>
              <a:stCxn id="92" idx="6"/>
              <a:endCxn id="88" idx="2"/>
            </p:cNvCxnSpPr>
            <p:nvPr/>
          </p:nvCxnSpPr>
          <p:spPr>
            <a:xfrm flipV="1">
              <a:off x="2446614" y="1443034"/>
              <a:ext cx="1278742" cy="81959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200 13">
              <a:extLst>
                <a:ext uri="{FF2B5EF4-FFF2-40B4-BE49-F238E27FC236}">
                  <a16:creationId xmlns:a16="http://schemas.microsoft.com/office/drawing/2014/main" id="{AF621177-EABD-4630-B6AD-09B2DCC69F49}"/>
                </a:ext>
              </a:extLst>
            </p:cNvPr>
            <p:cNvCxnSpPr>
              <a:cxnSpLocks noChangeAspect="1"/>
              <a:stCxn id="92" idx="6"/>
              <a:endCxn id="89" idx="2"/>
            </p:cNvCxnSpPr>
            <p:nvPr/>
          </p:nvCxnSpPr>
          <p:spPr>
            <a:xfrm>
              <a:off x="2446614" y="2262627"/>
              <a:ext cx="1278742" cy="54262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201 13">
              <a:extLst>
                <a:ext uri="{FF2B5EF4-FFF2-40B4-BE49-F238E27FC236}">
                  <a16:creationId xmlns:a16="http://schemas.microsoft.com/office/drawing/2014/main" id="{E6EF7FB4-7D85-467C-BCAA-088BB453A33C}"/>
                </a:ext>
              </a:extLst>
            </p:cNvPr>
            <p:cNvCxnSpPr>
              <a:cxnSpLocks noChangeAspect="1"/>
              <a:stCxn id="92" idx="6"/>
              <a:endCxn id="90" idx="2"/>
            </p:cNvCxnSpPr>
            <p:nvPr/>
          </p:nvCxnSpPr>
          <p:spPr>
            <a:xfrm>
              <a:off x="2446614" y="2262627"/>
              <a:ext cx="1278742" cy="19048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202 13">
              <a:extLst>
                <a:ext uri="{FF2B5EF4-FFF2-40B4-BE49-F238E27FC236}">
                  <a16:creationId xmlns:a16="http://schemas.microsoft.com/office/drawing/2014/main" id="{0B4443F1-C5B8-49EF-A325-068FD305D8C4}"/>
                </a:ext>
              </a:extLst>
            </p:cNvPr>
            <p:cNvCxnSpPr>
              <a:cxnSpLocks noChangeAspect="1"/>
              <a:stCxn id="92" idx="6"/>
              <a:endCxn id="91" idx="2"/>
            </p:cNvCxnSpPr>
            <p:nvPr/>
          </p:nvCxnSpPr>
          <p:spPr>
            <a:xfrm>
              <a:off x="2446614" y="2262627"/>
              <a:ext cx="1278742" cy="32670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203 13">
              <a:extLst>
                <a:ext uri="{FF2B5EF4-FFF2-40B4-BE49-F238E27FC236}">
                  <a16:creationId xmlns:a16="http://schemas.microsoft.com/office/drawing/2014/main" id="{0610C940-6341-4398-81E8-381E056A8CE4}"/>
                </a:ext>
              </a:extLst>
            </p:cNvPr>
            <p:cNvCxnSpPr>
              <a:cxnSpLocks noChangeAspect="1"/>
              <a:stCxn id="93" idx="6"/>
              <a:endCxn id="88" idx="2"/>
            </p:cNvCxnSpPr>
            <p:nvPr/>
          </p:nvCxnSpPr>
          <p:spPr>
            <a:xfrm flipV="1">
              <a:off x="2446614" y="1443034"/>
              <a:ext cx="1278742" cy="20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204 13">
              <a:extLst>
                <a:ext uri="{FF2B5EF4-FFF2-40B4-BE49-F238E27FC236}">
                  <a16:creationId xmlns:a16="http://schemas.microsoft.com/office/drawing/2014/main" id="{A027E8FC-97AB-4EC5-8645-6150AACA9FE2}"/>
                </a:ext>
              </a:extLst>
            </p:cNvPr>
            <p:cNvCxnSpPr>
              <a:cxnSpLocks noChangeAspect="1"/>
              <a:stCxn id="93" idx="6"/>
              <a:endCxn id="91" idx="2"/>
            </p:cNvCxnSpPr>
            <p:nvPr/>
          </p:nvCxnSpPr>
          <p:spPr>
            <a:xfrm>
              <a:off x="2446614" y="3486355"/>
              <a:ext cx="1278742" cy="20433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205 13">
              <a:extLst>
                <a:ext uri="{FF2B5EF4-FFF2-40B4-BE49-F238E27FC236}">
                  <a16:creationId xmlns:a16="http://schemas.microsoft.com/office/drawing/2014/main" id="{A7C4947F-BA99-4442-9699-99C3A22991F2}"/>
                </a:ext>
              </a:extLst>
            </p:cNvPr>
            <p:cNvCxnSpPr>
              <a:cxnSpLocks noChangeAspect="1"/>
              <a:stCxn id="93" idx="6"/>
              <a:endCxn id="89" idx="2"/>
            </p:cNvCxnSpPr>
            <p:nvPr/>
          </p:nvCxnSpPr>
          <p:spPr>
            <a:xfrm flipV="1">
              <a:off x="2446614" y="2805250"/>
              <a:ext cx="1278742" cy="68110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206 13">
              <a:extLst>
                <a:ext uri="{FF2B5EF4-FFF2-40B4-BE49-F238E27FC236}">
                  <a16:creationId xmlns:a16="http://schemas.microsoft.com/office/drawing/2014/main" id="{1F894694-2612-45F5-9653-10BFF89CA3E5}"/>
                </a:ext>
              </a:extLst>
            </p:cNvPr>
            <p:cNvCxnSpPr>
              <a:cxnSpLocks noChangeAspect="1"/>
              <a:stCxn id="93" idx="6"/>
              <a:endCxn id="90" idx="2"/>
            </p:cNvCxnSpPr>
            <p:nvPr/>
          </p:nvCxnSpPr>
          <p:spPr>
            <a:xfrm>
              <a:off x="2446614" y="3486355"/>
              <a:ext cx="1278742" cy="68111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207 8">
              <a:extLst>
                <a:ext uri="{FF2B5EF4-FFF2-40B4-BE49-F238E27FC236}">
                  <a16:creationId xmlns:a16="http://schemas.microsoft.com/office/drawing/2014/main" id="{9E3534A7-81BA-4C32-9F5F-303CD91F6CF8}"/>
                </a:ext>
              </a:extLst>
            </p:cNvPr>
            <p:cNvCxnSpPr>
              <a:cxnSpLocks noChangeAspect="1"/>
              <a:stCxn id="94" idx="6"/>
              <a:endCxn id="88" idx="2"/>
            </p:cNvCxnSpPr>
            <p:nvPr/>
          </p:nvCxnSpPr>
          <p:spPr>
            <a:xfrm flipV="1">
              <a:off x="2446614" y="1443034"/>
              <a:ext cx="1278742" cy="326705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208 8">
              <a:extLst>
                <a:ext uri="{FF2B5EF4-FFF2-40B4-BE49-F238E27FC236}">
                  <a16:creationId xmlns:a16="http://schemas.microsoft.com/office/drawing/2014/main" id="{A6F2CBBC-FFF8-4CF5-923A-DFFA796B9F15}"/>
                </a:ext>
              </a:extLst>
            </p:cNvPr>
            <p:cNvCxnSpPr>
              <a:cxnSpLocks noChangeAspect="1"/>
              <a:stCxn id="94" idx="6"/>
              <a:endCxn id="91" idx="2"/>
            </p:cNvCxnSpPr>
            <p:nvPr/>
          </p:nvCxnSpPr>
          <p:spPr>
            <a:xfrm>
              <a:off x="2446614" y="4710091"/>
              <a:ext cx="1278742" cy="8195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209 8">
              <a:extLst>
                <a:ext uri="{FF2B5EF4-FFF2-40B4-BE49-F238E27FC236}">
                  <a16:creationId xmlns:a16="http://schemas.microsoft.com/office/drawing/2014/main" id="{D6AC3CF6-9135-42DD-B94F-8544169514E8}"/>
                </a:ext>
              </a:extLst>
            </p:cNvPr>
            <p:cNvCxnSpPr>
              <a:cxnSpLocks noChangeAspect="1"/>
              <a:endCxn id="89" idx="2"/>
            </p:cNvCxnSpPr>
            <p:nvPr/>
          </p:nvCxnSpPr>
          <p:spPr>
            <a:xfrm flipV="1">
              <a:off x="2438086" y="2805250"/>
              <a:ext cx="1287270" cy="190484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210 8">
              <a:extLst>
                <a:ext uri="{FF2B5EF4-FFF2-40B4-BE49-F238E27FC236}">
                  <a16:creationId xmlns:a16="http://schemas.microsoft.com/office/drawing/2014/main" id="{212CA3C4-39F2-4295-A3EA-8487AD079E84}"/>
                </a:ext>
              </a:extLst>
            </p:cNvPr>
            <p:cNvCxnSpPr>
              <a:cxnSpLocks noChangeAspect="1"/>
              <a:stCxn id="94" idx="6"/>
              <a:endCxn id="90" idx="2"/>
            </p:cNvCxnSpPr>
            <p:nvPr/>
          </p:nvCxnSpPr>
          <p:spPr>
            <a:xfrm flipV="1">
              <a:off x="2446614" y="4167465"/>
              <a:ext cx="1278742" cy="5426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211 51">
              <a:extLst>
                <a:ext uri="{FF2B5EF4-FFF2-40B4-BE49-F238E27FC236}">
                  <a16:creationId xmlns:a16="http://schemas.microsoft.com/office/drawing/2014/main" id="{09406568-5A2B-4875-884E-CEC3EAD2005C}"/>
                </a:ext>
              </a:extLst>
            </p:cNvPr>
            <p:cNvCxnSpPr>
              <a:cxnSpLocks noChangeAspect="1"/>
              <a:stCxn id="84" idx="2"/>
              <a:endCxn id="79" idx="6"/>
            </p:cNvCxnSpPr>
            <p:nvPr/>
          </p:nvCxnSpPr>
          <p:spPr>
            <a:xfrm flipH="1">
              <a:off x="619551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213 31">
              <a:extLst>
                <a:ext uri="{FF2B5EF4-FFF2-40B4-BE49-F238E27FC236}">
                  <a16:creationId xmlns:a16="http://schemas.microsoft.com/office/drawing/2014/main" id="{A3E94B6C-89EC-4005-A323-7EE5C761C3BF}"/>
                </a:ext>
              </a:extLst>
            </p:cNvPr>
            <p:cNvCxnSpPr>
              <a:cxnSpLocks noChangeAspect="1"/>
              <a:stCxn id="84" idx="2"/>
              <a:endCxn id="80" idx="6"/>
            </p:cNvCxnSpPr>
            <p:nvPr/>
          </p:nvCxnSpPr>
          <p:spPr>
            <a:xfrm flipH="1">
              <a:off x="619551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214 31">
              <a:extLst>
                <a:ext uri="{FF2B5EF4-FFF2-40B4-BE49-F238E27FC236}">
                  <a16:creationId xmlns:a16="http://schemas.microsoft.com/office/drawing/2014/main" id="{9280D018-51E1-42C5-85BD-FB9D95346155}"/>
                </a:ext>
              </a:extLst>
            </p:cNvPr>
            <p:cNvCxnSpPr>
              <a:cxnSpLocks noChangeAspect="1"/>
              <a:stCxn id="84" idx="2"/>
              <a:endCxn id="81" idx="6"/>
            </p:cNvCxnSpPr>
            <p:nvPr/>
          </p:nvCxnSpPr>
          <p:spPr>
            <a:xfrm flipH="1">
              <a:off x="619551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212 11">
              <a:extLst>
                <a:ext uri="{FF2B5EF4-FFF2-40B4-BE49-F238E27FC236}">
                  <a16:creationId xmlns:a16="http://schemas.microsoft.com/office/drawing/2014/main" id="{457BFFDE-65B1-490E-A301-9AB938F4CAD1}"/>
                </a:ext>
              </a:extLst>
            </p:cNvPr>
            <p:cNvCxnSpPr>
              <a:cxnSpLocks noChangeAspect="1"/>
              <a:stCxn id="86" idx="2"/>
              <a:endCxn id="80" idx="6"/>
            </p:cNvCxnSpPr>
            <p:nvPr/>
          </p:nvCxnSpPr>
          <p:spPr>
            <a:xfrm flipH="1" flipV="1">
              <a:off x="6195514" y="3486359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213 32">
              <a:extLst>
                <a:ext uri="{FF2B5EF4-FFF2-40B4-BE49-F238E27FC236}">
                  <a16:creationId xmlns:a16="http://schemas.microsoft.com/office/drawing/2014/main" id="{EB173684-85F3-4BE1-B7CB-2894EA0A1CB4}"/>
                </a:ext>
              </a:extLst>
            </p:cNvPr>
            <p:cNvCxnSpPr>
              <a:cxnSpLocks noChangeAspect="1"/>
              <a:stCxn id="86" idx="2"/>
              <a:endCxn id="81" idx="6"/>
            </p:cNvCxnSpPr>
            <p:nvPr/>
          </p:nvCxnSpPr>
          <p:spPr>
            <a:xfrm flipH="1">
              <a:off x="6195514" y="4167468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214 32">
              <a:extLst>
                <a:ext uri="{FF2B5EF4-FFF2-40B4-BE49-F238E27FC236}">
                  <a16:creationId xmlns:a16="http://schemas.microsoft.com/office/drawing/2014/main" id="{76007B6E-E163-4963-993E-2488E79E3467}"/>
                </a:ext>
              </a:extLst>
            </p:cNvPr>
            <p:cNvCxnSpPr>
              <a:cxnSpLocks noChangeAspect="1"/>
              <a:stCxn id="86" idx="2"/>
              <a:endCxn id="79" idx="6"/>
            </p:cNvCxnSpPr>
            <p:nvPr/>
          </p:nvCxnSpPr>
          <p:spPr>
            <a:xfrm flipH="1" flipV="1">
              <a:off x="6195514" y="2131309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87900933-BBD7-486B-A455-78CDDD5060FD}"/>
                </a:ext>
              </a:extLst>
            </p:cNvPr>
            <p:cNvGrpSpPr/>
            <p:nvPr/>
          </p:nvGrpSpPr>
          <p:grpSpPr>
            <a:xfrm>
              <a:off x="1850906" y="1964773"/>
              <a:ext cx="595708" cy="3043172"/>
              <a:chOff x="1850906" y="1964772"/>
              <a:chExt cx="595708" cy="3043172"/>
            </a:xfrm>
          </p:grpSpPr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EA21D374-1700-4B73-AC70-A3699EEEDE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2BA005B6-76AB-4020-B753-4DAF09E2B7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3B54DC88-F4A0-4A86-9F0F-120DFF38D7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661D034-A90E-4C61-B6A6-7259B507E04B}"/>
                </a:ext>
              </a:extLst>
            </p:cNvPr>
            <p:cNvGrpSpPr/>
            <p:nvPr/>
          </p:nvGrpSpPr>
          <p:grpSpPr>
            <a:xfrm>
              <a:off x="3725356" y="1145180"/>
              <a:ext cx="595708" cy="4682359"/>
              <a:chOff x="3694809" y="1145180"/>
              <a:chExt cx="595708" cy="4682359"/>
            </a:xfrm>
          </p:grpSpPr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988B2507-CF0E-4C5C-AB3A-E2D329D14C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0C4F411B-7421-48E6-81F8-F9C5512C2F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501E51A6-E473-4167-9F2B-73C17E0BBA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667DCB1A-777D-46AB-B83A-7A341A32F5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0" name="直线连接符 211 52">
              <a:extLst>
                <a:ext uri="{FF2B5EF4-FFF2-40B4-BE49-F238E27FC236}">
                  <a16:creationId xmlns:a16="http://schemas.microsoft.com/office/drawing/2014/main" id="{249443B1-8568-4E38-9F23-83C80D93A3BE}"/>
                </a:ext>
              </a:extLst>
            </p:cNvPr>
            <p:cNvCxnSpPr>
              <a:cxnSpLocks noChangeAspect="1"/>
              <a:stCxn id="85" idx="2"/>
              <a:endCxn id="80" idx="6"/>
            </p:cNvCxnSpPr>
            <p:nvPr/>
          </p:nvCxnSpPr>
          <p:spPr>
            <a:xfrm flipH="1">
              <a:off x="6195514" y="2805251"/>
              <a:ext cx="1278742" cy="6811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211 53">
              <a:extLst>
                <a:ext uri="{FF2B5EF4-FFF2-40B4-BE49-F238E27FC236}">
                  <a16:creationId xmlns:a16="http://schemas.microsoft.com/office/drawing/2014/main" id="{74D70F37-4357-4326-A4AA-8CF1724ACFD1}"/>
                </a:ext>
              </a:extLst>
            </p:cNvPr>
            <p:cNvCxnSpPr>
              <a:cxnSpLocks noChangeAspect="1"/>
              <a:stCxn id="85" idx="2"/>
              <a:endCxn id="79" idx="6"/>
            </p:cNvCxnSpPr>
            <p:nvPr/>
          </p:nvCxnSpPr>
          <p:spPr>
            <a:xfrm flipH="1" flipV="1">
              <a:off x="6195514" y="2131309"/>
              <a:ext cx="1278742" cy="67394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211 54">
              <a:extLst>
                <a:ext uri="{FF2B5EF4-FFF2-40B4-BE49-F238E27FC236}">
                  <a16:creationId xmlns:a16="http://schemas.microsoft.com/office/drawing/2014/main" id="{9981DFC9-6123-406F-8CF7-DDE561F0B8B2}"/>
                </a:ext>
              </a:extLst>
            </p:cNvPr>
            <p:cNvCxnSpPr>
              <a:cxnSpLocks noChangeAspect="1"/>
              <a:stCxn id="85" idx="2"/>
              <a:endCxn id="81" idx="6"/>
            </p:cNvCxnSpPr>
            <p:nvPr/>
          </p:nvCxnSpPr>
          <p:spPr>
            <a:xfrm flipH="1">
              <a:off x="6195514" y="2805251"/>
              <a:ext cx="1278742" cy="20361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3B9D31C3-6B1B-4058-A993-6267E6D3CA6D}"/>
                </a:ext>
              </a:extLst>
            </p:cNvPr>
            <p:cNvGrpSpPr/>
            <p:nvPr/>
          </p:nvGrpSpPr>
          <p:grpSpPr>
            <a:xfrm>
              <a:off x="7474256" y="1145180"/>
              <a:ext cx="595708" cy="4682359"/>
              <a:chOff x="7360207" y="1145180"/>
              <a:chExt cx="595708" cy="4682359"/>
            </a:xfrm>
          </p:grpSpPr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C7920206-B32A-4A06-B45A-FD148E97B1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99941757-994C-4A58-B69C-B10D726365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6F62F3A3-9E98-4289-9B36-DBB8048B23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0B47E567-FC4B-4486-80B1-81AACADDDA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7678D32-F188-44C9-B06C-9BE4827DA36F}"/>
                </a:ext>
              </a:extLst>
            </p:cNvPr>
            <p:cNvGrpSpPr/>
            <p:nvPr/>
          </p:nvGrpSpPr>
          <p:grpSpPr>
            <a:xfrm>
              <a:off x="9348706" y="2576635"/>
              <a:ext cx="595708" cy="1819449"/>
              <a:chOff x="9348706" y="2498168"/>
              <a:chExt cx="595708" cy="1819449"/>
            </a:xfrm>
          </p:grpSpPr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F945046A-51C8-4F80-9464-ECDB07C1A4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FD392CAB-E56B-4499-8A08-1834336B0A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5" name="直线连接符 211 55">
              <a:extLst>
                <a:ext uri="{FF2B5EF4-FFF2-40B4-BE49-F238E27FC236}">
                  <a16:creationId xmlns:a16="http://schemas.microsoft.com/office/drawing/2014/main" id="{0736A8BF-9428-49F1-8D0A-C677742DCDE6}"/>
                </a:ext>
              </a:extLst>
            </p:cNvPr>
            <p:cNvCxnSpPr>
              <a:cxnSpLocks noChangeAspect="1"/>
              <a:stCxn id="87" idx="2"/>
              <a:endCxn id="81" idx="6"/>
            </p:cNvCxnSpPr>
            <p:nvPr/>
          </p:nvCxnSpPr>
          <p:spPr>
            <a:xfrm flipH="1" flipV="1">
              <a:off x="619551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213 33">
              <a:extLst>
                <a:ext uri="{FF2B5EF4-FFF2-40B4-BE49-F238E27FC236}">
                  <a16:creationId xmlns:a16="http://schemas.microsoft.com/office/drawing/2014/main" id="{36DC721A-07A0-445D-A1A9-5C0F59B6240C}"/>
                </a:ext>
              </a:extLst>
            </p:cNvPr>
            <p:cNvCxnSpPr>
              <a:cxnSpLocks noChangeAspect="1"/>
              <a:stCxn id="87" idx="2"/>
              <a:endCxn id="79" idx="6"/>
            </p:cNvCxnSpPr>
            <p:nvPr/>
          </p:nvCxnSpPr>
          <p:spPr>
            <a:xfrm flipH="1" flipV="1">
              <a:off x="619551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214 33">
              <a:extLst>
                <a:ext uri="{FF2B5EF4-FFF2-40B4-BE49-F238E27FC236}">
                  <a16:creationId xmlns:a16="http://schemas.microsoft.com/office/drawing/2014/main" id="{38956FF7-22B4-4D38-9382-8099696DF41A}"/>
                </a:ext>
              </a:extLst>
            </p:cNvPr>
            <p:cNvCxnSpPr>
              <a:cxnSpLocks noChangeAspect="1"/>
              <a:stCxn id="87" idx="2"/>
              <a:endCxn id="80" idx="6"/>
            </p:cNvCxnSpPr>
            <p:nvPr/>
          </p:nvCxnSpPr>
          <p:spPr>
            <a:xfrm flipH="1" flipV="1">
              <a:off x="619551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199 14">
              <a:extLst>
                <a:ext uri="{FF2B5EF4-FFF2-40B4-BE49-F238E27FC236}">
                  <a16:creationId xmlns:a16="http://schemas.microsoft.com/office/drawing/2014/main" id="{611134CD-B13B-4378-BEA5-71740AE7DFFE}"/>
                </a:ext>
              </a:extLst>
            </p:cNvPr>
            <p:cNvCxnSpPr>
              <a:cxnSpLocks noChangeAspect="1"/>
              <a:stCxn id="82" idx="2"/>
              <a:endCxn id="84" idx="6"/>
            </p:cNvCxnSpPr>
            <p:nvPr/>
          </p:nvCxnSpPr>
          <p:spPr>
            <a:xfrm flipH="1" flipV="1">
              <a:off x="8069964" y="1443034"/>
              <a:ext cx="1278742" cy="143145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200 14">
              <a:extLst>
                <a:ext uri="{FF2B5EF4-FFF2-40B4-BE49-F238E27FC236}">
                  <a16:creationId xmlns:a16="http://schemas.microsoft.com/office/drawing/2014/main" id="{5D9CBE13-3462-4C8F-BADB-83C31F1CA980}"/>
                </a:ext>
              </a:extLst>
            </p:cNvPr>
            <p:cNvCxnSpPr>
              <a:cxnSpLocks noChangeAspect="1"/>
              <a:stCxn id="82" idx="2"/>
              <a:endCxn id="85" idx="6"/>
            </p:cNvCxnSpPr>
            <p:nvPr/>
          </p:nvCxnSpPr>
          <p:spPr>
            <a:xfrm flipH="1" flipV="1">
              <a:off x="8069964" y="2805251"/>
              <a:ext cx="1278742" cy="692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201 14">
              <a:extLst>
                <a:ext uri="{FF2B5EF4-FFF2-40B4-BE49-F238E27FC236}">
                  <a16:creationId xmlns:a16="http://schemas.microsoft.com/office/drawing/2014/main" id="{69B169A0-FD9F-4DEA-A32D-F1DC359FF0E7}"/>
                </a:ext>
              </a:extLst>
            </p:cNvPr>
            <p:cNvCxnSpPr>
              <a:cxnSpLocks noChangeAspect="1"/>
              <a:stCxn id="82" idx="2"/>
              <a:endCxn id="86" idx="6"/>
            </p:cNvCxnSpPr>
            <p:nvPr/>
          </p:nvCxnSpPr>
          <p:spPr>
            <a:xfrm flipH="1">
              <a:off x="8069964" y="2874489"/>
              <a:ext cx="1278742" cy="129297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202 14">
              <a:extLst>
                <a:ext uri="{FF2B5EF4-FFF2-40B4-BE49-F238E27FC236}">
                  <a16:creationId xmlns:a16="http://schemas.microsoft.com/office/drawing/2014/main" id="{C6266A7A-5286-49A4-BFDD-147EBD6CDC29}"/>
                </a:ext>
              </a:extLst>
            </p:cNvPr>
            <p:cNvCxnSpPr>
              <a:cxnSpLocks noChangeAspect="1"/>
              <a:stCxn id="82" idx="2"/>
              <a:endCxn id="87" idx="6"/>
            </p:cNvCxnSpPr>
            <p:nvPr/>
          </p:nvCxnSpPr>
          <p:spPr>
            <a:xfrm flipH="1">
              <a:off x="8069964" y="2874489"/>
              <a:ext cx="1278742" cy="26551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203 14">
              <a:extLst>
                <a:ext uri="{FF2B5EF4-FFF2-40B4-BE49-F238E27FC236}">
                  <a16:creationId xmlns:a16="http://schemas.microsoft.com/office/drawing/2014/main" id="{67E04536-E284-4811-8225-595BC68C3C81}"/>
                </a:ext>
              </a:extLst>
            </p:cNvPr>
            <p:cNvCxnSpPr>
              <a:cxnSpLocks noChangeAspect="1"/>
              <a:stCxn id="83" idx="2"/>
              <a:endCxn id="84" idx="6"/>
            </p:cNvCxnSpPr>
            <p:nvPr/>
          </p:nvCxnSpPr>
          <p:spPr>
            <a:xfrm flipH="1" flipV="1">
              <a:off x="8069964" y="1443034"/>
              <a:ext cx="1278742" cy="265519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204 14">
              <a:extLst>
                <a:ext uri="{FF2B5EF4-FFF2-40B4-BE49-F238E27FC236}">
                  <a16:creationId xmlns:a16="http://schemas.microsoft.com/office/drawing/2014/main" id="{0386BB74-5491-46FC-B3FD-37A20340F286}"/>
                </a:ext>
              </a:extLst>
            </p:cNvPr>
            <p:cNvCxnSpPr>
              <a:cxnSpLocks noChangeAspect="1"/>
              <a:stCxn id="83" idx="2"/>
              <a:endCxn id="87" idx="6"/>
            </p:cNvCxnSpPr>
            <p:nvPr/>
          </p:nvCxnSpPr>
          <p:spPr>
            <a:xfrm flipH="1">
              <a:off x="8069964" y="4098231"/>
              <a:ext cx="1278742" cy="14314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205 14">
              <a:extLst>
                <a:ext uri="{FF2B5EF4-FFF2-40B4-BE49-F238E27FC236}">
                  <a16:creationId xmlns:a16="http://schemas.microsoft.com/office/drawing/2014/main" id="{142D7A56-98BB-4AC8-B107-E0724F00798D}"/>
                </a:ext>
              </a:extLst>
            </p:cNvPr>
            <p:cNvCxnSpPr>
              <a:cxnSpLocks noChangeAspect="1"/>
              <a:stCxn id="83" idx="2"/>
              <a:endCxn id="85" idx="6"/>
            </p:cNvCxnSpPr>
            <p:nvPr/>
          </p:nvCxnSpPr>
          <p:spPr>
            <a:xfrm flipH="1" flipV="1">
              <a:off x="8069964" y="2805251"/>
              <a:ext cx="1278742" cy="129298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206 14">
              <a:extLst>
                <a:ext uri="{FF2B5EF4-FFF2-40B4-BE49-F238E27FC236}">
                  <a16:creationId xmlns:a16="http://schemas.microsoft.com/office/drawing/2014/main" id="{AE51A57A-4A2F-4564-AC77-87010C4EAF29}"/>
                </a:ext>
              </a:extLst>
            </p:cNvPr>
            <p:cNvCxnSpPr>
              <a:cxnSpLocks noChangeAspect="1"/>
              <a:stCxn id="83" idx="2"/>
              <a:endCxn id="86" idx="6"/>
            </p:cNvCxnSpPr>
            <p:nvPr/>
          </p:nvCxnSpPr>
          <p:spPr>
            <a:xfrm flipH="1">
              <a:off x="8069964" y="4098231"/>
              <a:ext cx="1278742" cy="6923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4B2A30D0-7F92-409E-8534-2265A77E5F16}"/>
                </a:ext>
              </a:extLst>
            </p:cNvPr>
            <p:cNvGrpSpPr/>
            <p:nvPr/>
          </p:nvGrpSpPr>
          <p:grpSpPr>
            <a:xfrm>
              <a:off x="5599806" y="1833455"/>
              <a:ext cx="595708" cy="3305808"/>
              <a:chOff x="5282935" y="2035526"/>
              <a:chExt cx="595708" cy="3305808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2FBAB1F5-7DEC-4485-92FF-6F8CFC82BC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ACD26BED-B78F-46E9-A865-7A9523B78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3FB41B16-C87D-4187-A475-7D84B32D05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67" name="直线连接符 211 56">
              <a:extLst>
                <a:ext uri="{FF2B5EF4-FFF2-40B4-BE49-F238E27FC236}">
                  <a16:creationId xmlns:a16="http://schemas.microsoft.com/office/drawing/2014/main" id="{E2CF782A-E742-414F-961B-3B8DC2CFCBF4}"/>
                </a:ext>
              </a:extLst>
            </p:cNvPr>
            <p:cNvCxnSpPr>
              <a:cxnSpLocks noChangeAspect="1"/>
              <a:stCxn id="88" idx="6"/>
              <a:endCxn id="79" idx="2"/>
            </p:cNvCxnSpPr>
            <p:nvPr/>
          </p:nvCxnSpPr>
          <p:spPr>
            <a:xfrm>
              <a:off x="432106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213 34">
              <a:extLst>
                <a:ext uri="{FF2B5EF4-FFF2-40B4-BE49-F238E27FC236}">
                  <a16:creationId xmlns:a16="http://schemas.microsoft.com/office/drawing/2014/main" id="{0A066633-A9DE-42CA-89B2-8FC7C67E3D9C}"/>
                </a:ext>
              </a:extLst>
            </p:cNvPr>
            <p:cNvCxnSpPr>
              <a:cxnSpLocks noChangeAspect="1"/>
              <a:stCxn id="88" idx="6"/>
              <a:endCxn id="80" idx="2"/>
            </p:cNvCxnSpPr>
            <p:nvPr/>
          </p:nvCxnSpPr>
          <p:spPr>
            <a:xfrm>
              <a:off x="432106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214 34">
              <a:extLst>
                <a:ext uri="{FF2B5EF4-FFF2-40B4-BE49-F238E27FC236}">
                  <a16:creationId xmlns:a16="http://schemas.microsoft.com/office/drawing/2014/main" id="{60B0B249-A27F-4BEF-8DA0-C9B63CCE1CC3}"/>
                </a:ext>
              </a:extLst>
            </p:cNvPr>
            <p:cNvCxnSpPr>
              <a:cxnSpLocks noChangeAspect="1"/>
              <a:stCxn id="88" idx="6"/>
              <a:endCxn id="81" idx="2"/>
            </p:cNvCxnSpPr>
            <p:nvPr/>
          </p:nvCxnSpPr>
          <p:spPr>
            <a:xfrm>
              <a:off x="432106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212 12">
              <a:extLst>
                <a:ext uri="{FF2B5EF4-FFF2-40B4-BE49-F238E27FC236}">
                  <a16:creationId xmlns:a16="http://schemas.microsoft.com/office/drawing/2014/main" id="{12AAA00D-A23E-4A62-818C-51DCB67F6444}"/>
                </a:ext>
              </a:extLst>
            </p:cNvPr>
            <p:cNvCxnSpPr>
              <a:cxnSpLocks noChangeAspect="1"/>
              <a:stCxn id="90" idx="6"/>
              <a:endCxn id="80" idx="2"/>
            </p:cNvCxnSpPr>
            <p:nvPr/>
          </p:nvCxnSpPr>
          <p:spPr>
            <a:xfrm flipV="1">
              <a:off x="4321064" y="3486359"/>
              <a:ext cx="1278742" cy="68110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213 35">
              <a:extLst>
                <a:ext uri="{FF2B5EF4-FFF2-40B4-BE49-F238E27FC236}">
                  <a16:creationId xmlns:a16="http://schemas.microsoft.com/office/drawing/2014/main" id="{69E31C5F-278E-46A0-8C6B-7606F8CD46FF}"/>
                </a:ext>
              </a:extLst>
            </p:cNvPr>
            <p:cNvCxnSpPr>
              <a:cxnSpLocks noChangeAspect="1"/>
              <a:stCxn id="90" idx="6"/>
              <a:endCxn id="81" idx="2"/>
            </p:cNvCxnSpPr>
            <p:nvPr/>
          </p:nvCxnSpPr>
          <p:spPr>
            <a:xfrm>
              <a:off x="4321064" y="4167465"/>
              <a:ext cx="1278742" cy="6739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214 35">
              <a:extLst>
                <a:ext uri="{FF2B5EF4-FFF2-40B4-BE49-F238E27FC236}">
                  <a16:creationId xmlns:a16="http://schemas.microsoft.com/office/drawing/2014/main" id="{89ABF3AE-E97A-4D33-833E-3A5CBD58CFF9}"/>
                </a:ext>
              </a:extLst>
            </p:cNvPr>
            <p:cNvCxnSpPr>
              <a:cxnSpLocks noChangeAspect="1"/>
              <a:stCxn id="90" idx="6"/>
              <a:endCxn id="79" idx="2"/>
            </p:cNvCxnSpPr>
            <p:nvPr/>
          </p:nvCxnSpPr>
          <p:spPr>
            <a:xfrm flipV="1">
              <a:off x="4321064" y="2131309"/>
              <a:ext cx="1278742" cy="20361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线连接符 211 57">
              <a:extLst>
                <a:ext uri="{FF2B5EF4-FFF2-40B4-BE49-F238E27FC236}">
                  <a16:creationId xmlns:a16="http://schemas.microsoft.com/office/drawing/2014/main" id="{77D07405-5437-407A-B030-F9CA52070313}"/>
                </a:ext>
              </a:extLst>
            </p:cNvPr>
            <p:cNvCxnSpPr>
              <a:cxnSpLocks noChangeAspect="1"/>
              <a:stCxn id="89" idx="6"/>
              <a:endCxn id="80" idx="2"/>
            </p:cNvCxnSpPr>
            <p:nvPr/>
          </p:nvCxnSpPr>
          <p:spPr>
            <a:xfrm>
              <a:off x="4321064" y="2805250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连接符 211 58">
              <a:extLst>
                <a:ext uri="{FF2B5EF4-FFF2-40B4-BE49-F238E27FC236}">
                  <a16:creationId xmlns:a16="http://schemas.microsoft.com/office/drawing/2014/main" id="{3DDA143A-951A-4EF6-97FC-256B55965FFE}"/>
                </a:ext>
              </a:extLst>
            </p:cNvPr>
            <p:cNvCxnSpPr>
              <a:cxnSpLocks noChangeAspect="1"/>
              <a:stCxn id="89" idx="6"/>
              <a:endCxn id="79" idx="2"/>
            </p:cNvCxnSpPr>
            <p:nvPr/>
          </p:nvCxnSpPr>
          <p:spPr>
            <a:xfrm flipV="1">
              <a:off x="4321064" y="2131309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连接符 211 59">
              <a:extLst>
                <a:ext uri="{FF2B5EF4-FFF2-40B4-BE49-F238E27FC236}">
                  <a16:creationId xmlns:a16="http://schemas.microsoft.com/office/drawing/2014/main" id="{E1C6942C-BB40-4184-8CA8-341536DDD415}"/>
                </a:ext>
              </a:extLst>
            </p:cNvPr>
            <p:cNvCxnSpPr>
              <a:cxnSpLocks noChangeAspect="1"/>
              <a:stCxn id="89" idx="6"/>
              <a:endCxn id="81" idx="2"/>
            </p:cNvCxnSpPr>
            <p:nvPr/>
          </p:nvCxnSpPr>
          <p:spPr>
            <a:xfrm>
              <a:off x="4321064" y="2805250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211 60">
              <a:extLst>
                <a:ext uri="{FF2B5EF4-FFF2-40B4-BE49-F238E27FC236}">
                  <a16:creationId xmlns:a16="http://schemas.microsoft.com/office/drawing/2014/main" id="{F69C177B-6EA9-4C30-B52C-B9E278BEE01E}"/>
                </a:ext>
              </a:extLst>
            </p:cNvPr>
            <p:cNvCxnSpPr>
              <a:cxnSpLocks noChangeAspect="1"/>
              <a:stCxn id="91" idx="6"/>
              <a:endCxn id="81" idx="2"/>
            </p:cNvCxnSpPr>
            <p:nvPr/>
          </p:nvCxnSpPr>
          <p:spPr>
            <a:xfrm flipV="1">
              <a:off x="432106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连接符 213 36">
              <a:extLst>
                <a:ext uri="{FF2B5EF4-FFF2-40B4-BE49-F238E27FC236}">
                  <a16:creationId xmlns:a16="http://schemas.microsoft.com/office/drawing/2014/main" id="{610D989A-30EE-457D-8958-AAD0A8CD8CE7}"/>
                </a:ext>
              </a:extLst>
            </p:cNvPr>
            <p:cNvCxnSpPr>
              <a:cxnSpLocks noChangeAspect="1"/>
              <a:stCxn id="91" idx="6"/>
              <a:endCxn id="79" idx="2"/>
            </p:cNvCxnSpPr>
            <p:nvPr/>
          </p:nvCxnSpPr>
          <p:spPr>
            <a:xfrm flipV="1">
              <a:off x="432106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连接符 214 36">
              <a:extLst>
                <a:ext uri="{FF2B5EF4-FFF2-40B4-BE49-F238E27FC236}">
                  <a16:creationId xmlns:a16="http://schemas.microsoft.com/office/drawing/2014/main" id="{2F2795F6-B51D-4D0C-9136-647C4D2060F4}"/>
                </a:ext>
              </a:extLst>
            </p:cNvPr>
            <p:cNvCxnSpPr>
              <a:cxnSpLocks noChangeAspect="1"/>
              <a:stCxn id="91" idx="6"/>
              <a:endCxn id="80" idx="2"/>
            </p:cNvCxnSpPr>
            <p:nvPr/>
          </p:nvCxnSpPr>
          <p:spPr>
            <a:xfrm flipV="1">
              <a:off x="432106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1D1A9B6D-EC33-44C0-B194-5E38E1E337D3}"/>
              </a:ext>
            </a:extLst>
          </p:cNvPr>
          <p:cNvGrpSpPr>
            <a:grpSpLocks noChangeAspect="1"/>
          </p:cNvGrpSpPr>
          <p:nvPr/>
        </p:nvGrpSpPr>
        <p:grpSpPr>
          <a:xfrm>
            <a:off x="8412115" y="269841"/>
            <a:ext cx="903129" cy="522487"/>
            <a:chOff x="334048" y="1910695"/>
            <a:chExt cx="373358" cy="216000"/>
          </a:xfrm>
        </p:grpSpPr>
        <p:cxnSp>
          <p:nvCxnSpPr>
            <p:cNvPr id="96" name="直线连接符 199 37">
              <a:extLst>
                <a:ext uri="{FF2B5EF4-FFF2-40B4-BE49-F238E27FC236}">
                  <a16:creationId xmlns:a16="http://schemas.microsoft.com/office/drawing/2014/main" id="{606E35B2-20AD-45C7-B185-F91A845E37CE}"/>
                </a:ext>
              </a:extLst>
            </p:cNvPr>
            <p:cNvCxnSpPr>
              <a:cxnSpLocks noChangeAspect="1"/>
              <a:stCxn id="158" idx="6"/>
              <a:endCxn id="154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200 37">
              <a:extLst>
                <a:ext uri="{FF2B5EF4-FFF2-40B4-BE49-F238E27FC236}">
                  <a16:creationId xmlns:a16="http://schemas.microsoft.com/office/drawing/2014/main" id="{BBA49881-C75B-47FE-8EFD-E8A40B819507}"/>
                </a:ext>
              </a:extLst>
            </p:cNvPr>
            <p:cNvCxnSpPr>
              <a:cxnSpLocks noChangeAspect="1"/>
              <a:stCxn id="158" idx="6"/>
              <a:endCxn id="155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符 201 37">
              <a:extLst>
                <a:ext uri="{FF2B5EF4-FFF2-40B4-BE49-F238E27FC236}">
                  <a16:creationId xmlns:a16="http://schemas.microsoft.com/office/drawing/2014/main" id="{EA23B89D-5523-4C5B-8C0B-FE14894E2BEF}"/>
                </a:ext>
              </a:extLst>
            </p:cNvPr>
            <p:cNvCxnSpPr>
              <a:cxnSpLocks noChangeAspect="1"/>
              <a:stCxn id="158" idx="6"/>
              <a:endCxn id="156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202 37">
              <a:extLst>
                <a:ext uri="{FF2B5EF4-FFF2-40B4-BE49-F238E27FC236}">
                  <a16:creationId xmlns:a16="http://schemas.microsoft.com/office/drawing/2014/main" id="{AD926D4E-4ECD-4EEC-B366-9AC9DCE8E7C1}"/>
                </a:ext>
              </a:extLst>
            </p:cNvPr>
            <p:cNvCxnSpPr>
              <a:cxnSpLocks noChangeAspect="1"/>
              <a:stCxn id="158" idx="6"/>
              <a:endCxn id="157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203 37">
              <a:extLst>
                <a:ext uri="{FF2B5EF4-FFF2-40B4-BE49-F238E27FC236}">
                  <a16:creationId xmlns:a16="http://schemas.microsoft.com/office/drawing/2014/main" id="{76FA6B1E-4D4F-4F23-8DCB-5CEC7FA64A99}"/>
                </a:ext>
              </a:extLst>
            </p:cNvPr>
            <p:cNvCxnSpPr>
              <a:cxnSpLocks noChangeAspect="1"/>
              <a:stCxn id="159" idx="6"/>
              <a:endCxn id="154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204 37">
              <a:extLst>
                <a:ext uri="{FF2B5EF4-FFF2-40B4-BE49-F238E27FC236}">
                  <a16:creationId xmlns:a16="http://schemas.microsoft.com/office/drawing/2014/main" id="{B275F0DF-606F-4E9B-B4A4-2AEA9A9EE740}"/>
                </a:ext>
              </a:extLst>
            </p:cNvPr>
            <p:cNvCxnSpPr>
              <a:cxnSpLocks noChangeAspect="1"/>
              <a:stCxn id="159" idx="6"/>
              <a:endCxn id="157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205 37">
              <a:extLst>
                <a:ext uri="{FF2B5EF4-FFF2-40B4-BE49-F238E27FC236}">
                  <a16:creationId xmlns:a16="http://schemas.microsoft.com/office/drawing/2014/main" id="{5708FBE1-3CCC-4122-B8EB-CF1C6FE8F711}"/>
                </a:ext>
              </a:extLst>
            </p:cNvPr>
            <p:cNvCxnSpPr>
              <a:cxnSpLocks noChangeAspect="1"/>
              <a:stCxn id="159" idx="6"/>
              <a:endCxn id="155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206 37">
              <a:extLst>
                <a:ext uri="{FF2B5EF4-FFF2-40B4-BE49-F238E27FC236}">
                  <a16:creationId xmlns:a16="http://schemas.microsoft.com/office/drawing/2014/main" id="{E2A9B898-0B81-439C-8F9A-5C6F2751EC74}"/>
                </a:ext>
              </a:extLst>
            </p:cNvPr>
            <p:cNvCxnSpPr>
              <a:cxnSpLocks noChangeAspect="1"/>
              <a:stCxn id="159" idx="6"/>
              <a:endCxn id="156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207 20">
              <a:extLst>
                <a:ext uri="{FF2B5EF4-FFF2-40B4-BE49-F238E27FC236}">
                  <a16:creationId xmlns:a16="http://schemas.microsoft.com/office/drawing/2014/main" id="{B6ECC714-0802-496E-B6F7-C50BE155517F}"/>
                </a:ext>
              </a:extLst>
            </p:cNvPr>
            <p:cNvCxnSpPr>
              <a:cxnSpLocks noChangeAspect="1"/>
              <a:stCxn id="160" idx="6"/>
              <a:endCxn id="154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208 20">
              <a:extLst>
                <a:ext uri="{FF2B5EF4-FFF2-40B4-BE49-F238E27FC236}">
                  <a16:creationId xmlns:a16="http://schemas.microsoft.com/office/drawing/2014/main" id="{548FAF56-4EAA-4033-9B4F-0D58B4900962}"/>
                </a:ext>
              </a:extLst>
            </p:cNvPr>
            <p:cNvCxnSpPr>
              <a:cxnSpLocks noChangeAspect="1"/>
              <a:stCxn id="160" idx="6"/>
              <a:endCxn id="157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209 20">
              <a:extLst>
                <a:ext uri="{FF2B5EF4-FFF2-40B4-BE49-F238E27FC236}">
                  <a16:creationId xmlns:a16="http://schemas.microsoft.com/office/drawing/2014/main" id="{47CCDDEB-B63C-4333-A6CC-237C8E88EC64}"/>
                </a:ext>
              </a:extLst>
            </p:cNvPr>
            <p:cNvCxnSpPr>
              <a:cxnSpLocks noChangeAspect="1"/>
              <a:endCxn id="155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210 20">
              <a:extLst>
                <a:ext uri="{FF2B5EF4-FFF2-40B4-BE49-F238E27FC236}">
                  <a16:creationId xmlns:a16="http://schemas.microsoft.com/office/drawing/2014/main" id="{ED81B235-8851-408C-9541-2CFCB3A2E1C1}"/>
                </a:ext>
              </a:extLst>
            </p:cNvPr>
            <p:cNvCxnSpPr>
              <a:cxnSpLocks noChangeAspect="1"/>
              <a:stCxn id="160" idx="6"/>
              <a:endCxn id="156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211 171">
              <a:extLst>
                <a:ext uri="{FF2B5EF4-FFF2-40B4-BE49-F238E27FC236}">
                  <a16:creationId xmlns:a16="http://schemas.microsoft.com/office/drawing/2014/main" id="{E84298FF-7FCC-4D05-93B5-DABE30C0995D}"/>
                </a:ext>
              </a:extLst>
            </p:cNvPr>
            <p:cNvCxnSpPr>
              <a:cxnSpLocks noChangeAspect="1"/>
              <a:stCxn id="150" idx="2"/>
              <a:endCxn id="145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213 103">
              <a:extLst>
                <a:ext uri="{FF2B5EF4-FFF2-40B4-BE49-F238E27FC236}">
                  <a16:creationId xmlns:a16="http://schemas.microsoft.com/office/drawing/2014/main" id="{08F9B1AB-146A-4B5B-AE12-560FBD1ADCB6}"/>
                </a:ext>
              </a:extLst>
            </p:cNvPr>
            <p:cNvCxnSpPr>
              <a:cxnSpLocks noChangeAspect="1"/>
              <a:stCxn id="150" idx="2"/>
              <a:endCxn id="146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214 103">
              <a:extLst>
                <a:ext uri="{FF2B5EF4-FFF2-40B4-BE49-F238E27FC236}">
                  <a16:creationId xmlns:a16="http://schemas.microsoft.com/office/drawing/2014/main" id="{598DD359-DA93-4361-853D-E340E46269A4}"/>
                </a:ext>
              </a:extLst>
            </p:cNvPr>
            <p:cNvCxnSpPr>
              <a:cxnSpLocks noChangeAspect="1"/>
              <a:stCxn id="150" idx="2"/>
              <a:endCxn id="147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符 212 35">
              <a:extLst>
                <a:ext uri="{FF2B5EF4-FFF2-40B4-BE49-F238E27FC236}">
                  <a16:creationId xmlns:a16="http://schemas.microsoft.com/office/drawing/2014/main" id="{68D00360-4F76-40AC-B2E1-AE496269FB4A}"/>
                </a:ext>
              </a:extLst>
            </p:cNvPr>
            <p:cNvCxnSpPr>
              <a:cxnSpLocks noChangeAspect="1"/>
              <a:stCxn id="152" idx="2"/>
              <a:endCxn id="146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符 213 104">
              <a:extLst>
                <a:ext uri="{FF2B5EF4-FFF2-40B4-BE49-F238E27FC236}">
                  <a16:creationId xmlns:a16="http://schemas.microsoft.com/office/drawing/2014/main" id="{387CC5E6-3560-4F16-8480-0B81E9E0181C}"/>
                </a:ext>
              </a:extLst>
            </p:cNvPr>
            <p:cNvCxnSpPr>
              <a:cxnSpLocks noChangeAspect="1"/>
              <a:stCxn id="152" idx="2"/>
              <a:endCxn id="147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连接符 214 104">
              <a:extLst>
                <a:ext uri="{FF2B5EF4-FFF2-40B4-BE49-F238E27FC236}">
                  <a16:creationId xmlns:a16="http://schemas.microsoft.com/office/drawing/2014/main" id="{B6558A4A-F44A-4A72-A7D1-3153C48FAE76}"/>
                </a:ext>
              </a:extLst>
            </p:cNvPr>
            <p:cNvCxnSpPr>
              <a:cxnSpLocks noChangeAspect="1"/>
              <a:stCxn id="152" idx="2"/>
              <a:endCxn id="145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286ACABD-B2B0-47BD-BAB3-5AB9952E359B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61A3F49-8081-4405-88BB-ACFDAD42F7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1B66D53D-578C-4209-8CF1-AB473EA0B4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660399A6-2A20-49AF-AFED-BF3F98AC9A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26C88F71-CA11-47E1-81BE-3DDD4926BC0B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4C2617F1-68BF-4181-88EC-DFBB3AE9AD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D7ECABE-CAFE-49BC-80CE-55F46BED6A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83577485-BA75-4DD3-90D4-FA6A9924F0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1B3E2947-8E17-4F81-A0AC-962F976254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16" name="直线连接符 211 172">
              <a:extLst>
                <a:ext uri="{FF2B5EF4-FFF2-40B4-BE49-F238E27FC236}">
                  <a16:creationId xmlns:a16="http://schemas.microsoft.com/office/drawing/2014/main" id="{56E5C32A-644B-4656-9BC4-24731A09238C}"/>
                </a:ext>
              </a:extLst>
            </p:cNvPr>
            <p:cNvCxnSpPr>
              <a:cxnSpLocks noChangeAspect="1"/>
              <a:stCxn id="151" idx="2"/>
              <a:endCxn id="146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211 173">
              <a:extLst>
                <a:ext uri="{FF2B5EF4-FFF2-40B4-BE49-F238E27FC236}">
                  <a16:creationId xmlns:a16="http://schemas.microsoft.com/office/drawing/2014/main" id="{174F7583-F903-41BD-ABF5-CA7C8E3BE50C}"/>
                </a:ext>
              </a:extLst>
            </p:cNvPr>
            <p:cNvCxnSpPr>
              <a:cxnSpLocks noChangeAspect="1"/>
              <a:stCxn id="151" idx="2"/>
              <a:endCxn id="145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211 174">
              <a:extLst>
                <a:ext uri="{FF2B5EF4-FFF2-40B4-BE49-F238E27FC236}">
                  <a16:creationId xmlns:a16="http://schemas.microsoft.com/office/drawing/2014/main" id="{48C40C17-8D66-447A-9334-A86D2E0B4762}"/>
                </a:ext>
              </a:extLst>
            </p:cNvPr>
            <p:cNvCxnSpPr>
              <a:cxnSpLocks noChangeAspect="1"/>
              <a:stCxn id="151" idx="2"/>
              <a:endCxn id="147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06028DC4-9285-45CE-A543-5E8C794FC64F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6F6B570D-1529-4C9D-AC4F-3897EB6EE2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6D1D76C6-D509-44AB-B544-DD4695FF2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634127EC-ACA0-46D1-962F-8D998D6595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9B6DC328-D438-4C51-BA84-EA81A115A0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DB9029A4-BB6C-49B4-8D6C-F946A36FEDCA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FEF9769C-DB5E-4358-96BE-0D4DA6DE48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C2E7F092-E680-4D6E-ABA6-4C98EEEC65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21" name="直线连接符 211 175">
              <a:extLst>
                <a:ext uri="{FF2B5EF4-FFF2-40B4-BE49-F238E27FC236}">
                  <a16:creationId xmlns:a16="http://schemas.microsoft.com/office/drawing/2014/main" id="{A82F26EE-8CB0-43E3-B91C-22665B23FB06}"/>
                </a:ext>
              </a:extLst>
            </p:cNvPr>
            <p:cNvCxnSpPr>
              <a:cxnSpLocks noChangeAspect="1"/>
              <a:stCxn id="153" idx="2"/>
              <a:endCxn id="147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213 105">
              <a:extLst>
                <a:ext uri="{FF2B5EF4-FFF2-40B4-BE49-F238E27FC236}">
                  <a16:creationId xmlns:a16="http://schemas.microsoft.com/office/drawing/2014/main" id="{63D34A35-76AB-4693-BFD7-328425A568CC}"/>
                </a:ext>
              </a:extLst>
            </p:cNvPr>
            <p:cNvCxnSpPr>
              <a:cxnSpLocks noChangeAspect="1"/>
              <a:stCxn id="153" idx="2"/>
              <a:endCxn id="145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214 105">
              <a:extLst>
                <a:ext uri="{FF2B5EF4-FFF2-40B4-BE49-F238E27FC236}">
                  <a16:creationId xmlns:a16="http://schemas.microsoft.com/office/drawing/2014/main" id="{263ECA6C-7CB1-4793-BE69-23561AE33EDA}"/>
                </a:ext>
              </a:extLst>
            </p:cNvPr>
            <p:cNvCxnSpPr>
              <a:cxnSpLocks noChangeAspect="1"/>
              <a:stCxn id="153" idx="2"/>
              <a:endCxn id="146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连接符 199 38">
              <a:extLst>
                <a:ext uri="{FF2B5EF4-FFF2-40B4-BE49-F238E27FC236}">
                  <a16:creationId xmlns:a16="http://schemas.microsoft.com/office/drawing/2014/main" id="{DBC7B36A-9923-48DC-BD10-FA9F58CF3843}"/>
                </a:ext>
              </a:extLst>
            </p:cNvPr>
            <p:cNvCxnSpPr>
              <a:cxnSpLocks noChangeAspect="1"/>
              <a:stCxn id="148" idx="2"/>
              <a:endCxn id="150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连接符 200 38">
              <a:extLst>
                <a:ext uri="{FF2B5EF4-FFF2-40B4-BE49-F238E27FC236}">
                  <a16:creationId xmlns:a16="http://schemas.microsoft.com/office/drawing/2014/main" id="{55272CDC-5092-4A2A-A90B-1160945C729F}"/>
                </a:ext>
              </a:extLst>
            </p:cNvPr>
            <p:cNvCxnSpPr>
              <a:cxnSpLocks noChangeAspect="1"/>
              <a:stCxn id="148" idx="2"/>
              <a:endCxn id="151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连接符 201 38">
              <a:extLst>
                <a:ext uri="{FF2B5EF4-FFF2-40B4-BE49-F238E27FC236}">
                  <a16:creationId xmlns:a16="http://schemas.microsoft.com/office/drawing/2014/main" id="{9FD7F4F0-7B43-4BE0-8036-E9EE58B50DE7}"/>
                </a:ext>
              </a:extLst>
            </p:cNvPr>
            <p:cNvCxnSpPr>
              <a:cxnSpLocks noChangeAspect="1"/>
              <a:stCxn id="148" idx="2"/>
              <a:endCxn id="152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连接符 202 38">
              <a:extLst>
                <a:ext uri="{FF2B5EF4-FFF2-40B4-BE49-F238E27FC236}">
                  <a16:creationId xmlns:a16="http://schemas.microsoft.com/office/drawing/2014/main" id="{14F9DB2F-E31B-48D2-B06B-9442FD57AAC2}"/>
                </a:ext>
              </a:extLst>
            </p:cNvPr>
            <p:cNvCxnSpPr>
              <a:cxnSpLocks noChangeAspect="1"/>
              <a:stCxn id="148" idx="2"/>
              <a:endCxn id="153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连接符 203 38">
              <a:extLst>
                <a:ext uri="{FF2B5EF4-FFF2-40B4-BE49-F238E27FC236}">
                  <a16:creationId xmlns:a16="http://schemas.microsoft.com/office/drawing/2014/main" id="{7C62A39C-437A-4FAF-8F1D-AE42C1C89351}"/>
                </a:ext>
              </a:extLst>
            </p:cNvPr>
            <p:cNvCxnSpPr>
              <a:cxnSpLocks noChangeAspect="1"/>
              <a:stCxn id="149" idx="2"/>
              <a:endCxn id="150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连接符 204 38">
              <a:extLst>
                <a:ext uri="{FF2B5EF4-FFF2-40B4-BE49-F238E27FC236}">
                  <a16:creationId xmlns:a16="http://schemas.microsoft.com/office/drawing/2014/main" id="{FDC6BA3C-C285-405C-B34B-AD9F924CF49E}"/>
                </a:ext>
              </a:extLst>
            </p:cNvPr>
            <p:cNvCxnSpPr>
              <a:cxnSpLocks noChangeAspect="1"/>
              <a:stCxn id="149" idx="2"/>
              <a:endCxn id="153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线连接符 205 38">
              <a:extLst>
                <a:ext uri="{FF2B5EF4-FFF2-40B4-BE49-F238E27FC236}">
                  <a16:creationId xmlns:a16="http://schemas.microsoft.com/office/drawing/2014/main" id="{75818CCA-FB35-46A1-8EFC-EDF536595567}"/>
                </a:ext>
              </a:extLst>
            </p:cNvPr>
            <p:cNvCxnSpPr>
              <a:cxnSpLocks noChangeAspect="1"/>
              <a:stCxn id="149" idx="2"/>
              <a:endCxn id="151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连接符 206 38">
              <a:extLst>
                <a:ext uri="{FF2B5EF4-FFF2-40B4-BE49-F238E27FC236}">
                  <a16:creationId xmlns:a16="http://schemas.microsoft.com/office/drawing/2014/main" id="{3BBA972B-7379-46F3-B405-CB4458ED7095}"/>
                </a:ext>
              </a:extLst>
            </p:cNvPr>
            <p:cNvCxnSpPr>
              <a:cxnSpLocks noChangeAspect="1"/>
              <a:stCxn id="149" idx="2"/>
              <a:endCxn id="152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20242FE8-23EF-4EC4-8BD5-87D3C38810DA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5A5BD62A-EF13-40D0-B694-D1D6912D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F6822AF0-C996-445E-A226-926275A32C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8B13A354-FF64-4364-BB0D-F17795A4C2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33" name="直线连接符 211 176">
              <a:extLst>
                <a:ext uri="{FF2B5EF4-FFF2-40B4-BE49-F238E27FC236}">
                  <a16:creationId xmlns:a16="http://schemas.microsoft.com/office/drawing/2014/main" id="{358C786F-0734-41DC-A4D0-5EF88A488110}"/>
                </a:ext>
              </a:extLst>
            </p:cNvPr>
            <p:cNvCxnSpPr>
              <a:cxnSpLocks noChangeAspect="1"/>
              <a:stCxn id="154" idx="6"/>
              <a:endCxn id="145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线连接符 213 106">
              <a:extLst>
                <a:ext uri="{FF2B5EF4-FFF2-40B4-BE49-F238E27FC236}">
                  <a16:creationId xmlns:a16="http://schemas.microsoft.com/office/drawing/2014/main" id="{5C830812-7D75-4BAD-A366-8F243ECD5FED}"/>
                </a:ext>
              </a:extLst>
            </p:cNvPr>
            <p:cNvCxnSpPr>
              <a:cxnSpLocks noChangeAspect="1"/>
              <a:stCxn id="154" idx="6"/>
              <a:endCxn id="146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214 106">
              <a:extLst>
                <a:ext uri="{FF2B5EF4-FFF2-40B4-BE49-F238E27FC236}">
                  <a16:creationId xmlns:a16="http://schemas.microsoft.com/office/drawing/2014/main" id="{2912E28D-BD08-475F-ABC1-AF5CDE5557B9}"/>
                </a:ext>
              </a:extLst>
            </p:cNvPr>
            <p:cNvCxnSpPr>
              <a:cxnSpLocks noChangeAspect="1"/>
              <a:stCxn id="154" idx="6"/>
              <a:endCxn id="147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线连接符 212 36">
              <a:extLst>
                <a:ext uri="{FF2B5EF4-FFF2-40B4-BE49-F238E27FC236}">
                  <a16:creationId xmlns:a16="http://schemas.microsoft.com/office/drawing/2014/main" id="{AC86CF38-62D2-45AF-B81D-09F798CCF355}"/>
                </a:ext>
              </a:extLst>
            </p:cNvPr>
            <p:cNvCxnSpPr>
              <a:cxnSpLocks noChangeAspect="1"/>
              <a:stCxn id="156" idx="6"/>
              <a:endCxn id="146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线连接符 213 107">
              <a:extLst>
                <a:ext uri="{FF2B5EF4-FFF2-40B4-BE49-F238E27FC236}">
                  <a16:creationId xmlns:a16="http://schemas.microsoft.com/office/drawing/2014/main" id="{C9199858-620A-4F34-9CD8-E5F282BF990D}"/>
                </a:ext>
              </a:extLst>
            </p:cNvPr>
            <p:cNvCxnSpPr>
              <a:cxnSpLocks noChangeAspect="1"/>
              <a:stCxn id="156" idx="6"/>
              <a:endCxn id="147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线连接符 214 107">
              <a:extLst>
                <a:ext uri="{FF2B5EF4-FFF2-40B4-BE49-F238E27FC236}">
                  <a16:creationId xmlns:a16="http://schemas.microsoft.com/office/drawing/2014/main" id="{A0CE2B44-4C49-484A-A40E-6B4F1D1AFE76}"/>
                </a:ext>
              </a:extLst>
            </p:cNvPr>
            <p:cNvCxnSpPr>
              <a:cxnSpLocks noChangeAspect="1"/>
              <a:stCxn id="156" idx="6"/>
              <a:endCxn id="145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线连接符 211 177">
              <a:extLst>
                <a:ext uri="{FF2B5EF4-FFF2-40B4-BE49-F238E27FC236}">
                  <a16:creationId xmlns:a16="http://schemas.microsoft.com/office/drawing/2014/main" id="{E330ABA4-AC03-4ECB-B6C0-08C4C9097AB8}"/>
                </a:ext>
              </a:extLst>
            </p:cNvPr>
            <p:cNvCxnSpPr>
              <a:cxnSpLocks noChangeAspect="1"/>
              <a:stCxn id="155" idx="6"/>
              <a:endCxn id="146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连接符 211 178">
              <a:extLst>
                <a:ext uri="{FF2B5EF4-FFF2-40B4-BE49-F238E27FC236}">
                  <a16:creationId xmlns:a16="http://schemas.microsoft.com/office/drawing/2014/main" id="{096B55C5-566B-4307-8FEB-8D62F78AFB96}"/>
                </a:ext>
              </a:extLst>
            </p:cNvPr>
            <p:cNvCxnSpPr>
              <a:cxnSpLocks noChangeAspect="1"/>
              <a:stCxn id="155" idx="6"/>
              <a:endCxn id="145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线连接符 211 179">
              <a:extLst>
                <a:ext uri="{FF2B5EF4-FFF2-40B4-BE49-F238E27FC236}">
                  <a16:creationId xmlns:a16="http://schemas.microsoft.com/office/drawing/2014/main" id="{17B369DD-DE3F-4C63-B84A-0218DAE3A770}"/>
                </a:ext>
              </a:extLst>
            </p:cNvPr>
            <p:cNvCxnSpPr>
              <a:cxnSpLocks noChangeAspect="1"/>
              <a:stCxn id="155" idx="6"/>
              <a:endCxn id="147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线连接符 211 180">
              <a:extLst>
                <a:ext uri="{FF2B5EF4-FFF2-40B4-BE49-F238E27FC236}">
                  <a16:creationId xmlns:a16="http://schemas.microsoft.com/office/drawing/2014/main" id="{010D740F-DD1A-4CAE-B2A4-5993E22F55FB}"/>
                </a:ext>
              </a:extLst>
            </p:cNvPr>
            <p:cNvCxnSpPr>
              <a:cxnSpLocks noChangeAspect="1"/>
              <a:stCxn id="157" idx="6"/>
              <a:endCxn id="147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线连接符 213 108">
              <a:extLst>
                <a:ext uri="{FF2B5EF4-FFF2-40B4-BE49-F238E27FC236}">
                  <a16:creationId xmlns:a16="http://schemas.microsoft.com/office/drawing/2014/main" id="{A9C1D7A7-39EF-4830-82D4-944739CACC27}"/>
                </a:ext>
              </a:extLst>
            </p:cNvPr>
            <p:cNvCxnSpPr>
              <a:cxnSpLocks noChangeAspect="1"/>
              <a:stCxn id="157" idx="6"/>
              <a:endCxn id="145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线连接符 214 108">
              <a:extLst>
                <a:ext uri="{FF2B5EF4-FFF2-40B4-BE49-F238E27FC236}">
                  <a16:creationId xmlns:a16="http://schemas.microsoft.com/office/drawing/2014/main" id="{2E8FE783-189A-4EA9-A000-9BE93D701FE5}"/>
                </a:ext>
              </a:extLst>
            </p:cNvPr>
            <p:cNvCxnSpPr>
              <a:cxnSpLocks noChangeAspect="1"/>
              <a:stCxn id="157" idx="6"/>
              <a:endCxn id="146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18CA55BE-6973-4BC0-8E02-0A25F18D2BDC}"/>
              </a:ext>
            </a:extLst>
          </p:cNvPr>
          <p:cNvGrpSpPr>
            <a:grpSpLocks noChangeAspect="1"/>
          </p:cNvGrpSpPr>
          <p:nvPr/>
        </p:nvGrpSpPr>
        <p:grpSpPr>
          <a:xfrm>
            <a:off x="9575613" y="2175623"/>
            <a:ext cx="903129" cy="522487"/>
            <a:chOff x="1306879" y="1936708"/>
            <a:chExt cx="373358" cy="216000"/>
          </a:xfrm>
        </p:grpSpPr>
        <p:cxnSp>
          <p:nvCxnSpPr>
            <p:cNvPr id="162" name="直线连接符 199 39">
              <a:extLst>
                <a:ext uri="{FF2B5EF4-FFF2-40B4-BE49-F238E27FC236}">
                  <a16:creationId xmlns:a16="http://schemas.microsoft.com/office/drawing/2014/main" id="{86BA7CCB-A4BD-41CE-B479-ECE14130FBDD}"/>
                </a:ext>
              </a:extLst>
            </p:cNvPr>
            <p:cNvCxnSpPr>
              <a:cxnSpLocks noChangeAspect="1"/>
              <a:stCxn id="224" idx="6"/>
              <a:endCxn id="220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200 39">
              <a:extLst>
                <a:ext uri="{FF2B5EF4-FFF2-40B4-BE49-F238E27FC236}">
                  <a16:creationId xmlns:a16="http://schemas.microsoft.com/office/drawing/2014/main" id="{CB7F3FB3-FD25-4B0A-84E4-A3184C9CE4A6}"/>
                </a:ext>
              </a:extLst>
            </p:cNvPr>
            <p:cNvCxnSpPr>
              <a:cxnSpLocks noChangeAspect="1"/>
              <a:stCxn id="224" idx="6"/>
              <a:endCxn id="221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201 39">
              <a:extLst>
                <a:ext uri="{FF2B5EF4-FFF2-40B4-BE49-F238E27FC236}">
                  <a16:creationId xmlns:a16="http://schemas.microsoft.com/office/drawing/2014/main" id="{214A6CA4-05CB-420E-BF4C-558BB2FF1E63}"/>
                </a:ext>
              </a:extLst>
            </p:cNvPr>
            <p:cNvCxnSpPr>
              <a:cxnSpLocks noChangeAspect="1"/>
              <a:stCxn id="224" idx="6"/>
              <a:endCxn id="222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202 39">
              <a:extLst>
                <a:ext uri="{FF2B5EF4-FFF2-40B4-BE49-F238E27FC236}">
                  <a16:creationId xmlns:a16="http://schemas.microsoft.com/office/drawing/2014/main" id="{3A2A5E78-755C-44BF-9EED-6C45C7074586}"/>
                </a:ext>
              </a:extLst>
            </p:cNvPr>
            <p:cNvCxnSpPr>
              <a:cxnSpLocks noChangeAspect="1"/>
              <a:stCxn id="224" idx="6"/>
              <a:endCxn id="223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203 39">
              <a:extLst>
                <a:ext uri="{FF2B5EF4-FFF2-40B4-BE49-F238E27FC236}">
                  <a16:creationId xmlns:a16="http://schemas.microsoft.com/office/drawing/2014/main" id="{54A1A2B7-15E5-4DBF-90FB-161553004E4E}"/>
                </a:ext>
              </a:extLst>
            </p:cNvPr>
            <p:cNvCxnSpPr>
              <a:cxnSpLocks noChangeAspect="1"/>
              <a:stCxn id="225" idx="6"/>
              <a:endCxn id="220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204 39">
              <a:extLst>
                <a:ext uri="{FF2B5EF4-FFF2-40B4-BE49-F238E27FC236}">
                  <a16:creationId xmlns:a16="http://schemas.microsoft.com/office/drawing/2014/main" id="{DD62AF67-8089-4C45-8DA2-4BBF0E02B8EC}"/>
                </a:ext>
              </a:extLst>
            </p:cNvPr>
            <p:cNvCxnSpPr>
              <a:cxnSpLocks noChangeAspect="1"/>
              <a:stCxn id="225" idx="6"/>
              <a:endCxn id="223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205 39">
              <a:extLst>
                <a:ext uri="{FF2B5EF4-FFF2-40B4-BE49-F238E27FC236}">
                  <a16:creationId xmlns:a16="http://schemas.microsoft.com/office/drawing/2014/main" id="{5B2932A2-AECE-489D-ACC1-88B473CB34CA}"/>
                </a:ext>
              </a:extLst>
            </p:cNvPr>
            <p:cNvCxnSpPr>
              <a:cxnSpLocks noChangeAspect="1"/>
              <a:stCxn id="225" idx="6"/>
              <a:endCxn id="221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符 206 39">
              <a:extLst>
                <a:ext uri="{FF2B5EF4-FFF2-40B4-BE49-F238E27FC236}">
                  <a16:creationId xmlns:a16="http://schemas.microsoft.com/office/drawing/2014/main" id="{C5B10B97-E23E-4F08-A062-A4C233422526}"/>
                </a:ext>
              </a:extLst>
            </p:cNvPr>
            <p:cNvCxnSpPr>
              <a:cxnSpLocks noChangeAspect="1"/>
              <a:stCxn id="225" idx="6"/>
              <a:endCxn id="222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线连接符 207 21">
              <a:extLst>
                <a:ext uri="{FF2B5EF4-FFF2-40B4-BE49-F238E27FC236}">
                  <a16:creationId xmlns:a16="http://schemas.microsoft.com/office/drawing/2014/main" id="{7C8505E2-A279-409E-B953-534FDBF04CAB}"/>
                </a:ext>
              </a:extLst>
            </p:cNvPr>
            <p:cNvCxnSpPr>
              <a:cxnSpLocks noChangeAspect="1"/>
              <a:stCxn id="226" idx="6"/>
              <a:endCxn id="220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线连接符 208 21">
              <a:extLst>
                <a:ext uri="{FF2B5EF4-FFF2-40B4-BE49-F238E27FC236}">
                  <a16:creationId xmlns:a16="http://schemas.microsoft.com/office/drawing/2014/main" id="{3FF6C56B-5337-4009-BE01-DFCC728F6CF3}"/>
                </a:ext>
              </a:extLst>
            </p:cNvPr>
            <p:cNvCxnSpPr>
              <a:cxnSpLocks noChangeAspect="1"/>
              <a:stCxn id="226" idx="6"/>
              <a:endCxn id="223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符 209 21">
              <a:extLst>
                <a:ext uri="{FF2B5EF4-FFF2-40B4-BE49-F238E27FC236}">
                  <a16:creationId xmlns:a16="http://schemas.microsoft.com/office/drawing/2014/main" id="{4FE65828-3CFE-48E6-A3CE-5A18935EA741}"/>
                </a:ext>
              </a:extLst>
            </p:cNvPr>
            <p:cNvCxnSpPr>
              <a:cxnSpLocks noChangeAspect="1"/>
              <a:endCxn id="221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210 21">
              <a:extLst>
                <a:ext uri="{FF2B5EF4-FFF2-40B4-BE49-F238E27FC236}">
                  <a16:creationId xmlns:a16="http://schemas.microsoft.com/office/drawing/2014/main" id="{39FEC42A-C675-416E-8B7A-625DF2D4FF92}"/>
                </a:ext>
              </a:extLst>
            </p:cNvPr>
            <p:cNvCxnSpPr>
              <a:cxnSpLocks noChangeAspect="1"/>
              <a:stCxn id="226" idx="6"/>
              <a:endCxn id="222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连接符 211 181">
              <a:extLst>
                <a:ext uri="{FF2B5EF4-FFF2-40B4-BE49-F238E27FC236}">
                  <a16:creationId xmlns:a16="http://schemas.microsoft.com/office/drawing/2014/main" id="{57F3DEA2-00C8-43E4-9AC2-3D07427F8473}"/>
                </a:ext>
              </a:extLst>
            </p:cNvPr>
            <p:cNvCxnSpPr>
              <a:cxnSpLocks noChangeAspect="1"/>
              <a:stCxn id="216" idx="2"/>
              <a:endCxn id="211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线连接符 213 109">
              <a:extLst>
                <a:ext uri="{FF2B5EF4-FFF2-40B4-BE49-F238E27FC236}">
                  <a16:creationId xmlns:a16="http://schemas.microsoft.com/office/drawing/2014/main" id="{B3BA0577-485B-42A3-AA52-3638EA812CAB}"/>
                </a:ext>
              </a:extLst>
            </p:cNvPr>
            <p:cNvCxnSpPr>
              <a:cxnSpLocks noChangeAspect="1"/>
              <a:stCxn id="216" idx="2"/>
              <a:endCxn id="212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符 214 109">
              <a:extLst>
                <a:ext uri="{FF2B5EF4-FFF2-40B4-BE49-F238E27FC236}">
                  <a16:creationId xmlns:a16="http://schemas.microsoft.com/office/drawing/2014/main" id="{E0AC03AE-A4E8-487A-9302-C47D80511756}"/>
                </a:ext>
              </a:extLst>
            </p:cNvPr>
            <p:cNvCxnSpPr>
              <a:cxnSpLocks noChangeAspect="1"/>
              <a:stCxn id="216" idx="2"/>
              <a:endCxn id="213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符 212 37">
              <a:extLst>
                <a:ext uri="{FF2B5EF4-FFF2-40B4-BE49-F238E27FC236}">
                  <a16:creationId xmlns:a16="http://schemas.microsoft.com/office/drawing/2014/main" id="{4131C0C0-66C7-4AA6-89E4-6EFA59553B81}"/>
                </a:ext>
              </a:extLst>
            </p:cNvPr>
            <p:cNvCxnSpPr>
              <a:cxnSpLocks noChangeAspect="1"/>
              <a:stCxn id="218" idx="2"/>
              <a:endCxn id="212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线连接符 213 110">
              <a:extLst>
                <a:ext uri="{FF2B5EF4-FFF2-40B4-BE49-F238E27FC236}">
                  <a16:creationId xmlns:a16="http://schemas.microsoft.com/office/drawing/2014/main" id="{0B563A91-545F-4C43-A745-4A4D81966CCE}"/>
                </a:ext>
              </a:extLst>
            </p:cNvPr>
            <p:cNvCxnSpPr>
              <a:cxnSpLocks noChangeAspect="1"/>
              <a:stCxn id="218" idx="2"/>
              <a:endCxn id="213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线连接符 214 110">
              <a:extLst>
                <a:ext uri="{FF2B5EF4-FFF2-40B4-BE49-F238E27FC236}">
                  <a16:creationId xmlns:a16="http://schemas.microsoft.com/office/drawing/2014/main" id="{BE65A4C9-3A05-4C6F-8377-83266805E316}"/>
                </a:ext>
              </a:extLst>
            </p:cNvPr>
            <p:cNvCxnSpPr>
              <a:cxnSpLocks noChangeAspect="1"/>
              <a:stCxn id="218" idx="2"/>
              <a:endCxn id="211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89396AC5-EBA1-411B-92C8-761489DC2C88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224" name="椭圆 223">
                <a:extLst>
                  <a:ext uri="{FF2B5EF4-FFF2-40B4-BE49-F238E27FC236}">
                    <a16:creationId xmlns:a16="http://schemas.microsoft.com/office/drawing/2014/main" id="{21A898B5-7BAF-475E-93DB-A80777E888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5" name="椭圆 224">
                <a:extLst>
                  <a:ext uri="{FF2B5EF4-FFF2-40B4-BE49-F238E27FC236}">
                    <a16:creationId xmlns:a16="http://schemas.microsoft.com/office/drawing/2014/main" id="{9F16EFEA-98EF-48CE-9D8A-906963E5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3DDFC1C8-D222-4F9C-98CD-E32A913F68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97BC4DF9-E707-4BBB-8044-B0BB55107628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AF37ED3F-4AF5-424E-932F-C99E4713F2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1" name="椭圆 220">
                <a:extLst>
                  <a:ext uri="{FF2B5EF4-FFF2-40B4-BE49-F238E27FC236}">
                    <a16:creationId xmlns:a16="http://schemas.microsoft.com/office/drawing/2014/main" id="{036BDA25-A296-4DFF-A4D9-E8ABEA3AB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2" name="椭圆 221">
                <a:extLst>
                  <a:ext uri="{FF2B5EF4-FFF2-40B4-BE49-F238E27FC236}">
                    <a16:creationId xmlns:a16="http://schemas.microsoft.com/office/drawing/2014/main" id="{9F16D1A4-8562-4185-AD9F-754C61827D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3" name="椭圆 222">
                <a:extLst>
                  <a:ext uri="{FF2B5EF4-FFF2-40B4-BE49-F238E27FC236}">
                    <a16:creationId xmlns:a16="http://schemas.microsoft.com/office/drawing/2014/main" id="{AEB6BCA3-179A-41C5-9D88-3A617A111F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82" name="直线连接符 211 182">
              <a:extLst>
                <a:ext uri="{FF2B5EF4-FFF2-40B4-BE49-F238E27FC236}">
                  <a16:creationId xmlns:a16="http://schemas.microsoft.com/office/drawing/2014/main" id="{94951892-0537-44B5-8AB9-CE2A156555AC}"/>
                </a:ext>
              </a:extLst>
            </p:cNvPr>
            <p:cNvCxnSpPr>
              <a:cxnSpLocks noChangeAspect="1"/>
              <a:stCxn id="217" idx="2"/>
              <a:endCxn id="212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线连接符 211 183">
              <a:extLst>
                <a:ext uri="{FF2B5EF4-FFF2-40B4-BE49-F238E27FC236}">
                  <a16:creationId xmlns:a16="http://schemas.microsoft.com/office/drawing/2014/main" id="{DE3D9F70-1C55-445A-A766-BD8DE11C65FE}"/>
                </a:ext>
              </a:extLst>
            </p:cNvPr>
            <p:cNvCxnSpPr>
              <a:cxnSpLocks noChangeAspect="1"/>
              <a:stCxn id="217" idx="2"/>
              <a:endCxn id="211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线连接符 211 184">
              <a:extLst>
                <a:ext uri="{FF2B5EF4-FFF2-40B4-BE49-F238E27FC236}">
                  <a16:creationId xmlns:a16="http://schemas.microsoft.com/office/drawing/2014/main" id="{FEF01746-EB23-461F-A30D-8CFEBCD570E8}"/>
                </a:ext>
              </a:extLst>
            </p:cNvPr>
            <p:cNvCxnSpPr>
              <a:cxnSpLocks noChangeAspect="1"/>
              <a:stCxn id="217" idx="2"/>
              <a:endCxn id="213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A5A89A8D-EAFC-452A-AC82-F84C93F9A5C4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E6F538E5-4008-47A2-9F9B-1F85307DD0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4F251ECD-2697-4E0C-8262-0EDC9BE0EC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F4DD1DC3-179D-49EF-9687-47FFB25444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DBD11AA2-4B8E-4115-BAE2-53905A81D1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FC2F22A9-3EAE-47AA-BD92-47AFD534FA7A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3B983C07-4E0E-46BC-8130-728FD83DF5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433B9520-F7D0-40B4-8495-8B94803ECC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87" name="直线连接符 211 185">
              <a:extLst>
                <a:ext uri="{FF2B5EF4-FFF2-40B4-BE49-F238E27FC236}">
                  <a16:creationId xmlns:a16="http://schemas.microsoft.com/office/drawing/2014/main" id="{ED52811F-DE0F-4049-9916-F007DEC84343}"/>
                </a:ext>
              </a:extLst>
            </p:cNvPr>
            <p:cNvCxnSpPr>
              <a:cxnSpLocks noChangeAspect="1"/>
              <a:stCxn id="219" idx="2"/>
              <a:endCxn id="213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线连接符 213 111">
              <a:extLst>
                <a:ext uri="{FF2B5EF4-FFF2-40B4-BE49-F238E27FC236}">
                  <a16:creationId xmlns:a16="http://schemas.microsoft.com/office/drawing/2014/main" id="{083190D0-1F40-4755-9486-40ED853DC8E6}"/>
                </a:ext>
              </a:extLst>
            </p:cNvPr>
            <p:cNvCxnSpPr>
              <a:cxnSpLocks noChangeAspect="1"/>
              <a:stCxn id="219" idx="2"/>
              <a:endCxn id="211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线连接符 214 111">
              <a:extLst>
                <a:ext uri="{FF2B5EF4-FFF2-40B4-BE49-F238E27FC236}">
                  <a16:creationId xmlns:a16="http://schemas.microsoft.com/office/drawing/2014/main" id="{1DCD1CBB-D68A-4781-B941-5D3BA8C555FF}"/>
                </a:ext>
              </a:extLst>
            </p:cNvPr>
            <p:cNvCxnSpPr>
              <a:cxnSpLocks noChangeAspect="1"/>
              <a:stCxn id="219" idx="2"/>
              <a:endCxn id="212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线连接符 199 40">
              <a:extLst>
                <a:ext uri="{FF2B5EF4-FFF2-40B4-BE49-F238E27FC236}">
                  <a16:creationId xmlns:a16="http://schemas.microsoft.com/office/drawing/2014/main" id="{35B720AC-ACD2-413F-92C3-E69AC5126F3F}"/>
                </a:ext>
              </a:extLst>
            </p:cNvPr>
            <p:cNvCxnSpPr>
              <a:cxnSpLocks noChangeAspect="1"/>
              <a:stCxn id="214" idx="2"/>
              <a:endCxn id="216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线连接符 200 40">
              <a:extLst>
                <a:ext uri="{FF2B5EF4-FFF2-40B4-BE49-F238E27FC236}">
                  <a16:creationId xmlns:a16="http://schemas.microsoft.com/office/drawing/2014/main" id="{D757DAE5-1473-4DB9-A0BB-A8200B04FF29}"/>
                </a:ext>
              </a:extLst>
            </p:cNvPr>
            <p:cNvCxnSpPr>
              <a:cxnSpLocks noChangeAspect="1"/>
              <a:stCxn id="214" idx="2"/>
              <a:endCxn id="217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201 40">
              <a:extLst>
                <a:ext uri="{FF2B5EF4-FFF2-40B4-BE49-F238E27FC236}">
                  <a16:creationId xmlns:a16="http://schemas.microsoft.com/office/drawing/2014/main" id="{57D0DDA2-7AFC-4863-BD64-145ED1B86577}"/>
                </a:ext>
              </a:extLst>
            </p:cNvPr>
            <p:cNvCxnSpPr>
              <a:cxnSpLocks noChangeAspect="1"/>
              <a:stCxn id="214" idx="2"/>
              <a:endCxn id="218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202 40">
              <a:extLst>
                <a:ext uri="{FF2B5EF4-FFF2-40B4-BE49-F238E27FC236}">
                  <a16:creationId xmlns:a16="http://schemas.microsoft.com/office/drawing/2014/main" id="{EB583B33-7C91-465A-B9BE-2AA385A3209C}"/>
                </a:ext>
              </a:extLst>
            </p:cNvPr>
            <p:cNvCxnSpPr>
              <a:cxnSpLocks noChangeAspect="1"/>
              <a:stCxn id="214" idx="2"/>
              <a:endCxn id="219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连接符 203 40">
              <a:extLst>
                <a:ext uri="{FF2B5EF4-FFF2-40B4-BE49-F238E27FC236}">
                  <a16:creationId xmlns:a16="http://schemas.microsoft.com/office/drawing/2014/main" id="{206330FE-0247-4CDC-81D3-EE62EB426423}"/>
                </a:ext>
              </a:extLst>
            </p:cNvPr>
            <p:cNvCxnSpPr>
              <a:cxnSpLocks noChangeAspect="1"/>
              <a:stCxn id="215" idx="2"/>
              <a:endCxn id="216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连接符 204 40">
              <a:extLst>
                <a:ext uri="{FF2B5EF4-FFF2-40B4-BE49-F238E27FC236}">
                  <a16:creationId xmlns:a16="http://schemas.microsoft.com/office/drawing/2014/main" id="{04B2F681-D1B3-4565-AB9B-C56D96BD1160}"/>
                </a:ext>
              </a:extLst>
            </p:cNvPr>
            <p:cNvCxnSpPr>
              <a:cxnSpLocks noChangeAspect="1"/>
              <a:stCxn id="215" idx="2"/>
              <a:endCxn id="219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连接符 205 40">
              <a:extLst>
                <a:ext uri="{FF2B5EF4-FFF2-40B4-BE49-F238E27FC236}">
                  <a16:creationId xmlns:a16="http://schemas.microsoft.com/office/drawing/2014/main" id="{ED086FBD-0BF3-430F-AE8C-0BCDAA59D256}"/>
                </a:ext>
              </a:extLst>
            </p:cNvPr>
            <p:cNvCxnSpPr>
              <a:cxnSpLocks noChangeAspect="1"/>
              <a:stCxn id="215" idx="2"/>
              <a:endCxn id="217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206 40">
              <a:extLst>
                <a:ext uri="{FF2B5EF4-FFF2-40B4-BE49-F238E27FC236}">
                  <a16:creationId xmlns:a16="http://schemas.microsoft.com/office/drawing/2014/main" id="{B937888E-AA73-43BE-9647-D155F1DDCCEC}"/>
                </a:ext>
              </a:extLst>
            </p:cNvPr>
            <p:cNvCxnSpPr>
              <a:cxnSpLocks noChangeAspect="1"/>
              <a:stCxn id="215" idx="2"/>
              <a:endCxn id="218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D589D4F1-234B-4B4D-8432-8FEEEE7945FA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D8E52418-16D5-4B44-9CC3-E5F6532C0E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8B6E201C-9C97-4127-89C0-714C648EF7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FDEA23ED-BA10-4943-88D0-93A476A3A7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99" name="直线连接符 211 186">
              <a:extLst>
                <a:ext uri="{FF2B5EF4-FFF2-40B4-BE49-F238E27FC236}">
                  <a16:creationId xmlns:a16="http://schemas.microsoft.com/office/drawing/2014/main" id="{55BB695A-1E7C-470D-9EED-A869F8AE1B26}"/>
                </a:ext>
              </a:extLst>
            </p:cNvPr>
            <p:cNvCxnSpPr>
              <a:cxnSpLocks noChangeAspect="1"/>
              <a:stCxn id="220" idx="6"/>
              <a:endCxn id="211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线连接符 213 112">
              <a:extLst>
                <a:ext uri="{FF2B5EF4-FFF2-40B4-BE49-F238E27FC236}">
                  <a16:creationId xmlns:a16="http://schemas.microsoft.com/office/drawing/2014/main" id="{E4FE4905-47F1-4DE2-821B-D3EE0C91AED8}"/>
                </a:ext>
              </a:extLst>
            </p:cNvPr>
            <p:cNvCxnSpPr>
              <a:cxnSpLocks noChangeAspect="1"/>
              <a:stCxn id="220" idx="6"/>
              <a:endCxn id="212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线连接符 214 112">
              <a:extLst>
                <a:ext uri="{FF2B5EF4-FFF2-40B4-BE49-F238E27FC236}">
                  <a16:creationId xmlns:a16="http://schemas.microsoft.com/office/drawing/2014/main" id="{F8A1394F-B6C9-46C7-87AF-C190ED613894}"/>
                </a:ext>
              </a:extLst>
            </p:cNvPr>
            <p:cNvCxnSpPr>
              <a:cxnSpLocks noChangeAspect="1"/>
              <a:stCxn id="220" idx="6"/>
              <a:endCxn id="213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线连接符 212 38">
              <a:extLst>
                <a:ext uri="{FF2B5EF4-FFF2-40B4-BE49-F238E27FC236}">
                  <a16:creationId xmlns:a16="http://schemas.microsoft.com/office/drawing/2014/main" id="{80E9D0F7-8AF8-40FD-B486-C1696DF8AE9E}"/>
                </a:ext>
              </a:extLst>
            </p:cNvPr>
            <p:cNvCxnSpPr>
              <a:cxnSpLocks noChangeAspect="1"/>
              <a:stCxn id="222" idx="6"/>
              <a:endCxn id="212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线连接符 213 113">
              <a:extLst>
                <a:ext uri="{FF2B5EF4-FFF2-40B4-BE49-F238E27FC236}">
                  <a16:creationId xmlns:a16="http://schemas.microsoft.com/office/drawing/2014/main" id="{F6D8ECE9-E65B-46D2-85BE-8D4E2E9EBC0D}"/>
                </a:ext>
              </a:extLst>
            </p:cNvPr>
            <p:cNvCxnSpPr>
              <a:cxnSpLocks noChangeAspect="1"/>
              <a:stCxn id="222" idx="6"/>
              <a:endCxn id="213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线连接符 214 113">
              <a:extLst>
                <a:ext uri="{FF2B5EF4-FFF2-40B4-BE49-F238E27FC236}">
                  <a16:creationId xmlns:a16="http://schemas.microsoft.com/office/drawing/2014/main" id="{8B3CD5D0-D1B9-49B5-844C-82FE7A65E266}"/>
                </a:ext>
              </a:extLst>
            </p:cNvPr>
            <p:cNvCxnSpPr>
              <a:cxnSpLocks noChangeAspect="1"/>
              <a:stCxn id="222" idx="6"/>
              <a:endCxn id="211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线连接符 211 187">
              <a:extLst>
                <a:ext uri="{FF2B5EF4-FFF2-40B4-BE49-F238E27FC236}">
                  <a16:creationId xmlns:a16="http://schemas.microsoft.com/office/drawing/2014/main" id="{94BFE9D6-9078-40DE-BC8A-91E3A653BD51}"/>
                </a:ext>
              </a:extLst>
            </p:cNvPr>
            <p:cNvCxnSpPr>
              <a:cxnSpLocks noChangeAspect="1"/>
              <a:stCxn id="221" idx="6"/>
              <a:endCxn id="212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线连接符 211 188">
              <a:extLst>
                <a:ext uri="{FF2B5EF4-FFF2-40B4-BE49-F238E27FC236}">
                  <a16:creationId xmlns:a16="http://schemas.microsoft.com/office/drawing/2014/main" id="{C16373A5-FA4B-42CD-ABB2-14BDCE724DCB}"/>
                </a:ext>
              </a:extLst>
            </p:cNvPr>
            <p:cNvCxnSpPr>
              <a:cxnSpLocks noChangeAspect="1"/>
              <a:stCxn id="221" idx="6"/>
              <a:endCxn id="211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线连接符 211 189">
              <a:extLst>
                <a:ext uri="{FF2B5EF4-FFF2-40B4-BE49-F238E27FC236}">
                  <a16:creationId xmlns:a16="http://schemas.microsoft.com/office/drawing/2014/main" id="{0D0E11B8-13AD-4CEC-9A1C-EE770FE7EA1D}"/>
                </a:ext>
              </a:extLst>
            </p:cNvPr>
            <p:cNvCxnSpPr>
              <a:cxnSpLocks noChangeAspect="1"/>
              <a:stCxn id="221" idx="6"/>
              <a:endCxn id="213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连接符 211 190">
              <a:extLst>
                <a:ext uri="{FF2B5EF4-FFF2-40B4-BE49-F238E27FC236}">
                  <a16:creationId xmlns:a16="http://schemas.microsoft.com/office/drawing/2014/main" id="{8FD367A1-C0BD-42B7-BA7C-77B92EFADF5D}"/>
                </a:ext>
              </a:extLst>
            </p:cNvPr>
            <p:cNvCxnSpPr>
              <a:cxnSpLocks noChangeAspect="1"/>
              <a:stCxn id="223" idx="6"/>
              <a:endCxn id="213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连接符 213 114">
              <a:extLst>
                <a:ext uri="{FF2B5EF4-FFF2-40B4-BE49-F238E27FC236}">
                  <a16:creationId xmlns:a16="http://schemas.microsoft.com/office/drawing/2014/main" id="{03DD0D18-965D-4C45-84D5-179E51F358D4}"/>
                </a:ext>
              </a:extLst>
            </p:cNvPr>
            <p:cNvCxnSpPr>
              <a:cxnSpLocks noChangeAspect="1"/>
              <a:stCxn id="223" idx="6"/>
              <a:endCxn id="211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连接符 214 114">
              <a:extLst>
                <a:ext uri="{FF2B5EF4-FFF2-40B4-BE49-F238E27FC236}">
                  <a16:creationId xmlns:a16="http://schemas.microsoft.com/office/drawing/2014/main" id="{DDAF91D2-B894-41CA-905A-C1E5966A4856}"/>
                </a:ext>
              </a:extLst>
            </p:cNvPr>
            <p:cNvCxnSpPr>
              <a:cxnSpLocks noChangeAspect="1"/>
              <a:stCxn id="223" idx="6"/>
              <a:endCxn id="212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D2D0F871-D78A-4F82-846C-9F82A946B518}"/>
              </a:ext>
            </a:extLst>
          </p:cNvPr>
          <p:cNvGrpSpPr>
            <a:grpSpLocks noChangeAspect="1"/>
          </p:cNvGrpSpPr>
          <p:nvPr/>
        </p:nvGrpSpPr>
        <p:grpSpPr>
          <a:xfrm>
            <a:off x="6605177" y="3474797"/>
            <a:ext cx="903129" cy="522487"/>
            <a:chOff x="334048" y="1910695"/>
            <a:chExt cx="373358" cy="216000"/>
          </a:xfrm>
        </p:grpSpPr>
        <p:cxnSp>
          <p:nvCxnSpPr>
            <p:cNvPr id="228" name="直线连接符 199 41">
              <a:extLst>
                <a:ext uri="{FF2B5EF4-FFF2-40B4-BE49-F238E27FC236}">
                  <a16:creationId xmlns:a16="http://schemas.microsoft.com/office/drawing/2014/main" id="{DBE7CA35-9292-4537-884D-2ADDEF89E588}"/>
                </a:ext>
              </a:extLst>
            </p:cNvPr>
            <p:cNvCxnSpPr>
              <a:cxnSpLocks noChangeAspect="1"/>
              <a:stCxn id="290" idx="6"/>
              <a:endCxn id="286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连接符 200 41">
              <a:extLst>
                <a:ext uri="{FF2B5EF4-FFF2-40B4-BE49-F238E27FC236}">
                  <a16:creationId xmlns:a16="http://schemas.microsoft.com/office/drawing/2014/main" id="{5CDD45D8-9E62-4224-8CEB-7D0161B3CCFF}"/>
                </a:ext>
              </a:extLst>
            </p:cNvPr>
            <p:cNvCxnSpPr>
              <a:cxnSpLocks noChangeAspect="1"/>
              <a:stCxn id="290" idx="6"/>
              <a:endCxn id="287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线连接符 201 41">
              <a:extLst>
                <a:ext uri="{FF2B5EF4-FFF2-40B4-BE49-F238E27FC236}">
                  <a16:creationId xmlns:a16="http://schemas.microsoft.com/office/drawing/2014/main" id="{2CA3FD7A-3E14-4BE6-8230-A74958941780}"/>
                </a:ext>
              </a:extLst>
            </p:cNvPr>
            <p:cNvCxnSpPr>
              <a:cxnSpLocks noChangeAspect="1"/>
              <a:stCxn id="290" idx="6"/>
              <a:endCxn id="288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线连接符 202 41">
              <a:extLst>
                <a:ext uri="{FF2B5EF4-FFF2-40B4-BE49-F238E27FC236}">
                  <a16:creationId xmlns:a16="http://schemas.microsoft.com/office/drawing/2014/main" id="{B86B6545-722F-4E58-8B22-2E9AFE4C561A}"/>
                </a:ext>
              </a:extLst>
            </p:cNvPr>
            <p:cNvCxnSpPr>
              <a:cxnSpLocks noChangeAspect="1"/>
              <a:stCxn id="290" idx="6"/>
              <a:endCxn id="289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线连接符 203 41">
              <a:extLst>
                <a:ext uri="{FF2B5EF4-FFF2-40B4-BE49-F238E27FC236}">
                  <a16:creationId xmlns:a16="http://schemas.microsoft.com/office/drawing/2014/main" id="{C8CFD273-E7AA-4483-A5EA-3C32EF201848}"/>
                </a:ext>
              </a:extLst>
            </p:cNvPr>
            <p:cNvCxnSpPr>
              <a:cxnSpLocks noChangeAspect="1"/>
              <a:stCxn id="291" idx="6"/>
              <a:endCxn id="286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线连接符 204 41">
              <a:extLst>
                <a:ext uri="{FF2B5EF4-FFF2-40B4-BE49-F238E27FC236}">
                  <a16:creationId xmlns:a16="http://schemas.microsoft.com/office/drawing/2014/main" id="{A3773748-29AE-4113-B065-426960CC208F}"/>
                </a:ext>
              </a:extLst>
            </p:cNvPr>
            <p:cNvCxnSpPr>
              <a:cxnSpLocks noChangeAspect="1"/>
              <a:stCxn id="291" idx="6"/>
              <a:endCxn id="289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线连接符 205 41">
              <a:extLst>
                <a:ext uri="{FF2B5EF4-FFF2-40B4-BE49-F238E27FC236}">
                  <a16:creationId xmlns:a16="http://schemas.microsoft.com/office/drawing/2014/main" id="{798A70D1-CCDF-40A9-8657-F7221DBE1C38}"/>
                </a:ext>
              </a:extLst>
            </p:cNvPr>
            <p:cNvCxnSpPr>
              <a:cxnSpLocks noChangeAspect="1"/>
              <a:stCxn id="291" idx="6"/>
              <a:endCxn id="287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线连接符 206 41">
              <a:extLst>
                <a:ext uri="{FF2B5EF4-FFF2-40B4-BE49-F238E27FC236}">
                  <a16:creationId xmlns:a16="http://schemas.microsoft.com/office/drawing/2014/main" id="{51045907-1497-490D-A14D-B76E22F3FFBE}"/>
                </a:ext>
              </a:extLst>
            </p:cNvPr>
            <p:cNvCxnSpPr>
              <a:cxnSpLocks noChangeAspect="1"/>
              <a:stCxn id="291" idx="6"/>
              <a:endCxn id="288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线连接符 207 22">
              <a:extLst>
                <a:ext uri="{FF2B5EF4-FFF2-40B4-BE49-F238E27FC236}">
                  <a16:creationId xmlns:a16="http://schemas.microsoft.com/office/drawing/2014/main" id="{75B666E3-8F26-4739-A238-45A2CD2F5DEC}"/>
                </a:ext>
              </a:extLst>
            </p:cNvPr>
            <p:cNvCxnSpPr>
              <a:cxnSpLocks noChangeAspect="1"/>
              <a:stCxn id="292" idx="6"/>
              <a:endCxn id="286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线连接符 208 22">
              <a:extLst>
                <a:ext uri="{FF2B5EF4-FFF2-40B4-BE49-F238E27FC236}">
                  <a16:creationId xmlns:a16="http://schemas.microsoft.com/office/drawing/2014/main" id="{94F947A2-59A9-45D5-B00E-E6A8CD66EF13}"/>
                </a:ext>
              </a:extLst>
            </p:cNvPr>
            <p:cNvCxnSpPr>
              <a:cxnSpLocks noChangeAspect="1"/>
              <a:stCxn id="292" idx="6"/>
              <a:endCxn id="289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线连接符 209 22">
              <a:extLst>
                <a:ext uri="{FF2B5EF4-FFF2-40B4-BE49-F238E27FC236}">
                  <a16:creationId xmlns:a16="http://schemas.microsoft.com/office/drawing/2014/main" id="{84550912-215C-4B3B-83BC-7D1487EB9ABB}"/>
                </a:ext>
              </a:extLst>
            </p:cNvPr>
            <p:cNvCxnSpPr>
              <a:cxnSpLocks noChangeAspect="1"/>
              <a:endCxn id="287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线连接符 210 22">
              <a:extLst>
                <a:ext uri="{FF2B5EF4-FFF2-40B4-BE49-F238E27FC236}">
                  <a16:creationId xmlns:a16="http://schemas.microsoft.com/office/drawing/2014/main" id="{160C7453-4779-4901-8F7A-684C186D3D79}"/>
                </a:ext>
              </a:extLst>
            </p:cNvPr>
            <p:cNvCxnSpPr>
              <a:cxnSpLocks noChangeAspect="1"/>
              <a:stCxn id="292" idx="6"/>
              <a:endCxn id="288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线连接符 211 191">
              <a:extLst>
                <a:ext uri="{FF2B5EF4-FFF2-40B4-BE49-F238E27FC236}">
                  <a16:creationId xmlns:a16="http://schemas.microsoft.com/office/drawing/2014/main" id="{E1DE2A42-1874-4BE0-A91A-8493A8FACCFD}"/>
                </a:ext>
              </a:extLst>
            </p:cNvPr>
            <p:cNvCxnSpPr>
              <a:cxnSpLocks noChangeAspect="1"/>
              <a:stCxn id="282" idx="2"/>
              <a:endCxn id="277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线连接符 213 115">
              <a:extLst>
                <a:ext uri="{FF2B5EF4-FFF2-40B4-BE49-F238E27FC236}">
                  <a16:creationId xmlns:a16="http://schemas.microsoft.com/office/drawing/2014/main" id="{070FD259-EEEF-47AE-8476-7EC2E018510E}"/>
                </a:ext>
              </a:extLst>
            </p:cNvPr>
            <p:cNvCxnSpPr>
              <a:cxnSpLocks noChangeAspect="1"/>
              <a:stCxn id="282" idx="2"/>
              <a:endCxn id="278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线连接符 214 115">
              <a:extLst>
                <a:ext uri="{FF2B5EF4-FFF2-40B4-BE49-F238E27FC236}">
                  <a16:creationId xmlns:a16="http://schemas.microsoft.com/office/drawing/2014/main" id="{7EAB4724-2194-4B12-8CC3-3D42AB50B279}"/>
                </a:ext>
              </a:extLst>
            </p:cNvPr>
            <p:cNvCxnSpPr>
              <a:cxnSpLocks noChangeAspect="1"/>
              <a:stCxn id="282" idx="2"/>
              <a:endCxn id="279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线连接符 212 39">
              <a:extLst>
                <a:ext uri="{FF2B5EF4-FFF2-40B4-BE49-F238E27FC236}">
                  <a16:creationId xmlns:a16="http://schemas.microsoft.com/office/drawing/2014/main" id="{EA76CDB8-47D4-4451-A116-DA385397E89C}"/>
                </a:ext>
              </a:extLst>
            </p:cNvPr>
            <p:cNvCxnSpPr>
              <a:cxnSpLocks noChangeAspect="1"/>
              <a:stCxn id="284" idx="2"/>
              <a:endCxn id="278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线连接符 213 116">
              <a:extLst>
                <a:ext uri="{FF2B5EF4-FFF2-40B4-BE49-F238E27FC236}">
                  <a16:creationId xmlns:a16="http://schemas.microsoft.com/office/drawing/2014/main" id="{AEF85DA0-7981-48C5-A1DB-44A2AF262EAF}"/>
                </a:ext>
              </a:extLst>
            </p:cNvPr>
            <p:cNvCxnSpPr>
              <a:cxnSpLocks noChangeAspect="1"/>
              <a:stCxn id="284" idx="2"/>
              <a:endCxn id="279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线连接符 214 116">
              <a:extLst>
                <a:ext uri="{FF2B5EF4-FFF2-40B4-BE49-F238E27FC236}">
                  <a16:creationId xmlns:a16="http://schemas.microsoft.com/office/drawing/2014/main" id="{6E100EE7-20A2-4DE6-B803-AC2A9772E64E}"/>
                </a:ext>
              </a:extLst>
            </p:cNvPr>
            <p:cNvCxnSpPr>
              <a:cxnSpLocks noChangeAspect="1"/>
              <a:stCxn id="284" idx="2"/>
              <a:endCxn id="277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6" name="组合 245">
              <a:extLst>
                <a:ext uri="{FF2B5EF4-FFF2-40B4-BE49-F238E27FC236}">
                  <a16:creationId xmlns:a16="http://schemas.microsoft.com/office/drawing/2014/main" id="{CE275845-B804-4207-8EFF-852AC38C6E2F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C8314404-D408-4BC9-85EF-9A8C5D534B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23C8E67-C101-4BA8-8E77-8BE63C9D16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B6BD3015-E276-4810-9C7D-749E70D5C0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E2192BD2-FA45-4C6C-AD41-A5411B203759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4E5B8AF0-6FE0-47AE-BE19-6654C3EFB0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ED2CBA02-1DC8-4D71-A62E-3CB03A9067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B8DE430F-1B8E-469A-9AC8-4CA64BC3BB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BC850254-2C8B-483B-9F83-841DEAF546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48" name="直线连接符 211 192">
              <a:extLst>
                <a:ext uri="{FF2B5EF4-FFF2-40B4-BE49-F238E27FC236}">
                  <a16:creationId xmlns:a16="http://schemas.microsoft.com/office/drawing/2014/main" id="{9D1F6D0F-6355-4F41-91B9-8E6C6095343C}"/>
                </a:ext>
              </a:extLst>
            </p:cNvPr>
            <p:cNvCxnSpPr>
              <a:cxnSpLocks noChangeAspect="1"/>
              <a:stCxn id="283" idx="2"/>
              <a:endCxn id="278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线连接符 211 193">
              <a:extLst>
                <a:ext uri="{FF2B5EF4-FFF2-40B4-BE49-F238E27FC236}">
                  <a16:creationId xmlns:a16="http://schemas.microsoft.com/office/drawing/2014/main" id="{55AA7934-4DF4-4338-BB6E-128A49895386}"/>
                </a:ext>
              </a:extLst>
            </p:cNvPr>
            <p:cNvCxnSpPr>
              <a:cxnSpLocks noChangeAspect="1"/>
              <a:stCxn id="283" idx="2"/>
              <a:endCxn id="277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线连接符 211 194">
              <a:extLst>
                <a:ext uri="{FF2B5EF4-FFF2-40B4-BE49-F238E27FC236}">
                  <a16:creationId xmlns:a16="http://schemas.microsoft.com/office/drawing/2014/main" id="{988AB285-861A-4512-99E6-CC183B235046}"/>
                </a:ext>
              </a:extLst>
            </p:cNvPr>
            <p:cNvCxnSpPr>
              <a:cxnSpLocks noChangeAspect="1"/>
              <a:stCxn id="283" idx="2"/>
              <a:endCxn id="279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D020B40C-4D63-4FD6-BB30-4BF6C2D87F33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393E7D77-28EC-4072-9E6E-BC27346B23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198983FF-E366-41D4-9CDE-B4FD85B194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87E485BD-4F96-4100-8086-C878D7B055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FF8EBA48-525F-4686-A7B8-A424631482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52" name="组合 251">
              <a:extLst>
                <a:ext uri="{FF2B5EF4-FFF2-40B4-BE49-F238E27FC236}">
                  <a16:creationId xmlns:a16="http://schemas.microsoft.com/office/drawing/2014/main" id="{34EBD7F5-BB50-4297-AAAB-9F6EC3229989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8602088A-96BD-4454-ABAC-DB7AD95FA6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BE3C960B-60C0-4C8A-ADE1-12D48BB86D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53" name="直线连接符 211 195">
              <a:extLst>
                <a:ext uri="{FF2B5EF4-FFF2-40B4-BE49-F238E27FC236}">
                  <a16:creationId xmlns:a16="http://schemas.microsoft.com/office/drawing/2014/main" id="{45705C69-E6B7-4416-80E2-ED21D3A8F4DE}"/>
                </a:ext>
              </a:extLst>
            </p:cNvPr>
            <p:cNvCxnSpPr>
              <a:cxnSpLocks noChangeAspect="1"/>
              <a:stCxn id="285" idx="2"/>
              <a:endCxn id="279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13 117">
              <a:extLst>
                <a:ext uri="{FF2B5EF4-FFF2-40B4-BE49-F238E27FC236}">
                  <a16:creationId xmlns:a16="http://schemas.microsoft.com/office/drawing/2014/main" id="{F38B37CA-D50E-42D2-8EA2-B178A2563DB7}"/>
                </a:ext>
              </a:extLst>
            </p:cNvPr>
            <p:cNvCxnSpPr>
              <a:cxnSpLocks noChangeAspect="1"/>
              <a:stCxn id="285" idx="2"/>
              <a:endCxn id="277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连接符 214 117">
              <a:extLst>
                <a:ext uri="{FF2B5EF4-FFF2-40B4-BE49-F238E27FC236}">
                  <a16:creationId xmlns:a16="http://schemas.microsoft.com/office/drawing/2014/main" id="{46D1F79B-0BF5-476A-8F3F-817D4CC1D901}"/>
                </a:ext>
              </a:extLst>
            </p:cNvPr>
            <p:cNvCxnSpPr>
              <a:cxnSpLocks noChangeAspect="1"/>
              <a:stCxn id="285" idx="2"/>
              <a:endCxn id="278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线连接符 199 42">
              <a:extLst>
                <a:ext uri="{FF2B5EF4-FFF2-40B4-BE49-F238E27FC236}">
                  <a16:creationId xmlns:a16="http://schemas.microsoft.com/office/drawing/2014/main" id="{13F8963D-4A77-4F5C-8219-4E4813AE5620}"/>
                </a:ext>
              </a:extLst>
            </p:cNvPr>
            <p:cNvCxnSpPr>
              <a:cxnSpLocks noChangeAspect="1"/>
              <a:stCxn id="280" idx="2"/>
              <a:endCxn id="282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00 42">
              <a:extLst>
                <a:ext uri="{FF2B5EF4-FFF2-40B4-BE49-F238E27FC236}">
                  <a16:creationId xmlns:a16="http://schemas.microsoft.com/office/drawing/2014/main" id="{CC4DB1AC-BCC7-47B3-92D8-2C4B7B065431}"/>
                </a:ext>
              </a:extLst>
            </p:cNvPr>
            <p:cNvCxnSpPr>
              <a:cxnSpLocks noChangeAspect="1"/>
              <a:stCxn id="280" idx="2"/>
              <a:endCxn id="283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线连接符 201 42">
              <a:extLst>
                <a:ext uri="{FF2B5EF4-FFF2-40B4-BE49-F238E27FC236}">
                  <a16:creationId xmlns:a16="http://schemas.microsoft.com/office/drawing/2014/main" id="{738C2BB9-53EE-4278-BF60-65905C9AFE51}"/>
                </a:ext>
              </a:extLst>
            </p:cNvPr>
            <p:cNvCxnSpPr>
              <a:cxnSpLocks noChangeAspect="1"/>
              <a:stCxn id="280" idx="2"/>
              <a:endCxn id="284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线连接符 202 42">
              <a:extLst>
                <a:ext uri="{FF2B5EF4-FFF2-40B4-BE49-F238E27FC236}">
                  <a16:creationId xmlns:a16="http://schemas.microsoft.com/office/drawing/2014/main" id="{CAD812B6-4225-4C79-A8C9-E64E5EE08053}"/>
                </a:ext>
              </a:extLst>
            </p:cNvPr>
            <p:cNvCxnSpPr>
              <a:cxnSpLocks noChangeAspect="1"/>
              <a:stCxn id="280" idx="2"/>
              <a:endCxn id="285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线连接符 203 42">
              <a:extLst>
                <a:ext uri="{FF2B5EF4-FFF2-40B4-BE49-F238E27FC236}">
                  <a16:creationId xmlns:a16="http://schemas.microsoft.com/office/drawing/2014/main" id="{B0901891-333C-438B-A677-B1C3104B279F}"/>
                </a:ext>
              </a:extLst>
            </p:cNvPr>
            <p:cNvCxnSpPr>
              <a:cxnSpLocks noChangeAspect="1"/>
              <a:stCxn id="281" idx="2"/>
              <a:endCxn id="282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线连接符 204 42">
              <a:extLst>
                <a:ext uri="{FF2B5EF4-FFF2-40B4-BE49-F238E27FC236}">
                  <a16:creationId xmlns:a16="http://schemas.microsoft.com/office/drawing/2014/main" id="{65990E2B-1FC4-4149-A40F-DF04DE5755D9}"/>
                </a:ext>
              </a:extLst>
            </p:cNvPr>
            <p:cNvCxnSpPr>
              <a:cxnSpLocks noChangeAspect="1"/>
              <a:stCxn id="281" idx="2"/>
              <a:endCxn id="285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线连接符 205 42">
              <a:extLst>
                <a:ext uri="{FF2B5EF4-FFF2-40B4-BE49-F238E27FC236}">
                  <a16:creationId xmlns:a16="http://schemas.microsoft.com/office/drawing/2014/main" id="{B5442FF3-66F4-4DCF-BBBA-CFAE6EAAB877}"/>
                </a:ext>
              </a:extLst>
            </p:cNvPr>
            <p:cNvCxnSpPr>
              <a:cxnSpLocks noChangeAspect="1"/>
              <a:stCxn id="281" idx="2"/>
              <a:endCxn id="283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线连接符 206 42">
              <a:extLst>
                <a:ext uri="{FF2B5EF4-FFF2-40B4-BE49-F238E27FC236}">
                  <a16:creationId xmlns:a16="http://schemas.microsoft.com/office/drawing/2014/main" id="{2DBE950A-D0D6-4A2D-A513-565802025527}"/>
                </a:ext>
              </a:extLst>
            </p:cNvPr>
            <p:cNvCxnSpPr>
              <a:cxnSpLocks noChangeAspect="1"/>
              <a:stCxn id="281" idx="2"/>
              <a:endCxn id="284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组合 263">
              <a:extLst>
                <a:ext uri="{FF2B5EF4-FFF2-40B4-BE49-F238E27FC236}">
                  <a16:creationId xmlns:a16="http://schemas.microsoft.com/office/drawing/2014/main" id="{864D7AC5-B83A-423D-9286-84AC7C075D5D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0B1047FF-D355-454A-9AB8-0F4175F5CD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AF0C36B6-ED26-4C29-B507-12A6BE994C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2951332E-A5F5-4A6C-BD16-7344A4B77D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65" name="直线连接符 211 196">
              <a:extLst>
                <a:ext uri="{FF2B5EF4-FFF2-40B4-BE49-F238E27FC236}">
                  <a16:creationId xmlns:a16="http://schemas.microsoft.com/office/drawing/2014/main" id="{0DAE49E4-842E-4711-A7D3-FD7092DE5C11}"/>
                </a:ext>
              </a:extLst>
            </p:cNvPr>
            <p:cNvCxnSpPr>
              <a:cxnSpLocks noChangeAspect="1"/>
              <a:stCxn id="286" idx="6"/>
              <a:endCxn id="277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线连接符 213 118">
              <a:extLst>
                <a:ext uri="{FF2B5EF4-FFF2-40B4-BE49-F238E27FC236}">
                  <a16:creationId xmlns:a16="http://schemas.microsoft.com/office/drawing/2014/main" id="{D280AB86-B30E-4731-9324-70E3527D6178}"/>
                </a:ext>
              </a:extLst>
            </p:cNvPr>
            <p:cNvCxnSpPr>
              <a:cxnSpLocks noChangeAspect="1"/>
              <a:stCxn id="286" idx="6"/>
              <a:endCxn id="278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线连接符 214 118">
              <a:extLst>
                <a:ext uri="{FF2B5EF4-FFF2-40B4-BE49-F238E27FC236}">
                  <a16:creationId xmlns:a16="http://schemas.microsoft.com/office/drawing/2014/main" id="{8F415EE6-D6AE-44CA-828C-EF390BEFAF7E}"/>
                </a:ext>
              </a:extLst>
            </p:cNvPr>
            <p:cNvCxnSpPr>
              <a:cxnSpLocks noChangeAspect="1"/>
              <a:stCxn id="286" idx="6"/>
              <a:endCxn id="279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连接符 212 40">
              <a:extLst>
                <a:ext uri="{FF2B5EF4-FFF2-40B4-BE49-F238E27FC236}">
                  <a16:creationId xmlns:a16="http://schemas.microsoft.com/office/drawing/2014/main" id="{1EDC9309-BD67-49B6-81DF-F8F4C76F1074}"/>
                </a:ext>
              </a:extLst>
            </p:cNvPr>
            <p:cNvCxnSpPr>
              <a:cxnSpLocks noChangeAspect="1"/>
              <a:stCxn id="288" idx="6"/>
              <a:endCxn id="278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连接符 213 119">
              <a:extLst>
                <a:ext uri="{FF2B5EF4-FFF2-40B4-BE49-F238E27FC236}">
                  <a16:creationId xmlns:a16="http://schemas.microsoft.com/office/drawing/2014/main" id="{846172EA-20CA-40A9-ABE4-F262C1EE61E9}"/>
                </a:ext>
              </a:extLst>
            </p:cNvPr>
            <p:cNvCxnSpPr>
              <a:cxnSpLocks noChangeAspect="1"/>
              <a:stCxn id="288" idx="6"/>
              <a:endCxn id="279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连接符 214 119">
              <a:extLst>
                <a:ext uri="{FF2B5EF4-FFF2-40B4-BE49-F238E27FC236}">
                  <a16:creationId xmlns:a16="http://schemas.microsoft.com/office/drawing/2014/main" id="{6863D1EA-7404-48E4-8293-1CA3AD5204F0}"/>
                </a:ext>
              </a:extLst>
            </p:cNvPr>
            <p:cNvCxnSpPr>
              <a:cxnSpLocks noChangeAspect="1"/>
              <a:stCxn id="288" idx="6"/>
              <a:endCxn id="277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连接符 211 197">
              <a:extLst>
                <a:ext uri="{FF2B5EF4-FFF2-40B4-BE49-F238E27FC236}">
                  <a16:creationId xmlns:a16="http://schemas.microsoft.com/office/drawing/2014/main" id="{614E6033-3140-4850-93D3-E48BC52507BE}"/>
                </a:ext>
              </a:extLst>
            </p:cNvPr>
            <p:cNvCxnSpPr>
              <a:cxnSpLocks noChangeAspect="1"/>
              <a:stCxn id="287" idx="6"/>
              <a:endCxn id="278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线连接符 211 198">
              <a:extLst>
                <a:ext uri="{FF2B5EF4-FFF2-40B4-BE49-F238E27FC236}">
                  <a16:creationId xmlns:a16="http://schemas.microsoft.com/office/drawing/2014/main" id="{25A13A05-BC68-42C8-A524-D1E78D972B9D}"/>
                </a:ext>
              </a:extLst>
            </p:cNvPr>
            <p:cNvCxnSpPr>
              <a:cxnSpLocks noChangeAspect="1"/>
              <a:stCxn id="287" idx="6"/>
              <a:endCxn id="277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线连接符 211 199">
              <a:extLst>
                <a:ext uri="{FF2B5EF4-FFF2-40B4-BE49-F238E27FC236}">
                  <a16:creationId xmlns:a16="http://schemas.microsoft.com/office/drawing/2014/main" id="{01C11307-DA9C-42F0-81D9-09D433F78990}"/>
                </a:ext>
              </a:extLst>
            </p:cNvPr>
            <p:cNvCxnSpPr>
              <a:cxnSpLocks noChangeAspect="1"/>
              <a:stCxn id="287" idx="6"/>
              <a:endCxn id="279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线连接符 211 200">
              <a:extLst>
                <a:ext uri="{FF2B5EF4-FFF2-40B4-BE49-F238E27FC236}">
                  <a16:creationId xmlns:a16="http://schemas.microsoft.com/office/drawing/2014/main" id="{27FB5DC3-E123-4297-A1E1-FD75ED8BA9DD}"/>
                </a:ext>
              </a:extLst>
            </p:cNvPr>
            <p:cNvCxnSpPr>
              <a:cxnSpLocks noChangeAspect="1"/>
              <a:stCxn id="289" idx="6"/>
              <a:endCxn id="279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线连接符 213 120">
              <a:extLst>
                <a:ext uri="{FF2B5EF4-FFF2-40B4-BE49-F238E27FC236}">
                  <a16:creationId xmlns:a16="http://schemas.microsoft.com/office/drawing/2014/main" id="{902FEF1E-16A2-453B-B719-8FF7FAE49B91}"/>
                </a:ext>
              </a:extLst>
            </p:cNvPr>
            <p:cNvCxnSpPr>
              <a:cxnSpLocks noChangeAspect="1"/>
              <a:stCxn id="289" idx="6"/>
              <a:endCxn id="277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线连接符 214 120">
              <a:extLst>
                <a:ext uri="{FF2B5EF4-FFF2-40B4-BE49-F238E27FC236}">
                  <a16:creationId xmlns:a16="http://schemas.microsoft.com/office/drawing/2014/main" id="{D9A26599-621A-4293-B930-229564308315}"/>
                </a:ext>
              </a:extLst>
            </p:cNvPr>
            <p:cNvCxnSpPr>
              <a:cxnSpLocks noChangeAspect="1"/>
              <a:stCxn id="289" idx="6"/>
              <a:endCxn id="278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2E4E8B67-3955-4942-9BBF-C5BCEE7D970D}"/>
              </a:ext>
            </a:extLst>
          </p:cNvPr>
          <p:cNvGrpSpPr>
            <a:grpSpLocks noChangeAspect="1"/>
          </p:cNvGrpSpPr>
          <p:nvPr/>
        </p:nvGrpSpPr>
        <p:grpSpPr>
          <a:xfrm>
            <a:off x="1894518" y="1991183"/>
            <a:ext cx="903129" cy="522487"/>
            <a:chOff x="2175552" y="1910618"/>
            <a:chExt cx="373358" cy="216000"/>
          </a:xfrm>
        </p:grpSpPr>
        <p:cxnSp>
          <p:nvCxnSpPr>
            <p:cNvPr id="294" name="直线连接符 199 43">
              <a:extLst>
                <a:ext uri="{FF2B5EF4-FFF2-40B4-BE49-F238E27FC236}">
                  <a16:creationId xmlns:a16="http://schemas.microsoft.com/office/drawing/2014/main" id="{AC918A66-E959-4E1D-8149-E223C8E5BB4E}"/>
                </a:ext>
              </a:extLst>
            </p:cNvPr>
            <p:cNvCxnSpPr>
              <a:cxnSpLocks noChangeAspect="1"/>
              <a:stCxn id="356" idx="6"/>
              <a:endCxn id="352" idx="2"/>
            </p:cNvCxnSpPr>
            <p:nvPr/>
          </p:nvCxnSpPr>
          <p:spPr>
            <a:xfrm flipV="1">
              <a:off x="2203032" y="192435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线连接符 200 43">
              <a:extLst>
                <a:ext uri="{FF2B5EF4-FFF2-40B4-BE49-F238E27FC236}">
                  <a16:creationId xmlns:a16="http://schemas.microsoft.com/office/drawing/2014/main" id="{C432A143-DD81-4D66-BFDF-95EE6EF1AFD9}"/>
                </a:ext>
              </a:extLst>
            </p:cNvPr>
            <p:cNvCxnSpPr>
              <a:cxnSpLocks noChangeAspect="1"/>
              <a:stCxn id="356" idx="6"/>
              <a:endCxn id="353" idx="2"/>
            </p:cNvCxnSpPr>
            <p:nvPr/>
          </p:nvCxnSpPr>
          <p:spPr>
            <a:xfrm>
              <a:off x="2203032" y="196216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线连接符 201 43">
              <a:extLst>
                <a:ext uri="{FF2B5EF4-FFF2-40B4-BE49-F238E27FC236}">
                  <a16:creationId xmlns:a16="http://schemas.microsoft.com/office/drawing/2014/main" id="{1D283EC5-6B01-49B6-BE6C-77B4E5F81EB2}"/>
                </a:ext>
              </a:extLst>
            </p:cNvPr>
            <p:cNvCxnSpPr>
              <a:cxnSpLocks noChangeAspect="1"/>
              <a:stCxn id="356" idx="6"/>
              <a:endCxn id="354" idx="2"/>
            </p:cNvCxnSpPr>
            <p:nvPr/>
          </p:nvCxnSpPr>
          <p:spPr>
            <a:xfrm>
              <a:off x="2203032" y="196216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线连接符 202 43">
              <a:extLst>
                <a:ext uri="{FF2B5EF4-FFF2-40B4-BE49-F238E27FC236}">
                  <a16:creationId xmlns:a16="http://schemas.microsoft.com/office/drawing/2014/main" id="{11F30B97-3437-4E51-A9C3-AE79766B27FC}"/>
                </a:ext>
              </a:extLst>
            </p:cNvPr>
            <p:cNvCxnSpPr>
              <a:cxnSpLocks noChangeAspect="1"/>
              <a:stCxn id="356" idx="6"/>
              <a:endCxn id="355" idx="2"/>
            </p:cNvCxnSpPr>
            <p:nvPr/>
          </p:nvCxnSpPr>
          <p:spPr>
            <a:xfrm>
              <a:off x="2203032" y="196216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线连接符 203 43">
              <a:extLst>
                <a:ext uri="{FF2B5EF4-FFF2-40B4-BE49-F238E27FC236}">
                  <a16:creationId xmlns:a16="http://schemas.microsoft.com/office/drawing/2014/main" id="{0DE90131-352A-421E-8C42-1E91AA53F096}"/>
                </a:ext>
              </a:extLst>
            </p:cNvPr>
            <p:cNvCxnSpPr>
              <a:cxnSpLocks noChangeAspect="1"/>
              <a:stCxn id="357" idx="6"/>
              <a:endCxn id="352" idx="2"/>
            </p:cNvCxnSpPr>
            <p:nvPr/>
          </p:nvCxnSpPr>
          <p:spPr>
            <a:xfrm flipV="1">
              <a:off x="220303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线连接符 204 43">
              <a:extLst>
                <a:ext uri="{FF2B5EF4-FFF2-40B4-BE49-F238E27FC236}">
                  <a16:creationId xmlns:a16="http://schemas.microsoft.com/office/drawing/2014/main" id="{1BA7360B-24F9-415A-9CA4-26CDA8E533E6}"/>
                </a:ext>
              </a:extLst>
            </p:cNvPr>
            <p:cNvCxnSpPr>
              <a:cxnSpLocks noChangeAspect="1"/>
              <a:stCxn id="357" idx="6"/>
              <a:endCxn id="355" idx="2"/>
            </p:cNvCxnSpPr>
            <p:nvPr/>
          </p:nvCxnSpPr>
          <p:spPr>
            <a:xfrm>
              <a:off x="220303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线连接符 205 43">
              <a:extLst>
                <a:ext uri="{FF2B5EF4-FFF2-40B4-BE49-F238E27FC236}">
                  <a16:creationId xmlns:a16="http://schemas.microsoft.com/office/drawing/2014/main" id="{D51009AF-9180-4264-8280-0C7B9859B420}"/>
                </a:ext>
              </a:extLst>
            </p:cNvPr>
            <p:cNvCxnSpPr>
              <a:cxnSpLocks noChangeAspect="1"/>
              <a:stCxn id="357" idx="6"/>
              <a:endCxn id="353" idx="2"/>
            </p:cNvCxnSpPr>
            <p:nvPr/>
          </p:nvCxnSpPr>
          <p:spPr>
            <a:xfrm flipV="1">
              <a:off x="220303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线连接符 206 43">
              <a:extLst>
                <a:ext uri="{FF2B5EF4-FFF2-40B4-BE49-F238E27FC236}">
                  <a16:creationId xmlns:a16="http://schemas.microsoft.com/office/drawing/2014/main" id="{222AFD52-F001-4D57-85A2-01090CE89640}"/>
                </a:ext>
              </a:extLst>
            </p:cNvPr>
            <p:cNvCxnSpPr>
              <a:cxnSpLocks noChangeAspect="1"/>
              <a:stCxn id="357" idx="6"/>
              <a:endCxn id="354" idx="2"/>
            </p:cNvCxnSpPr>
            <p:nvPr/>
          </p:nvCxnSpPr>
          <p:spPr>
            <a:xfrm>
              <a:off x="220303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线连接符 207 23">
              <a:extLst>
                <a:ext uri="{FF2B5EF4-FFF2-40B4-BE49-F238E27FC236}">
                  <a16:creationId xmlns:a16="http://schemas.microsoft.com/office/drawing/2014/main" id="{EC4EA167-6A5E-4F63-A168-A61D35B224BA}"/>
                </a:ext>
              </a:extLst>
            </p:cNvPr>
            <p:cNvCxnSpPr>
              <a:cxnSpLocks noChangeAspect="1"/>
              <a:stCxn id="358" idx="6"/>
              <a:endCxn id="352" idx="2"/>
            </p:cNvCxnSpPr>
            <p:nvPr/>
          </p:nvCxnSpPr>
          <p:spPr>
            <a:xfrm flipV="1">
              <a:off x="2203032" y="192435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线连接符 208 23">
              <a:extLst>
                <a:ext uri="{FF2B5EF4-FFF2-40B4-BE49-F238E27FC236}">
                  <a16:creationId xmlns:a16="http://schemas.microsoft.com/office/drawing/2014/main" id="{4D16C4B8-2E04-4967-B204-FFA3ABD308EA}"/>
                </a:ext>
              </a:extLst>
            </p:cNvPr>
            <p:cNvCxnSpPr>
              <a:cxnSpLocks noChangeAspect="1"/>
              <a:stCxn id="358" idx="6"/>
              <a:endCxn id="355" idx="2"/>
            </p:cNvCxnSpPr>
            <p:nvPr/>
          </p:nvCxnSpPr>
          <p:spPr>
            <a:xfrm>
              <a:off x="2203032" y="207506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线连接符 209 23">
              <a:extLst>
                <a:ext uri="{FF2B5EF4-FFF2-40B4-BE49-F238E27FC236}">
                  <a16:creationId xmlns:a16="http://schemas.microsoft.com/office/drawing/2014/main" id="{F69DD81A-E51D-4C72-B45B-C2E4F2EE0CB3}"/>
                </a:ext>
              </a:extLst>
            </p:cNvPr>
            <p:cNvCxnSpPr>
              <a:cxnSpLocks noChangeAspect="1"/>
              <a:endCxn id="353" idx="2"/>
            </p:cNvCxnSpPr>
            <p:nvPr/>
          </p:nvCxnSpPr>
          <p:spPr>
            <a:xfrm flipV="1">
              <a:off x="2202639" y="198719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线连接符 210 23">
              <a:extLst>
                <a:ext uri="{FF2B5EF4-FFF2-40B4-BE49-F238E27FC236}">
                  <a16:creationId xmlns:a16="http://schemas.microsoft.com/office/drawing/2014/main" id="{D0360549-D94D-4087-ABB1-4DE3A055D149}"/>
                </a:ext>
              </a:extLst>
            </p:cNvPr>
            <p:cNvCxnSpPr>
              <a:cxnSpLocks noChangeAspect="1"/>
              <a:stCxn id="358" idx="6"/>
              <a:endCxn id="354" idx="2"/>
            </p:cNvCxnSpPr>
            <p:nvPr/>
          </p:nvCxnSpPr>
          <p:spPr>
            <a:xfrm flipV="1">
              <a:off x="2203032" y="205003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线连接符 211 201">
              <a:extLst>
                <a:ext uri="{FF2B5EF4-FFF2-40B4-BE49-F238E27FC236}">
                  <a16:creationId xmlns:a16="http://schemas.microsoft.com/office/drawing/2014/main" id="{977D8FC9-3FB6-4CFF-8BD6-B0A4FDF3DF80}"/>
                </a:ext>
              </a:extLst>
            </p:cNvPr>
            <p:cNvCxnSpPr>
              <a:cxnSpLocks noChangeAspect="1"/>
              <a:stCxn id="348" idx="2"/>
              <a:endCxn id="343" idx="6"/>
            </p:cNvCxnSpPr>
            <p:nvPr/>
          </p:nvCxnSpPr>
          <p:spPr>
            <a:xfrm flipH="1">
              <a:off x="2375971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线连接符 213 121">
              <a:extLst>
                <a:ext uri="{FF2B5EF4-FFF2-40B4-BE49-F238E27FC236}">
                  <a16:creationId xmlns:a16="http://schemas.microsoft.com/office/drawing/2014/main" id="{7A14370B-AC44-425F-9462-5B88C3CE994C}"/>
                </a:ext>
              </a:extLst>
            </p:cNvPr>
            <p:cNvCxnSpPr>
              <a:cxnSpLocks noChangeAspect="1"/>
              <a:stCxn id="348" idx="2"/>
              <a:endCxn id="344" idx="6"/>
            </p:cNvCxnSpPr>
            <p:nvPr/>
          </p:nvCxnSpPr>
          <p:spPr>
            <a:xfrm flipH="1">
              <a:off x="2375971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线连接符 214 121">
              <a:extLst>
                <a:ext uri="{FF2B5EF4-FFF2-40B4-BE49-F238E27FC236}">
                  <a16:creationId xmlns:a16="http://schemas.microsoft.com/office/drawing/2014/main" id="{CD8E7552-6F0C-4EC3-A388-B6349F0CF882}"/>
                </a:ext>
              </a:extLst>
            </p:cNvPr>
            <p:cNvCxnSpPr>
              <a:cxnSpLocks noChangeAspect="1"/>
              <a:stCxn id="348" idx="2"/>
              <a:endCxn id="345" idx="6"/>
            </p:cNvCxnSpPr>
            <p:nvPr/>
          </p:nvCxnSpPr>
          <p:spPr>
            <a:xfrm flipH="1">
              <a:off x="2375971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线连接符 212 41">
              <a:extLst>
                <a:ext uri="{FF2B5EF4-FFF2-40B4-BE49-F238E27FC236}">
                  <a16:creationId xmlns:a16="http://schemas.microsoft.com/office/drawing/2014/main" id="{6E091A6E-2223-4085-889A-5A2FAC70404F}"/>
                </a:ext>
              </a:extLst>
            </p:cNvPr>
            <p:cNvCxnSpPr>
              <a:cxnSpLocks noChangeAspect="1"/>
              <a:stCxn id="350" idx="2"/>
              <a:endCxn id="344" idx="6"/>
            </p:cNvCxnSpPr>
            <p:nvPr/>
          </p:nvCxnSpPr>
          <p:spPr>
            <a:xfrm flipH="1" flipV="1">
              <a:off x="2375971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线连接符 213 122">
              <a:extLst>
                <a:ext uri="{FF2B5EF4-FFF2-40B4-BE49-F238E27FC236}">
                  <a16:creationId xmlns:a16="http://schemas.microsoft.com/office/drawing/2014/main" id="{C300FFDD-3F19-4076-BF62-1DDDD97EC0CA}"/>
                </a:ext>
              </a:extLst>
            </p:cNvPr>
            <p:cNvCxnSpPr>
              <a:cxnSpLocks noChangeAspect="1"/>
              <a:stCxn id="350" idx="2"/>
              <a:endCxn id="345" idx="6"/>
            </p:cNvCxnSpPr>
            <p:nvPr/>
          </p:nvCxnSpPr>
          <p:spPr>
            <a:xfrm flipH="1">
              <a:off x="2375971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线连接符 214 122">
              <a:extLst>
                <a:ext uri="{FF2B5EF4-FFF2-40B4-BE49-F238E27FC236}">
                  <a16:creationId xmlns:a16="http://schemas.microsoft.com/office/drawing/2014/main" id="{8AFCD1E3-EA58-4234-A585-9E4A754E7F82}"/>
                </a:ext>
              </a:extLst>
            </p:cNvPr>
            <p:cNvCxnSpPr>
              <a:cxnSpLocks noChangeAspect="1"/>
              <a:stCxn id="350" idx="2"/>
              <a:endCxn id="343" idx="6"/>
            </p:cNvCxnSpPr>
            <p:nvPr/>
          </p:nvCxnSpPr>
          <p:spPr>
            <a:xfrm flipH="1" flipV="1">
              <a:off x="2375971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04E9A722-8D6C-44A7-B80B-539A0CDEA6F6}"/>
                </a:ext>
              </a:extLst>
            </p:cNvPr>
            <p:cNvGrpSpPr/>
            <p:nvPr/>
          </p:nvGrpSpPr>
          <p:grpSpPr>
            <a:xfrm>
              <a:off x="2175552" y="1948426"/>
              <a:ext cx="27480" cy="140383"/>
              <a:chOff x="1850906" y="1964772"/>
              <a:chExt cx="595708" cy="3043172"/>
            </a:xfrm>
          </p:grpSpPr>
          <p:sp>
            <p:nvSpPr>
              <p:cNvPr id="356" name="椭圆 355">
                <a:extLst>
                  <a:ext uri="{FF2B5EF4-FFF2-40B4-BE49-F238E27FC236}">
                    <a16:creationId xmlns:a16="http://schemas.microsoft.com/office/drawing/2014/main" id="{6EC771D6-7413-4CA9-97CB-ED2632A31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7" name="椭圆 356">
                <a:extLst>
                  <a:ext uri="{FF2B5EF4-FFF2-40B4-BE49-F238E27FC236}">
                    <a16:creationId xmlns:a16="http://schemas.microsoft.com/office/drawing/2014/main" id="{EBA66128-94A1-41A5-BF26-E207C95BDB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8" name="椭圆 357">
                <a:extLst>
                  <a:ext uri="{FF2B5EF4-FFF2-40B4-BE49-F238E27FC236}">
                    <a16:creationId xmlns:a16="http://schemas.microsoft.com/office/drawing/2014/main" id="{E9322353-E941-42DB-AFA3-1760656F41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3" name="组合 312">
              <a:extLst>
                <a:ext uri="{FF2B5EF4-FFF2-40B4-BE49-F238E27FC236}">
                  <a16:creationId xmlns:a16="http://schemas.microsoft.com/office/drawing/2014/main" id="{DC14CBB4-15F4-4211-B5A8-4F3F3039C573}"/>
                </a:ext>
              </a:extLst>
            </p:cNvPr>
            <p:cNvGrpSpPr/>
            <p:nvPr/>
          </p:nvGrpSpPr>
          <p:grpSpPr>
            <a:xfrm>
              <a:off x="2262021" y="1910618"/>
              <a:ext cx="27480" cy="216000"/>
              <a:chOff x="3694809" y="1145180"/>
              <a:chExt cx="595708" cy="4682359"/>
            </a:xfrm>
          </p:grpSpPr>
          <p:sp>
            <p:nvSpPr>
              <p:cNvPr id="352" name="椭圆 351">
                <a:extLst>
                  <a:ext uri="{FF2B5EF4-FFF2-40B4-BE49-F238E27FC236}">
                    <a16:creationId xmlns:a16="http://schemas.microsoft.com/office/drawing/2014/main" id="{4F0885B3-E416-4335-813A-878AFFD4F4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3" name="椭圆 352">
                <a:extLst>
                  <a:ext uri="{FF2B5EF4-FFF2-40B4-BE49-F238E27FC236}">
                    <a16:creationId xmlns:a16="http://schemas.microsoft.com/office/drawing/2014/main" id="{524F25E7-ECF3-4854-9D6B-9AA49886BE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4" name="椭圆 353">
                <a:extLst>
                  <a:ext uri="{FF2B5EF4-FFF2-40B4-BE49-F238E27FC236}">
                    <a16:creationId xmlns:a16="http://schemas.microsoft.com/office/drawing/2014/main" id="{3A430824-8CF7-42C0-BCA3-A13067C5FC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5" name="椭圆 354">
                <a:extLst>
                  <a:ext uri="{FF2B5EF4-FFF2-40B4-BE49-F238E27FC236}">
                    <a16:creationId xmlns:a16="http://schemas.microsoft.com/office/drawing/2014/main" id="{290F9AF7-1E1A-4D1F-A4C7-8009911D67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4" name="直线连接符 211 202">
              <a:extLst>
                <a:ext uri="{FF2B5EF4-FFF2-40B4-BE49-F238E27FC236}">
                  <a16:creationId xmlns:a16="http://schemas.microsoft.com/office/drawing/2014/main" id="{8AF6DA45-9540-4C54-9B44-A5C41A0932BA}"/>
                </a:ext>
              </a:extLst>
            </p:cNvPr>
            <p:cNvCxnSpPr>
              <a:cxnSpLocks noChangeAspect="1"/>
              <a:stCxn id="349" idx="2"/>
              <a:endCxn id="344" idx="6"/>
            </p:cNvCxnSpPr>
            <p:nvPr/>
          </p:nvCxnSpPr>
          <p:spPr>
            <a:xfrm flipH="1">
              <a:off x="2375971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线连接符 211 203">
              <a:extLst>
                <a:ext uri="{FF2B5EF4-FFF2-40B4-BE49-F238E27FC236}">
                  <a16:creationId xmlns:a16="http://schemas.microsoft.com/office/drawing/2014/main" id="{93E7D2D3-8581-463F-BCAD-17ACF0A115F7}"/>
                </a:ext>
              </a:extLst>
            </p:cNvPr>
            <p:cNvCxnSpPr>
              <a:cxnSpLocks noChangeAspect="1"/>
              <a:stCxn id="349" idx="2"/>
              <a:endCxn id="343" idx="6"/>
            </p:cNvCxnSpPr>
            <p:nvPr/>
          </p:nvCxnSpPr>
          <p:spPr>
            <a:xfrm flipH="1" flipV="1">
              <a:off x="2375971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线连接符 211 204">
              <a:extLst>
                <a:ext uri="{FF2B5EF4-FFF2-40B4-BE49-F238E27FC236}">
                  <a16:creationId xmlns:a16="http://schemas.microsoft.com/office/drawing/2014/main" id="{4B0CA0F2-6A12-408A-9960-831CF82BED03}"/>
                </a:ext>
              </a:extLst>
            </p:cNvPr>
            <p:cNvCxnSpPr>
              <a:cxnSpLocks noChangeAspect="1"/>
              <a:stCxn id="349" idx="2"/>
              <a:endCxn id="345" idx="6"/>
            </p:cNvCxnSpPr>
            <p:nvPr/>
          </p:nvCxnSpPr>
          <p:spPr>
            <a:xfrm flipH="1">
              <a:off x="2375971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7" name="组合 316">
              <a:extLst>
                <a:ext uri="{FF2B5EF4-FFF2-40B4-BE49-F238E27FC236}">
                  <a16:creationId xmlns:a16="http://schemas.microsoft.com/office/drawing/2014/main" id="{87F57730-AE08-4590-90A8-8959D357D1EC}"/>
                </a:ext>
              </a:extLst>
            </p:cNvPr>
            <p:cNvGrpSpPr/>
            <p:nvPr/>
          </p:nvGrpSpPr>
          <p:grpSpPr>
            <a:xfrm>
              <a:off x="2434960" y="1910618"/>
              <a:ext cx="27480" cy="216000"/>
              <a:chOff x="7360207" y="1145180"/>
              <a:chExt cx="595708" cy="4682359"/>
            </a:xfrm>
            <a:solidFill>
              <a:srgbClr val="A81A16"/>
            </a:solidFill>
          </p:grpSpPr>
          <p:sp>
            <p:nvSpPr>
              <p:cNvPr id="348" name="椭圆 347">
                <a:extLst>
                  <a:ext uri="{FF2B5EF4-FFF2-40B4-BE49-F238E27FC236}">
                    <a16:creationId xmlns:a16="http://schemas.microsoft.com/office/drawing/2014/main" id="{FEDB6A2D-8EFB-45E5-94A4-4514BA5890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9" name="椭圆 348">
                <a:extLst>
                  <a:ext uri="{FF2B5EF4-FFF2-40B4-BE49-F238E27FC236}">
                    <a16:creationId xmlns:a16="http://schemas.microsoft.com/office/drawing/2014/main" id="{2A9C291C-1EAC-426F-B740-D1745F9A0D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0" name="椭圆 349">
                <a:extLst>
                  <a:ext uri="{FF2B5EF4-FFF2-40B4-BE49-F238E27FC236}">
                    <a16:creationId xmlns:a16="http://schemas.microsoft.com/office/drawing/2014/main" id="{6AD03186-9929-4FCB-B388-A8843E5956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1" name="椭圆 350">
                <a:extLst>
                  <a:ext uri="{FF2B5EF4-FFF2-40B4-BE49-F238E27FC236}">
                    <a16:creationId xmlns:a16="http://schemas.microsoft.com/office/drawing/2014/main" id="{82A1070C-58C3-46AB-81F0-0FC3725C16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8" name="组合 317">
              <a:extLst>
                <a:ext uri="{FF2B5EF4-FFF2-40B4-BE49-F238E27FC236}">
                  <a16:creationId xmlns:a16="http://schemas.microsoft.com/office/drawing/2014/main" id="{DCB79BA9-8A89-4110-B9FE-90A6571D2A34}"/>
                </a:ext>
              </a:extLst>
            </p:cNvPr>
            <p:cNvGrpSpPr/>
            <p:nvPr/>
          </p:nvGrpSpPr>
          <p:grpSpPr>
            <a:xfrm>
              <a:off x="2521430" y="1976652"/>
              <a:ext cx="27480" cy="83932"/>
              <a:chOff x="9348706" y="2498168"/>
              <a:chExt cx="595708" cy="1819449"/>
            </a:xfrm>
          </p:grpSpPr>
          <p:sp>
            <p:nvSpPr>
              <p:cNvPr id="346" name="椭圆 345">
                <a:extLst>
                  <a:ext uri="{FF2B5EF4-FFF2-40B4-BE49-F238E27FC236}">
                    <a16:creationId xmlns:a16="http://schemas.microsoft.com/office/drawing/2014/main" id="{FBE4AFCE-D229-4717-93DA-380E586911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7" name="椭圆 346">
                <a:extLst>
                  <a:ext uri="{FF2B5EF4-FFF2-40B4-BE49-F238E27FC236}">
                    <a16:creationId xmlns:a16="http://schemas.microsoft.com/office/drawing/2014/main" id="{14F83CAC-770C-404C-A3DE-D48874B3FB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9" name="直线连接符 211 205">
              <a:extLst>
                <a:ext uri="{FF2B5EF4-FFF2-40B4-BE49-F238E27FC236}">
                  <a16:creationId xmlns:a16="http://schemas.microsoft.com/office/drawing/2014/main" id="{D5DF19E3-0DF9-4A13-9A53-482DE1EE176B}"/>
                </a:ext>
              </a:extLst>
            </p:cNvPr>
            <p:cNvCxnSpPr>
              <a:cxnSpLocks noChangeAspect="1"/>
              <a:stCxn id="351" idx="2"/>
              <a:endCxn id="345" idx="6"/>
            </p:cNvCxnSpPr>
            <p:nvPr/>
          </p:nvCxnSpPr>
          <p:spPr>
            <a:xfrm flipH="1" flipV="1">
              <a:off x="2375971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线连接符 213 123">
              <a:extLst>
                <a:ext uri="{FF2B5EF4-FFF2-40B4-BE49-F238E27FC236}">
                  <a16:creationId xmlns:a16="http://schemas.microsoft.com/office/drawing/2014/main" id="{5BC8F234-D5D7-4E69-AFF4-9B40CC1B38CB}"/>
                </a:ext>
              </a:extLst>
            </p:cNvPr>
            <p:cNvCxnSpPr>
              <a:cxnSpLocks noChangeAspect="1"/>
              <a:stCxn id="351" idx="2"/>
              <a:endCxn id="343" idx="6"/>
            </p:cNvCxnSpPr>
            <p:nvPr/>
          </p:nvCxnSpPr>
          <p:spPr>
            <a:xfrm flipH="1" flipV="1">
              <a:off x="2375971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线连接符 214 123">
              <a:extLst>
                <a:ext uri="{FF2B5EF4-FFF2-40B4-BE49-F238E27FC236}">
                  <a16:creationId xmlns:a16="http://schemas.microsoft.com/office/drawing/2014/main" id="{68EFD459-5754-442A-8A27-5561C226E791}"/>
                </a:ext>
              </a:extLst>
            </p:cNvPr>
            <p:cNvCxnSpPr>
              <a:cxnSpLocks noChangeAspect="1"/>
              <a:stCxn id="351" idx="2"/>
              <a:endCxn id="344" idx="6"/>
            </p:cNvCxnSpPr>
            <p:nvPr/>
          </p:nvCxnSpPr>
          <p:spPr>
            <a:xfrm flipH="1" flipV="1">
              <a:off x="2375971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线连接符 199 44">
              <a:extLst>
                <a:ext uri="{FF2B5EF4-FFF2-40B4-BE49-F238E27FC236}">
                  <a16:creationId xmlns:a16="http://schemas.microsoft.com/office/drawing/2014/main" id="{D02A6762-4AE7-456B-AF3B-106F26168FC4}"/>
                </a:ext>
              </a:extLst>
            </p:cNvPr>
            <p:cNvCxnSpPr>
              <a:cxnSpLocks noChangeAspect="1"/>
              <a:stCxn id="346" idx="2"/>
              <a:endCxn id="348" idx="6"/>
            </p:cNvCxnSpPr>
            <p:nvPr/>
          </p:nvCxnSpPr>
          <p:spPr>
            <a:xfrm flipH="1" flipV="1">
              <a:off x="2462441" y="192435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线连接符 200 44">
              <a:extLst>
                <a:ext uri="{FF2B5EF4-FFF2-40B4-BE49-F238E27FC236}">
                  <a16:creationId xmlns:a16="http://schemas.microsoft.com/office/drawing/2014/main" id="{B9C1AA5D-4593-46CB-AC5A-CFC7C567FCE3}"/>
                </a:ext>
              </a:extLst>
            </p:cNvPr>
            <p:cNvCxnSpPr>
              <a:cxnSpLocks noChangeAspect="1"/>
              <a:stCxn id="346" idx="2"/>
              <a:endCxn id="349" idx="6"/>
            </p:cNvCxnSpPr>
            <p:nvPr/>
          </p:nvCxnSpPr>
          <p:spPr>
            <a:xfrm flipH="1" flipV="1">
              <a:off x="2462441" y="198719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线连接符 201 44">
              <a:extLst>
                <a:ext uri="{FF2B5EF4-FFF2-40B4-BE49-F238E27FC236}">
                  <a16:creationId xmlns:a16="http://schemas.microsoft.com/office/drawing/2014/main" id="{80A80E65-A775-4878-AD7C-C69D52BD7D72}"/>
                </a:ext>
              </a:extLst>
            </p:cNvPr>
            <p:cNvCxnSpPr>
              <a:cxnSpLocks noChangeAspect="1"/>
              <a:stCxn id="346" idx="2"/>
              <a:endCxn id="350" idx="6"/>
            </p:cNvCxnSpPr>
            <p:nvPr/>
          </p:nvCxnSpPr>
          <p:spPr>
            <a:xfrm flipH="1">
              <a:off x="2462441" y="199039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线连接符 202 44">
              <a:extLst>
                <a:ext uri="{FF2B5EF4-FFF2-40B4-BE49-F238E27FC236}">
                  <a16:creationId xmlns:a16="http://schemas.microsoft.com/office/drawing/2014/main" id="{9A2C9B74-B786-4C3C-8527-3B71860F4CA2}"/>
                </a:ext>
              </a:extLst>
            </p:cNvPr>
            <p:cNvCxnSpPr>
              <a:cxnSpLocks noChangeAspect="1"/>
              <a:stCxn id="346" idx="2"/>
              <a:endCxn id="351" idx="6"/>
            </p:cNvCxnSpPr>
            <p:nvPr/>
          </p:nvCxnSpPr>
          <p:spPr>
            <a:xfrm flipH="1">
              <a:off x="2462441" y="199039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线连接符 203 44">
              <a:extLst>
                <a:ext uri="{FF2B5EF4-FFF2-40B4-BE49-F238E27FC236}">
                  <a16:creationId xmlns:a16="http://schemas.microsoft.com/office/drawing/2014/main" id="{7ECDD65F-3C65-4D7D-B176-DA0D2C20E58D}"/>
                </a:ext>
              </a:extLst>
            </p:cNvPr>
            <p:cNvCxnSpPr>
              <a:cxnSpLocks noChangeAspect="1"/>
              <a:stCxn id="347" idx="2"/>
              <a:endCxn id="348" idx="6"/>
            </p:cNvCxnSpPr>
            <p:nvPr/>
          </p:nvCxnSpPr>
          <p:spPr>
            <a:xfrm flipH="1" flipV="1">
              <a:off x="2462441" y="192435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线连接符 204 44">
              <a:extLst>
                <a:ext uri="{FF2B5EF4-FFF2-40B4-BE49-F238E27FC236}">
                  <a16:creationId xmlns:a16="http://schemas.microsoft.com/office/drawing/2014/main" id="{2316C8D6-CF31-4CFE-AFD0-A381DAD64792}"/>
                </a:ext>
              </a:extLst>
            </p:cNvPr>
            <p:cNvCxnSpPr>
              <a:cxnSpLocks noChangeAspect="1"/>
              <a:stCxn id="347" idx="2"/>
              <a:endCxn id="351" idx="6"/>
            </p:cNvCxnSpPr>
            <p:nvPr/>
          </p:nvCxnSpPr>
          <p:spPr>
            <a:xfrm flipH="1">
              <a:off x="2462441" y="204684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线连接符 205 44">
              <a:extLst>
                <a:ext uri="{FF2B5EF4-FFF2-40B4-BE49-F238E27FC236}">
                  <a16:creationId xmlns:a16="http://schemas.microsoft.com/office/drawing/2014/main" id="{1FEF7A07-202F-4BB3-BA4F-DFF14C5DC5E2}"/>
                </a:ext>
              </a:extLst>
            </p:cNvPr>
            <p:cNvCxnSpPr>
              <a:cxnSpLocks noChangeAspect="1"/>
              <a:stCxn id="347" idx="2"/>
              <a:endCxn id="349" idx="6"/>
            </p:cNvCxnSpPr>
            <p:nvPr/>
          </p:nvCxnSpPr>
          <p:spPr>
            <a:xfrm flipH="1" flipV="1">
              <a:off x="2462441" y="198719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线连接符 206 44">
              <a:extLst>
                <a:ext uri="{FF2B5EF4-FFF2-40B4-BE49-F238E27FC236}">
                  <a16:creationId xmlns:a16="http://schemas.microsoft.com/office/drawing/2014/main" id="{3FD65710-446F-42F3-BF26-949E8540E953}"/>
                </a:ext>
              </a:extLst>
            </p:cNvPr>
            <p:cNvCxnSpPr>
              <a:cxnSpLocks noChangeAspect="1"/>
              <a:stCxn id="347" idx="2"/>
              <a:endCxn id="350" idx="6"/>
            </p:cNvCxnSpPr>
            <p:nvPr/>
          </p:nvCxnSpPr>
          <p:spPr>
            <a:xfrm flipH="1">
              <a:off x="2462441" y="204684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17ABE66E-F392-4FCC-9042-75DE5EB67891}"/>
                </a:ext>
              </a:extLst>
            </p:cNvPr>
            <p:cNvGrpSpPr/>
            <p:nvPr/>
          </p:nvGrpSpPr>
          <p:grpSpPr>
            <a:xfrm>
              <a:off x="2348491" y="1942369"/>
              <a:ext cx="27480" cy="152499"/>
              <a:chOff x="5282935" y="2035526"/>
              <a:chExt cx="595708" cy="3305808"/>
            </a:xfrm>
            <a:solidFill>
              <a:srgbClr val="04147B"/>
            </a:solidFill>
          </p:grpSpPr>
          <p:sp>
            <p:nvSpPr>
              <p:cNvPr id="343" name="椭圆 342">
                <a:extLst>
                  <a:ext uri="{FF2B5EF4-FFF2-40B4-BE49-F238E27FC236}">
                    <a16:creationId xmlns:a16="http://schemas.microsoft.com/office/drawing/2014/main" id="{175912CA-5ACD-4394-B58B-A8D9FE4902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F2CB2D0B-C8B1-41F9-B392-102849E93A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0843D18F-7F6A-445E-8081-FED5D929C9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31" name="直线连接符 211 206">
              <a:extLst>
                <a:ext uri="{FF2B5EF4-FFF2-40B4-BE49-F238E27FC236}">
                  <a16:creationId xmlns:a16="http://schemas.microsoft.com/office/drawing/2014/main" id="{C746DDB5-FF36-4BE0-9478-CC0C6F982391}"/>
                </a:ext>
              </a:extLst>
            </p:cNvPr>
            <p:cNvCxnSpPr>
              <a:cxnSpLocks noChangeAspect="1"/>
              <a:stCxn id="352" idx="6"/>
              <a:endCxn id="343" idx="2"/>
            </p:cNvCxnSpPr>
            <p:nvPr/>
          </p:nvCxnSpPr>
          <p:spPr>
            <a:xfrm>
              <a:off x="2289502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213 124">
              <a:extLst>
                <a:ext uri="{FF2B5EF4-FFF2-40B4-BE49-F238E27FC236}">
                  <a16:creationId xmlns:a16="http://schemas.microsoft.com/office/drawing/2014/main" id="{CA2C7A0B-0A67-4296-BA86-DA7470F01A30}"/>
                </a:ext>
              </a:extLst>
            </p:cNvPr>
            <p:cNvCxnSpPr>
              <a:cxnSpLocks noChangeAspect="1"/>
              <a:stCxn id="352" idx="6"/>
              <a:endCxn id="344" idx="2"/>
            </p:cNvCxnSpPr>
            <p:nvPr/>
          </p:nvCxnSpPr>
          <p:spPr>
            <a:xfrm>
              <a:off x="228950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14 124">
              <a:extLst>
                <a:ext uri="{FF2B5EF4-FFF2-40B4-BE49-F238E27FC236}">
                  <a16:creationId xmlns:a16="http://schemas.microsoft.com/office/drawing/2014/main" id="{F67CDDF9-4D77-4848-B46C-60D017BB2C21}"/>
                </a:ext>
              </a:extLst>
            </p:cNvPr>
            <p:cNvCxnSpPr>
              <a:cxnSpLocks noChangeAspect="1"/>
              <a:stCxn id="352" idx="6"/>
              <a:endCxn id="345" idx="2"/>
            </p:cNvCxnSpPr>
            <p:nvPr/>
          </p:nvCxnSpPr>
          <p:spPr>
            <a:xfrm>
              <a:off x="2289502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线连接符 212 42">
              <a:extLst>
                <a:ext uri="{FF2B5EF4-FFF2-40B4-BE49-F238E27FC236}">
                  <a16:creationId xmlns:a16="http://schemas.microsoft.com/office/drawing/2014/main" id="{5E4392DF-F275-4387-9CF5-32B1C44F574D}"/>
                </a:ext>
              </a:extLst>
            </p:cNvPr>
            <p:cNvCxnSpPr>
              <a:cxnSpLocks noChangeAspect="1"/>
              <a:stCxn id="354" idx="6"/>
              <a:endCxn id="344" idx="2"/>
            </p:cNvCxnSpPr>
            <p:nvPr/>
          </p:nvCxnSpPr>
          <p:spPr>
            <a:xfrm flipV="1">
              <a:off x="228950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线连接符 213 125">
              <a:extLst>
                <a:ext uri="{FF2B5EF4-FFF2-40B4-BE49-F238E27FC236}">
                  <a16:creationId xmlns:a16="http://schemas.microsoft.com/office/drawing/2014/main" id="{D0CBAD12-B9F8-4B01-9463-9268F4FD01CA}"/>
                </a:ext>
              </a:extLst>
            </p:cNvPr>
            <p:cNvCxnSpPr>
              <a:cxnSpLocks noChangeAspect="1"/>
              <a:stCxn id="354" idx="6"/>
              <a:endCxn id="345" idx="2"/>
            </p:cNvCxnSpPr>
            <p:nvPr/>
          </p:nvCxnSpPr>
          <p:spPr>
            <a:xfrm>
              <a:off x="2289502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线连接符 214 125">
              <a:extLst>
                <a:ext uri="{FF2B5EF4-FFF2-40B4-BE49-F238E27FC236}">
                  <a16:creationId xmlns:a16="http://schemas.microsoft.com/office/drawing/2014/main" id="{6D9895DE-78AE-4976-8BDA-1FEAF7B5FB8B}"/>
                </a:ext>
              </a:extLst>
            </p:cNvPr>
            <p:cNvCxnSpPr>
              <a:cxnSpLocks noChangeAspect="1"/>
              <a:stCxn id="354" idx="6"/>
              <a:endCxn id="343" idx="2"/>
            </p:cNvCxnSpPr>
            <p:nvPr/>
          </p:nvCxnSpPr>
          <p:spPr>
            <a:xfrm flipV="1">
              <a:off x="2289502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线连接符 211 207">
              <a:extLst>
                <a:ext uri="{FF2B5EF4-FFF2-40B4-BE49-F238E27FC236}">
                  <a16:creationId xmlns:a16="http://schemas.microsoft.com/office/drawing/2014/main" id="{F75BA88D-C47B-4EE8-BEC6-91929DD10EA5}"/>
                </a:ext>
              </a:extLst>
            </p:cNvPr>
            <p:cNvCxnSpPr>
              <a:cxnSpLocks noChangeAspect="1"/>
              <a:stCxn id="353" idx="6"/>
              <a:endCxn id="344" idx="2"/>
            </p:cNvCxnSpPr>
            <p:nvPr/>
          </p:nvCxnSpPr>
          <p:spPr>
            <a:xfrm>
              <a:off x="228950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线连接符 211 208">
              <a:extLst>
                <a:ext uri="{FF2B5EF4-FFF2-40B4-BE49-F238E27FC236}">
                  <a16:creationId xmlns:a16="http://schemas.microsoft.com/office/drawing/2014/main" id="{1BE41F73-9E62-4B17-9B37-8C2629142F79}"/>
                </a:ext>
              </a:extLst>
            </p:cNvPr>
            <p:cNvCxnSpPr>
              <a:cxnSpLocks noChangeAspect="1"/>
              <a:stCxn id="353" idx="6"/>
              <a:endCxn id="343" idx="2"/>
            </p:cNvCxnSpPr>
            <p:nvPr/>
          </p:nvCxnSpPr>
          <p:spPr>
            <a:xfrm flipV="1">
              <a:off x="2289502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线连接符 211 209">
              <a:extLst>
                <a:ext uri="{FF2B5EF4-FFF2-40B4-BE49-F238E27FC236}">
                  <a16:creationId xmlns:a16="http://schemas.microsoft.com/office/drawing/2014/main" id="{FC921E82-079E-4444-BEE6-F55C88BD7D26}"/>
                </a:ext>
              </a:extLst>
            </p:cNvPr>
            <p:cNvCxnSpPr>
              <a:cxnSpLocks noChangeAspect="1"/>
              <a:stCxn id="353" idx="6"/>
              <a:endCxn id="345" idx="2"/>
            </p:cNvCxnSpPr>
            <p:nvPr/>
          </p:nvCxnSpPr>
          <p:spPr>
            <a:xfrm>
              <a:off x="2289502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线连接符 211 210">
              <a:extLst>
                <a:ext uri="{FF2B5EF4-FFF2-40B4-BE49-F238E27FC236}">
                  <a16:creationId xmlns:a16="http://schemas.microsoft.com/office/drawing/2014/main" id="{89663092-838D-439E-8433-8A58C28F7DF3}"/>
                </a:ext>
              </a:extLst>
            </p:cNvPr>
            <p:cNvCxnSpPr>
              <a:cxnSpLocks noChangeAspect="1"/>
              <a:stCxn id="355" idx="6"/>
              <a:endCxn id="345" idx="2"/>
            </p:cNvCxnSpPr>
            <p:nvPr/>
          </p:nvCxnSpPr>
          <p:spPr>
            <a:xfrm flipV="1">
              <a:off x="2289502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213 126">
              <a:extLst>
                <a:ext uri="{FF2B5EF4-FFF2-40B4-BE49-F238E27FC236}">
                  <a16:creationId xmlns:a16="http://schemas.microsoft.com/office/drawing/2014/main" id="{5B0D4CF0-55F4-4B7B-B175-F61B5FEC56EC}"/>
                </a:ext>
              </a:extLst>
            </p:cNvPr>
            <p:cNvCxnSpPr>
              <a:cxnSpLocks noChangeAspect="1"/>
              <a:stCxn id="355" idx="6"/>
              <a:endCxn id="343" idx="2"/>
            </p:cNvCxnSpPr>
            <p:nvPr/>
          </p:nvCxnSpPr>
          <p:spPr>
            <a:xfrm flipV="1">
              <a:off x="2289502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线连接符 214 126">
              <a:extLst>
                <a:ext uri="{FF2B5EF4-FFF2-40B4-BE49-F238E27FC236}">
                  <a16:creationId xmlns:a16="http://schemas.microsoft.com/office/drawing/2014/main" id="{0CB13473-643D-4902-B787-0495CA913809}"/>
                </a:ext>
              </a:extLst>
            </p:cNvPr>
            <p:cNvCxnSpPr>
              <a:cxnSpLocks noChangeAspect="1"/>
              <a:stCxn id="355" idx="6"/>
              <a:endCxn id="344" idx="2"/>
            </p:cNvCxnSpPr>
            <p:nvPr/>
          </p:nvCxnSpPr>
          <p:spPr>
            <a:xfrm flipV="1">
              <a:off x="228950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9" name="文本框 358">
            <a:extLst>
              <a:ext uri="{FF2B5EF4-FFF2-40B4-BE49-F238E27FC236}">
                <a16:creationId xmlns:a16="http://schemas.microsoft.com/office/drawing/2014/main" id="{9E80943D-691F-4A1F-B945-B411B78BBEA5}"/>
              </a:ext>
            </a:extLst>
          </p:cNvPr>
          <p:cNvSpPr txBox="1"/>
          <p:nvPr/>
        </p:nvSpPr>
        <p:spPr>
          <a:xfrm rot="20105619">
            <a:off x="4823724" y="1547468"/>
            <a:ext cx="3545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Exchange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5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D32A7A7-1299-44B6-AAA3-3E82E92F12A2}"/>
              </a:ext>
            </a:extLst>
          </p:cNvPr>
          <p:cNvSpPr txBox="1"/>
          <p:nvPr/>
        </p:nvSpPr>
        <p:spPr>
          <a:xfrm>
            <a:off x="5248032" y="1988344"/>
            <a:ext cx="1616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8D248A-B9B6-402A-A046-29DDFEC3C070}"/>
              </a:ext>
            </a:extLst>
          </p:cNvPr>
          <p:cNvSpPr txBox="1"/>
          <p:nvPr/>
        </p:nvSpPr>
        <p:spPr>
          <a:xfrm>
            <a:off x="6959708" y="266377"/>
            <a:ext cx="3704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Model Aggregation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箭头: 右弧形 21">
            <a:extLst>
              <a:ext uri="{FF2B5EF4-FFF2-40B4-BE49-F238E27FC236}">
                <a16:creationId xmlns:a16="http://schemas.microsoft.com/office/drawing/2014/main" id="{F8AD4939-4E95-4877-A07C-D40405A70639}"/>
              </a:ext>
            </a:extLst>
          </p:cNvPr>
          <p:cNvSpPr/>
          <p:nvPr/>
        </p:nvSpPr>
        <p:spPr>
          <a:xfrm>
            <a:off x="9553706" y="1506137"/>
            <a:ext cx="940401" cy="3698898"/>
          </a:xfrm>
          <a:prstGeom prst="curvedLeftArrow">
            <a:avLst>
              <a:gd name="adj1" fmla="val 16456"/>
              <a:gd name="adj2" fmla="val 37660"/>
              <a:gd name="adj3" fmla="val 31578"/>
            </a:avLst>
          </a:pr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28391DD-67FD-4821-A5E1-FC8E2CBAA1F1}"/>
              </a:ext>
            </a:extLst>
          </p:cNvPr>
          <p:cNvSpPr txBox="1"/>
          <p:nvPr/>
        </p:nvSpPr>
        <p:spPr>
          <a:xfrm>
            <a:off x="8077686" y="2866628"/>
            <a:ext cx="270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Broadcast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Model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36E6DF9-9250-44A4-9183-329FED2D7895}"/>
              </a:ext>
            </a:extLst>
          </p:cNvPr>
          <p:cNvSpPr txBox="1"/>
          <p:nvPr/>
        </p:nvSpPr>
        <p:spPr>
          <a:xfrm>
            <a:off x="1407262" y="2866628"/>
            <a:ext cx="3236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Encoded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Models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7BC01C-4DF5-40B3-A1E9-13E629D83ADA}"/>
              </a:ext>
            </a:extLst>
          </p:cNvPr>
          <p:cNvSpPr txBox="1"/>
          <p:nvPr/>
        </p:nvSpPr>
        <p:spPr>
          <a:xfrm>
            <a:off x="2170812" y="6142096"/>
            <a:ext cx="1616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8" name="文本框 487">
            <a:extLst>
              <a:ext uri="{FF2B5EF4-FFF2-40B4-BE49-F238E27FC236}">
                <a16:creationId xmlns:a16="http://schemas.microsoft.com/office/drawing/2014/main" id="{C93145A2-5D22-4169-B10B-C17D91E5099E}"/>
              </a:ext>
            </a:extLst>
          </p:cNvPr>
          <p:cNvSpPr txBox="1"/>
          <p:nvPr/>
        </p:nvSpPr>
        <p:spPr>
          <a:xfrm>
            <a:off x="4469212" y="6142096"/>
            <a:ext cx="2971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1F35DAFA-9A94-4CF6-804C-22EE4DFB1949}"/>
              </a:ext>
            </a:extLst>
          </p:cNvPr>
          <p:cNvSpPr txBox="1"/>
          <p:nvPr/>
        </p:nvSpPr>
        <p:spPr>
          <a:xfrm>
            <a:off x="7723240" y="6142096"/>
            <a:ext cx="258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Colluding 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AC5E5B58-E13B-4BB7-891A-6C4A88FE04A9}"/>
              </a:ext>
            </a:extLst>
          </p:cNvPr>
          <p:cNvSpPr/>
          <p:nvPr/>
        </p:nvSpPr>
        <p:spPr>
          <a:xfrm>
            <a:off x="7281174" y="820981"/>
            <a:ext cx="2677767" cy="1496418"/>
          </a:xfrm>
          <a:prstGeom prst="cloudCallout">
            <a:avLst>
              <a:gd name="adj1" fmla="val -70648"/>
              <a:gd name="adj2" fmla="val 694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10641E4-07E6-46D4-AEC7-B3306507572E}"/>
              </a:ext>
            </a:extLst>
          </p:cNvPr>
          <p:cNvSpPr/>
          <p:nvPr/>
        </p:nvSpPr>
        <p:spPr>
          <a:xfrm rot="16200000">
            <a:off x="8379879" y="1070232"/>
            <a:ext cx="480357" cy="85388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96000">
                <a:srgbClr val="A81A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A99A1E98-F1D2-4196-B419-99488C8A1026}"/>
              </a:ext>
            </a:extLst>
          </p:cNvPr>
          <p:cNvGrpSpPr>
            <a:grpSpLocks noChangeAspect="1"/>
          </p:cNvGrpSpPr>
          <p:nvPr/>
        </p:nvGrpSpPr>
        <p:grpSpPr>
          <a:xfrm>
            <a:off x="9062486" y="1263642"/>
            <a:ext cx="685543" cy="396609"/>
            <a:chOff x="1850906" y="1145180"/>
            <a:chExt cx="8093508" cy="4682359"/>
          </a:xfrm>
        </p:grpSpPr>
        <p:cxnSp>
          <p:nvCxnSpPr>
            <p:cNvPr id="224" name="直线连接符 199 51">
              <a:extLst>
                <a:ext uri="{FF2B5EF4-FFF2-40B4-BE49-F238E27FC236}">
                  <a16:creationId xmlns:a16="http://schemas.microsoft.com/office/drawing/2014/main" id="{1E968334-0F33-4EE7-9729-56C9E933E15D}"/>
                </a:ext>
              </a:extLst>
            </p:cNvPr>
            <p:cNvCxnSpPr>
              <a:cxnSpLocks noChangeAspect="1"/>
              <a:stCxn id="286" idx="6"/>
              <a:endCxn id="282" idx="2"/>
            </p:cNvCxnSpPr>
            <p:nvPr/>
          </p:nvCxnSpPr>
          <p:spPr>
            <a:xfrm flipV="1">
              <a:off x="2446614" y="1443034"/>
              <a:ext cx="1278742" cy="81959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线连接符 200 51">
              <a:extLst>
                <a:ext uri="{FF2B5EF4-FFF2-40B4-BE49-F238E27FC236}">
                  <a16:creationId xmlns:a16="http://schemas.microsoft.com/office/drawing/2014/main" id="{2D49A62E-E434-44C4-AF8C-AE8C66A537CB}"/>
                </a:ext>
              </a:extLst>
            </p:cNvPr>
            <p:cNvCxnSpPr>
              <a:cxnSpLocks noChangeAspect="1"/>
              <a:stCxn id="286" idx="6"/>
              <a:endCxn id="283" idx="2"/>
            </p:cNvCxnSpPr>
            <p:nvPr/>
          </p:nvCxnSpPr>
          <p:spPr>
            <a:xfrm>
              <a:off x="2446614" y="2262627"/>
              <a:ext cx="1278742" cy="54262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线连接符 201 51">
              <a:extLst>
                <a:ext uri="{FF2B5EF4-FFF2-40B4-BE49-F238E27FC236}">
                  <a16:creationId xmlns:a16="http://schemas.microsoft.com/office/drawing/2014/main" id="{483B919F-EABA-4C0F-A5A5-9A9993BE26CB}"/>
                </a:ext>
              </a:extLst>
            </p:cNvPr>
            <p:cNvCxnSpPr>
              <a:cxnSpLocks noChangeAspect="1"/>
              <a:stCxn id="286" idx="6"/>
              <a:endCxn id="284" idx="2"/>
            </p:cNvCxnSpPr>
            <p:nvPr/>
          </p:nvCxnSpPr>
          <p:spPr>
            <a:xfrm>
              <a:off x="2446614" y="2262627"/>
              <a:ext cx="1278742" cy="19048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线连接符 202 51">
              <a:extLst>
                <a:ext uri="{FF2B5EF4-FFF2-40B4-BE49-F238E27FC236}">
                  <a16:creationId xmlns:a16="http://schemas.microsoft.com/office/drawing/2014/main" id="{7C2A788F-7778-4D44-80E3-9C6428F7E386}"/>
                </a:ext>
              </a:extLst>
            </p:cNvPr>
            <p:cNvCxnSpPr>
              <a:cxnSpLocks noChangeAspect="1"/>
              <a:stCxn id="286" idx="6"/>
              <a:endCxn id="285" idx="2"/>
            </p:cNvCxnSpPr>
            <p:nvPr/>
          </p:nvCxnSpPr>
          <p:spPr>
            <a:xfrm>
              <a:off x="2446614" y="2262627"/>
              <a:ext cx="1278742" cy="32670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线连接符 203 51">
              <a:extLst>
                <a:ext uri="{FF2B5EF4-FFF2-40B4-BE49-F238E27FC236}">
                  <a16:creationId xmlns:a16="http://schemas.microsoft.com/office/drawing/2014/main" id="{DFA335DE-DBDF-4FF8-92CD-FA26F1C89B25}"/>
                </a:ext>
              </a:extLst>
            </p:cNvPr>
            <p:cNvCxnSpPr>
              <a:cxnSpLocks noChangeAspect="1"/>
              <a:stCxn id="287" idx="6"/>
              <a:endCxn id="282" idx="2"/>
            </p:cNvCxnSpPr>
            <p:nvPr/>
          </p:nvCxnSpPr>
          <p:spPr>
            <a:xfrm flipV="1">
              <a:off x="2446614" y="1443034"/>
              <a:ext cx="1278742" cy="20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连接符 204 51">
              <a:extLst>
                <a:ext uri="{FF2B5EF4-FFF2-40B4-BE49-F238E27FC236}">
                  <a16:creationId xmlns:a16="http://schemas.microsoft.com/office/drawing/2014/main" id="{FB25AE75-C892-4CE0-9B2C-0A33BED9C40F}"/>
                </a:ext>
              </a:extLst>
            </p:cNvPr>
            <p:cNvCxnSpPr>
              <a:cxnSpLocks noChangeAspect="1"/>
              <a:stCxn id="287" idx="6"/>
              <a:endCxn id="285" idx="2"/>
            </p:cNvCxnSpPr>
            <p:nvPr/>
          </p:nvCxnSpPr>
          <p:spPr>
            <a:xfrm>
              <a:off x="2446614" y="3486355"/>
              <a:ext cx="1278742" cy="20433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线连接符 205 51">
              <a:extLst>
                <a:ext uri="{FF2B5EF4-FFF2-40B4-BE49-F238E27FC236}">
                  <a16:creationId xmlns:a16="http://schemas.microsoft.com/office/drawing/2014/main" id="{C7EF37AA-DA5A-461B-9746-9B405F3F8AA9}"/>
                </a:ext>
              </a:extLst>
            </p:cNvPr>
            <p:cNvCxnSpPr>
              <a:cxnSpLocks noChangeAspect="1"/>
              <a:stCxn id="287" idx="6"/>
              <a:endCxn id="283" idx="2"/>
            </p:cNvCxnSpPr>
            <p:nvPr/>
          </p:nvCxnSpPr>
          <p:spPr>
            <a:xfrm flipV="1">
              <a:off x="2446614" y="2805250"/>
              <a:ext cx="1278742" cy="68110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线连接符 206 51">
              <a:extLst>
                <a:ext uri="{FF2B5EF4-FFF2-40B4-BE49-F238E27FC236}">
                  <a16:creationId xmlns:a16="http://schemas.microsoft.com/office/drawing/2014/main" id="{CACB099F-6F8E-4D03-85A2-B824650DF5D1}"/>
                </a:ext>
              </a:extLst>
            </p:cNvPr>
            <p:cNvCxnSpPr>
              <a:cxnSpLocks noChangeAspect="1"/>
              <a:stCxn id="287" idx="6"/>
              <a:endCxn id="284" idx="2"/>
            </p:cNvCxnSpPr>
            <p:nvPr/>
          </p:nvCxnSpPr>
          <p:spPr>
            <a:xfrm>
              <a:off x="2446614" y="3486355"/>
              <a:ext cx="1278742" cy="68111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线连接符 207 27">
              <a:extLst>
                <a:ext uri="{FF2B5EF4-FFF2-40B4-BE49-F238E27FC236}">
                  <a16:creationId xmlns:a16="http://schemas.microsoft.com/office/drawing/2014/main" id="{A836298F-415B-4079-91C2-79FDB5E7D31E}"/>
                </a:ext>
              </a:extLst>
            </p:cNvPr>
            <p:cNvCxnSpPr>
              <a:cxnSpLocks noChangeAspect="1"/>
              <a:stCxn id="288" idx="6"/>
              <a:endCxn id="282" idx="2"/>
            </p:cNvCxnSpPr>
            <p:nvPr/>
          </p:nvCxnSpPr>
          <p:spPr>
            <a:xfrm flipV="1">
              <a:off x="2446614" y="1443034"/>
              <a:ext cx="1278742" cy="326705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线连接符 208 27">
              <a:extLst>
                <a:ext uri="{FF2B5EF4-FFF2-40B4-BE49-F238E27FC236}">
                  <a16:creationId xmlns:a16="http://schemas.microsoft.com/office/drawing/2014/main" id="{EBA2178D-F636-44D0-B9B5-91F304A3358E}"/>
                </a:ext>
              </a:extLst>
            </p:cNvPr>
            <p:cNvCxnSpPr>
              <a:cxnSpLocks noChangeAspect="1"/>
              <a:stCxn id="288" idx="6"/>
              <a:endCxn id="285" idx="2"/>
            </p:cNvCxnSpPr>
            <p:nvPr/>
          </p:nvCxnSpPr>
          <p:spPr>
            <a:xfrm>
              <a:off x="2446614" y="4710091"/>
              <a:ext cx="1278742" cy="8195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线连接符 209 27">
              <a:extLst>
                <a:ext uri="{FF2B5EF4-FFF2-40B4-BE49-F238E27FC236}">
                  <a16:creationId xmlns:a16="http://schemas.microsoft.com/office/drawing/2014/main" id="{F02CCF96-0B62-4BE5-BF59-0FB15DF00F34}"/>
                </a:ext>
              </a:extLst>
            </p:cNvPr>
            <p:cNvCxnSpPr>
              <a:cxnSpLocks noChangeAspect="1"/>
              <a:endCxn id="283" idx="2"/>
            </p:cNvCxnSpPr>
            <p:nvPr/>
          </p:nvCxnSpPr>
          <p:spPr>
            <a:xfrm flipV="1">
              <a:off x="2438086" y="2805250"/>
              <a:ext cx="1287270" cy="190484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线连接符 210 27">
              <a:extLst>
                <a:ext uri="{FF2B5EF4-FFF2-40B4-BE49-F238E27FC236}">
                  <a16:creationId xmlns:a16="http://schemas.microsoft.com/office/drawing/2014/main" id="{50FFF2A6-0F10-45F2-A5F5-C21733584084}"/>
                </a:ext>
              </a:extLst>
            </p:cNvPr>
            <p:cNvCxnSpPr>
              <a:cxnSpLocks noChangeAspect="1"/>
              <a:stCxn id="288" idx="6"/>
              <a:endCxn id="284" idx="2"/>
            </p:cNvCxnSpPr>
            <p:nvPr/>
          </p:nvCxnSpPr>
          <p:spPr>
            <a:xfrm flipV="1">
              <a:off x="2446614" y="4167465"/>
              <a:ext cx="1278742" cy="5426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线连接符 211 241">
              <a:extLst>
                <a:ext uri="{FF2B5EF4-FFF2-40B4-BE49-F238E27FC236}">
                  <a16:creationId xmlns:a16="http://schemas.microsoft.com/office/drawing/2014/main" id="{296AA497-89C8-42B6-8375-FD04D91CCBCF}"/>
                </a:ext>
              </a:extLst>
            </p:cNvPr>
            <p:cNvCxnSpPr>
              <a:cxnSpLocks noChangeAspect="1"/>
              <a:stCxn id="278" idx="2"/>
              <a:endCxn id="273" idx="6"/>
            </p:cNvCxnSpPr>
            <p:nvPr/>
          </p:nvCxnSpPr>
          <p:spPr>
            <a:xfrm flipH="1">
              <a:off x="619551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线连接符 213 145">
              <a:extLst>
                <a:ext uri="{FF2B5EF4-FFF2-40B4-BE49-F238E27FC236}">
                  <a16:creationId xmlns:a16="http://schemas.microsoft.com/office/drawing/2014/main" id="{8871C2AC-52F5-4F8E-9A66-AB6B0133BF75}"/>
                </a:ext>
              </a:extLst>
            </p:cNvPr>
            <p:cNvCxnSpPr>
              <a:cxnSpLocks noChangeAspect="1"/>
              <a:stCxn id="278" idx="2"/>
              <a:endCxn id="274" idx="6"/>
            </p:cNvCxnSpPr>
            <p:nvPr/>
          </p:nvCxnSpPr>
          <p:spPr>
            <a:xfrm flipH="1">
              <a:off x="619551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线连接符 214 145">
              <a:extLst>
                <a:ext uri="{FF2B5EF4-FFF2-40B4-BE49-F238E27FC236}">
                  <a16:creationId xmlns:a16="http://schemas.microsoft.com/office/drawing/2014/main" id="{756E7C04-3D7C-4122-9109-8B9F385E335E}"/>
                </a:ext>
              </a:extLst>
            </p:cNvPr>
            <p:cNvCxnSpPr>
              <a:cxnSpLocks noChangeAspect="1"/>
              <a:stCxn id="278" idx="2"/>
              <a:endCxn id="275" idx="6"/>
            </p:cNvCxnSpPr>
            <p:nvPr/>
          </p:nvCxnSpPr>
          <p:spPr>
            <a:xfrm flipH="1">
              <a:off x="619551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线连接符 212 49">
              <a:extLst>
                <a:ext uri="{FF2B5EF4-FFF2-40B4-BE49-F238E27FC236}">
                  <a16:creationId xmlns:a16="http://schemas.microsoft.com/office/drawing/2014/main" id="{369D65E6-C70C-493C-959E-CABC8C82ECF7}"/>
                </a:ext>
              </a:extLst>
            </p:cNvPr>
            <p:cNvCxnSpPr>
              <a:cxnSpLocks noChangeAspect="1"/>
              <a:stCxn id="280" idx="2"/>
              <a:endCxn id="274" idx="6"/>
            </p:cNvCxnSpPr>
            <p:nvPr/>
          </p:nvCxnSpPr>
          <p:spPr>
            <a:xfrm flipH="1" flipV="1">
              <a:off x="6195514" y="3486359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线连接符 213 146">
              <a:extLst>
                <a:ext uri="{FF2B5EF4-FFF2-40B4-BE49-F238E27FC236}">
                  <a16:creationId xmlns:a16="http://schemas.microsoft.com/office/drawing/2014/main" id="{E383B613-C8AD-416C-AF4A-D7962AE3C898}"/>
                </a:ext>
              </a:extLst>
            </p:cNvPr>
            <p:cNvCxnSpPr>
              <a:cxnSpLocks noChangeAspect="1"/>
              <a:stCxn id="280" idx="2"/>
              <a:endCxn id="275" idx="6"/>
            </p:cNvCxnSpPr>
            <p:nvPr/>
          </p:nvCxnSpPr>
          <p:spPr>
            <a:xfrm flipH="1">
              <a:off x="6195514" y="4167468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线连接符 214 146">
              <a:extLst>
                <a:ext uri="{FF2B5EF4-FFF2-40B4-BE49-F238E27FC236}">
                  <a16:creationId xmlns:a16="http://schemas.microsoft.com/office/drawing/2014/main" id="{77C7C302-9B3C-40A0-B478-F5804F24FB1E}"/>
                </a:ext>
              </a:extLst>
            </p:cNvPr>
            <p:cNvCxnSpPr>
              <a:cxnSpLocks noChangeAspect="1"/>
              <a:stCxn id="280" idx="2"/>
              <a:endCxn id="273" idx="6"/>
            </p:cNvCxnSpPr>
            <p:nvPr/>
          </p:nvCxnSpPr>
          <p:spPr>
            <a:xfrm flipH="1" flipV="1">
              <a:off x="6195514" y="2131309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2" name="组合 241">
              <a:extLst>
                <a:ext uri="{FF2B5EF4-FFF2-40B4-BE49-F238E27FC236}">
                  <a16:creationId xmlns:a16="http://schemas.microsoft.com/office/drawing/2014/main" id="{9CFC51FD-529C-4D36-977B-6D2913D5EB30}"/>
                </a:ext>
              </a:extLst>
            </p:cNvPr>
            <p:cNvGrpSpPr/>
            <p:nvPr/>
          </p:nvGrpSpPr>
          <p:grpSpPr>
            <a:xfrm>
              <a:off x="1850906" y="1964773"/>
              <a:ext cx="595708" cy="3043172"/>
              <a:chOff x="1850906" y="1964772"/>
              <a:chExt cx="595708" cy="3043172"/>
            </a:xfrm>
          </p:grpSpPr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344B3D6D-C6E0-4609-B8CD-00892B8865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2A21397E-402E-479B-9DCE-F187AB74CE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9DB92253-906E-4C28-872E-867B58D667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43" name="组合 242">
              <a:extLst>
                <a:ext uri="{FF2B5EF4-FFF2-40B4-BE49-F238E27FC236}">
                  <a16:creationId xmlns:a16="http://schemas.microsoft.com/office/drawing/2014/main" id="{0D04721A-E36E-4486-AFD1-8B6FAE682CF9}"/>
                </a:ext>
              </a:extLst>
            </p:cNvPr>
            <p:cNvGrpSpPr/>
            <p:nvPr/>
          </p:nvGrpSpPr>
          <p:grpSpPr>
            <a:xfrm>
              <a:off x="3725356" y="1145180"/>
              <a:ext cx="595708" cy="4682359"/>
              <a:chOff x="3694809" y="1145180"/>
              <a:chExt cx="595708" cy="4682359"/>
            </a:xfrm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73EF41C7-AD36-407B-9FA2-C2EB3ED0C7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DF15B943-A284-4F02-A621-147D605A8B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374A6A97-A54A-4A86-A7DE-E0EC306F64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9B1D2151-FE9B-49C5-8A24-0D1894F08B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44" name="直线连接符 211 242">
              <a:extLst>
                <a:ext uri="{FF2B5EF4-FFF2-40B4-BE49-F238E27FC236}">
                  <a16:creationId xmlns:a16="http://schemas.microsoft.com/office/drawing/2014/main" id="{C14F40BD-7D5E-4B48-A595-59A91239FB66}"/>
                </a:ext>
              </a:extLst>
            </p:cNvPr>
            <p:cNvCxnSpPr>
              <a:cxnSpLocks noChangeAspect="1"/>
              <a:stCxn id="279" idx="2"/>
              <a:endCxn id="274" idx="6"/>
            </p:cNvCxnSpPr>
            <p:nvPr/>
          </p:nvCxnSpPr>
          <p:spPr>
            <a:xfrm flipH="1">
              <a:off x="6195514" y="2805251"/>
              <a:ext cx="1278742" cy="6811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线连接符 211 243">
              <a:extLst>
                <a:ext uri="{FF2B5EF4-FFF2-40B4-BE49-F238E27FC236}">
                  <a16:creationId xmlns:a16="http://schemas.microsoft.com/office/drawing/2014/main" id="{5A2A5809-727A-4139-87B7-8D1429A244D1}"/>
                </a:ext>
              </a:extLst>
            </p:cNvPr>
            <p:cNvCxnSpPr>
              <a:cxnSpLocks noChangeAspect="1"/>
              <a:stCxn id="279" idx="2"/>
              <a:endCxn id="273" idx="6"/>
            </p:cNvCxnSpPr>
            <p:nvPr/>
          </p:nvCxnSpPr>
          <p:spPr>
            <a:xfrm flipH="1" flipV="1">
              <a:off x="6195514" y="2131309"/>
              <a:ext cx="1278742" cy="67394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线连接符 211 244">
              <a:extLst>
                <a:ext uri="{FF2B5EF4-FFF2-40B4-BE49-F238E27FC236}">
                  <a16:creationId xmlns:a16="http://schemas.microsoft.com/office/drawing/2014/main" id="{BB807260-5CEE-44FD-92F1-E5FF5ECF2B09}"/>
                </a:ext>
              </a:extLst>
            </p:cNvPr>
            <p:cNvCxnSpPr>
              <a:cxnSpLocks noChangeAspect="1"/>
              <a:stCxn id="279" idx="2"/>
              <a:endCxn id="275" idx="6"/>
            </p:cNvCxnSpPr>
            <p:nvPr/>
          </p:nvCxnSpPr>
          <p:spPr>
            <a:xfrm flipH="1">
              <a:off x="6195514" y="2805251"/>
              <a:ext cx="1278742" cy="20361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2C7BB013-6EBD-4505-A36A-95D6AE9B320A}"/>
                </a:ext>
              </a:extLst>
            </p:cNvPr>
            <p:cNvGrpSpPr/>
            <p:nvPr/>
          </p:nvGrpSpPr>
          <p:grpSpPr>
            <a:xfrm>
              <a:off x="7474256" y="1145180"/>
              <a:ext cx="595708" cy="4682359"/>
              <a:chOff x="7360207" y="1145180"/>
              <a:chExt cx="595708" cy="4682359"/>
            </a:xfrm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6A4D3E51-48EF-4053-8C90-96B3E2FFD9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1581B4B1-E9BC-42F1-8F64-EE9C5961E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E1723A26-5BAC-4552-8DC3-F2913C4C46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BF193A63-B714-4050-BD81-F0A62DB62F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48" name="组合 247">
              <a:extLst>
                <a:ext uri="{FF2B5EF4-FFF2-40B4-BE49-F238E27FC236}">
                  <a16:creationId xmlns:a16="http://schemas.microsoft.com/office/drawing/2014/main" id="{8E9736B6-67B1-41BC-A177-98C88171136D}"/>
                </a:ext>
              </a:extLst>
            </p:cNvPr>
            <p:cNvGrpSpPr/>
            <p:nvPr/>
          </p:nvGrpSpPr>
          <p:grpSpPr>
            <a:xfrm>
              <a:off x="9348706" y="2576635"/>
              <a:ext cx="595708" cy="1819449"/>
              <a:chOff x="9348706" y="2498168"/>
              <a:chExt cx="595708" cy="1819449"/>
            </a:xfrm>
          </p:grpSpPr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8A0A462A-FDEC-4322-B61D-A670D91FAA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F59980CC-6E47-4AE9-93DB-E7EAEF9B6F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49" name="直线连接符 211 245">
              <a:extLst>
                <a:ext uri="{FF2B5EF4-FFF2-40B4-BE49-F238E27FC236}">
                  <a16:creationId xmlns:a16="http://schemas.microsoft.com/office/drawing/2014/main" id="{9400C7BC-066F-4CF6-8911-3A6A136A0AA6}"/>
                </a:ext>
              </a:extLst>
            </p:cNvPr>
            <p:cNvCxnSpPr>
              <a:cxnSpLocks noChangeAspect="1"/>
              <a:stCxn id="281" idx="2"/>
              <a:endCxn id="275" idx="6"/>
            </p:cNvCxnSpPr>
            <p:nvPr/>
          </p:nvCxnSpPr>
          <p:spPr>
            <a:xfrm flipH="1" flipV="1">
              <a:off x="619551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线连接符 213 147">
              <a:extLst>
                <a:ext uri="{FF2B5EF4-FFF2-40B4-BE49-F238E27FC236}">
                  <a16:creationId xmlns:a16="http://schemas.microsoft.com/office/drawing/2014/main" id="{E9EDBF90-4840-49B2-A1A6-73E3CCCADAE2}"/>
                </a:ext>
              </a:extLst>
            </p:cNvPr>
            <p:cNvCxnSpPr>
              <a:cxnSpLocks noChangeAspect="1"/>
              <a:stCxn id="281" idx="2"/>
              <a:endCxn id="273" idx="6"/>
            </p:cNvCxnSpPr>
            <p:nvPr/>
          </p:nvCxnSpPr>
          <p:spPr>
            <a:xfrm flipH="1" flipV="1">
              <a:off x="619551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14 147">
              <a:extLst>
                <a:ext uri="{FF2B5EF4-FFF2-40B4-BE49-F238E27FC236}">
                  <a16:creationId xmlns:a16="http://schemas.microsoft.com/office/drawing/2014/main" id="{3D87C216-ADDD-4BAA-B885-804947DFEBBE}"/>
                </a:ext>
              </a:extLst>
            </p:cNvPr>
            <p:cNvCxnSpPr>
              <a:cxnSpLocks noChangeAspect="1"/>
              <a:stCxn id="281" idx="2"/>
              <a:endCxn id="274" idx="6"/>
            </p:cNvCxnSpPr>
            <p:nvPr/>
          </p:nvCxnSpPr>
          <p:spPr>
            <a:xfrm flipH="1" flipV="1">
              <a:off x="619551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线连接符 199 52">
              <a:extLst>
                <a:ext uri="{FF2B5EF4-FFF2-40B4-BE49-F238E27FC236}">
                  <a16:creationId xmlns:a16="http://schemas.microsoft.com/office/drawing/2014/main" id="{9A97A0DF-1D54-44E2-A841-DF4A8CFA9FE2}"/>
                </a:ext>
              </a:extLst>
            </p:cNvPr>
            <p:cNvCxnSpPr>
              <a:cxnSpLocks noChangeAspect="1"/>
              <a:stCxn id="276" idx="2"/>
              <a:endCxn id="278" idx="6"/>
            </p:cNvCxnSpPr>
            <p:nvPr/>
          </p:nvCxnSpPr>
          <p:spPr>
            <a:xfrm flipH="1" flipV="1">
              <a:off x="8069964" y="1443034"/>
              <a:ext cx="1278742" cy="143145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线连接符 200 52">
              <a:extLst>
                <a:ext uri="{FF2B5EF4-FFF2-40B4-BE49-F238E27FC236}">
                  <a16:creationId xmlns:a16="http://schemas.microsoft.com/office/drawing/2014/main" id="{8A0B6CF5-B43C-4A89-916A-75E244175629}"/>
                </a:ext>
              </a:extLst>
            </p:cNvPr>
            <p:cNvCxnSpPr>
              <a:cxnSpLocks noChangeAspect="1"/>
              <a:stCxn id="276" idx="2"/>
              <a:endCxn id="279" idx="6"/>
            </p:cNvCxnSpPr>
            <p:nvPr/>
          </p:nvCxnSpPr>
          <p:spPr>
            <a:xfrm flipH="1" flipV="1">
              <a:off x="8069964" y="2805251"/>
              <a:ext cx="1278742" cy="692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01 52">
              <a:extLst>
                <a:ext uri="{FF2B5EF4-FFF2-40B4-BE49-F238E27FC236}">
                  <a16:creationId xmlns:a16="http://schemas.microsoft.com/office/drawing/2014/main" id="{0836D42C-1328-4AF4-8DE0-4174F07065C5}"/>
                </a:ext>
              </a:extLst>
            </p:cNvPr>
            <p:cNvCxnSpPr>
              <a:cxnSpLocks noChangeAspect="1"/>
              <a:stCxn id="276" idx="2"/>
              <a:endCxn id="280" idx="6"/>
            </p:cNvCxnSpPr>
            <p:nvPr/>
          </p:nvCxnSpPr>
          <p:spPr>
            <a:xfrm flipH="1">
              <a:off x="8069964" y="2874489"/>
              <a:ext cx="1278742" cy="129297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连接符 202 52">
              <a:extLst>
                <a:ext uri="{FF2B5EF4-FFF2-40B4-BE49-F238E27FC236}">
                  <a16:creationId xmlns:a16="http://schemas.microsoft.com/office/drawing/2014/main" id="{BD0DE68B-1ACF-4DC3-AB2E-6436627B0055}"/>
                </a:ext>
              </a:extLst>
            </p:cNvPr>
            <p:cNvCxnSpPr>
              <a:cxnSpLocks noChangeAspect="1"/>
              <a:stCxn id="276" idx="2"/>
              <a:endCxn id="281" idx="6"/>
            </p:cNvCxnSpPr>
            <p:nvPr/>
          </p:nvCxnSpPr>
          <p:spPr>
            <a:xfrm flipH="1">
              <a:off x="8069964" y="2874489"/>
              <a:ext cx="1278742" cy="26551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线连接符 203 52">
              <a:extLst>
                <a:ext uri="{FF2B5EF4-FFF2-40B4-BE49-F238E27FC236}">
                  <a16:creationId xmlns:a16="http://schemas.microsoft.com/office/drawing/2014/main" id="{367F103E-F03D-4382-8FCB-B31D8B4E4783}"/>
                </a:ext>
              </a:extLst>
            </p:cNvPr>
            <p:cNvCxnSpPr>
              <a:cxnSpLocks noChangeAspect="1"/>
              <a:stCxn id="277" idx="2"/>
              <a:endCxn id="278" idx="6"/>
            </p:cNvCxnSpPr>
            <p:nvPr/>
          </p:nvCxnSpPr>
          <p:spPr>
            <a:xfrm flipH="1" flipV="1">
              <a:off x="8069964" y="1443034"/>
              <a:ext cx="1278742" cy="265519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04 52">
              <a:extLst>
                <a:ext uri="{FF2B5EF4-FFF2-40B4-BE49-F238E27FC236}">
                  <a16:creationId xmlns:a16="http://schemas.microsoft.com/office/drawing/2014/main" id="{88C9C6F7-17EA-4A22-BDE7-DBB83E103B68}"/>
                </a:ext>
              </a:extLst>
            </p:cNvPr>
            <p:cNvCxnSpPr>
              <a:cxnSpLocks noChangeAspect="1"/>
              <a:stCxn id="277" idx="2"/>
              <a:endCxn id="281" idx="6"/>
            </p:cNvCxnSpPr>
            <p:nvPr/>
          </p:nvCxnSpPr>
          <p:spPr>
            <a:xfrm flipH="1">
              <a:off x="8069964" y="4098231"/>
              <a:ext cx="1278742" cy="14314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线连接符 205 52">
              <a:extLst>
                <a:ext uri="{FF2B5EF4-FFF2-40B4-BE49-F238E27FC236}">
                  <a16:creationId xmlns:a16="http://schemas.microsoft.com/office/drawing/2014/main" id="{939805AA-DDA4-49CB-9000-14697573E745}"/>
                </a:ext>
              </a:extLst>
            </p:cNvPr>
            <p:cNvCxnSpPr>
              <a:cxnSpLocks noChangeAspect="1"/>
              <a:stCxn id="277" idx="2"/>
              <a:endCxn id="279" idx="6"/>
            </p:cNvCxnSpPr>
            <p:nvPr/>
          </p:nvCxnSpPr>
          <p:spPr>
            <a:xfrm flipH="1" flipV="1">
              <a:off x="8069964" y="2805251"/>
              <a:ext cx="1278742" cy="129298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线连接符 206 52">
              <a:extLst>
                <a:ext uri="{FF2B5EF4-FFF2-40B4-BE49-F238E27FC236}">
                  <a16:creationId xmlns:a16="http://schemas.microsoft.com/office/drawing/2014/main" id="{0BDCEAE7-330D-400C-8EC0-4576419D66FB}"/>
                </a:ext>
              </a:extLst>
            </p:cNvPr>
            <p:cNvCxnSpPr>
              <a:cxnSpLocks noChangeAspect="1"/>
              <a:stCxn id="277" idx="2"/>
              <a:endCxn id="280" idx="6"/>
            </p:cNvCxnSpPr>
            <p:nvPr/>
          </p:nvCxnSpPr>
          <p:spPr>
            <a:xfrm flipH="1">
              <a:off x="8069964" y="4098231"/>
              <a:ext cx="1278742" cy="6923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5386EF92-F59A-4183-809D-89721231166B}"/>
                </a:ext>
              </a:extLst>
            </p:cNvPr>
            <p:cNvGrpSpPr/>
            <p:nvPr/>
          </p:nvGrpSpPr>
          <p:grpSpPr>
            <a:xfrm>
              <a:off x="5599806" y="1833455"/>
              <a:ext cx="595708" cy="3305808"/>
              <a:chOff x="5282935" y="2035526"/>
              <a:chExt cx="595708" cy="3305808"/>
            </a:xfrm>
          </p:grpSpPr>
          <p:sp>
            <p:nvSpPr>
              <p:cNvPr id="273" name="椭圆 272">
                <a:extLst>
                  <a:ext uri="{FF2B5EF4-FFF2-40B4-BE49-F238E27FC236}">
                    <a16:creationId xmlns:a16="http://schemas.microsoft.com/office/drawing/2014/main" id="{46D19150-706C-4088-B545-7B34777587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4" name="椭圆 273">
                <a:extLst>
                  <a:ext uri="{FF2B5EF4-FFF2-40B4-BE49-F238E27FC236}">
                    <a16:creationId xmlns:a16="http://schemas.microsoft.com/office/drawing/2014/main" id="{C5D707A9-21DB-4DA4-8FFF-84BB1A13AD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7FEE6154-0FB5-4DD5-88EA-1C6BB3B18F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61" name="直线连接符 211 246">
              <a:extLst>
                <a:ext uri="{FF2B5EF4-FFF2-40B4-BE49-F238E27FC236}">
                  <a16:creationId xmlns:a16="http://schemas.microsoft.com/office/drawing/2014/main" id="{8E0EB2BC-F6EA-45C5-A38C-AC00589515A6}"/>
                </a:ext>
              </a:extLst>
            </p:cNvPr>
            <p:cNvCxnSpPr>
              <a:cxnSpLocks noChangeAspect="1"/>
              <a:stCxn id="282" idx="6"/>
              <a:endCxn id="273" idx="2"/>
            </p:cNvCxnSpPr>
            <p:nvPr/>
          </p:nvCxnSpPr>
          <p:spPr>
            <a:xfrm>
              <a:off x="432106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线连接符 213 148">
              <a:extLst>
                <a:ext uri="{FF2B5EF4-FFF2-40B4-BE49-F238E27FC236}">
                  <a16:creationId xmlns:a16="http://schemas.microsoft.com/office/drawing/2014/main" id="{DB5EE51A-B2E6-499D-8602-FC376B9537D6}"/>
                </a:ext>
              </a:extLst>
            </p:cNvPr>
            <p:cNvCxnSpPr>
              <a:cxnSpLocks noChangeAspect="1"/>
              <a:stCxn id="282" idx="6"/>
              <a:endCxn id="274" idx="2"/>
            </p:cNvCxnSpPr>
            <p:nvPr/>
          </p:nvCxnSpPr>
          <p:spPr>
            <a:xfrm>
              <a:off x="432106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线连接符 214 148">
              <a:extLst>
                <a:ext uri="{FF2B5EF4-FFF2-40B4-BE49-F238E27FC236}">
                  <a16:creationId xmlns:a16="http://schemas.microsoft.com/office/drawing/2014/main" id="{4A98DFD8-3CDC-43A8-85EF-D7CEBE4A3984}"/>
                </a:ext>
              </a:extLst>
            </p:cNvPr>
            <p:cNvCxnSpPr>
              <a:cxnSpLocks noChangeAspect="1"/>
              <a:stCxn id="282" idx="6"/>
              <a:endCxn id="275" idx="2"/>
            </p:cNvCxnSpPr>
            <p:nvPr/>
          </p:nvCxnSpPr>
          <p:spPr>
            <a:xfrm>
              <a:off x="432106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线连接符 212 50">
              <a:extLst>
                <a:ext uri="{FF2B5EF4-FFF2-40B4-BE49-F238E27FC236}">
                  <a16:creationId xmlns:a16="http://schemas.microsoft.com/office/drawing/2014/main" id="{9378DAA0-DA7D-470B-961A-4808FEFEDFAE}"/>
                </a:ext>
              </a:extLst>
            </p:cNvPr>
            <p:cNvCxnSpPr>
              <a:cxnSpLocks noChangeAspect="1"/>
              <a:stCxn id="284" idx="6"/>
              <a:endCxn id="274" idx="2"/>
            </p:cNvCxnSpPr>
            <p:nvPr/>
          </p:nvCxnSpPr>
          <p:spPr>
            <a:xfrm flipV="1">
              <a:off x="4321064" y="3486359"/>
              <a:ext cx="1278742" cy="68110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13 149">
              <a:extLst>
                <a:ext uri="{FF2B5EF4-FFF2-40B4-BE49-F238E27FC236}">
                  <a16:creationId xmlns:a16="http://schemas.microsoft.com/office/drawing/2014/main" id="{C24275B4-9CFD-42D2-9D34-79A41EC2B4AD}"/>
                </a:ext>
              </a:extLst>
            </p:cNvPr>
            <p:cNvCxnSpPr>
              <a:cxnSpLocks noChangeAspect="1"/>
              <a:stCxn id="284" idx="6"/>
              <a:endCxn id="275" idx="2"/>
            </p:cNvCxnSpPr>
            <p:nvPr/>
          </p:nvCxnSpPr>
          <p:spPr>
            <a:xfrm>
              <a:off x="4321064" y="4167465"/>
              <a:ext cx="1278742" cy="6739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线连接符 214 149">
              <a:extLst>
                <a:ext uri="{FF2B5EF4-FFF2-40B4-BE49-F238E27FC236}">
                  <a16:creationId xmlns:a16="http://schemas.microsoft.com/office/drawing/2014/main" id="{C3DD4189-1713-47AF-9905-B6676970154C}"/>
                </a:ext>
              </a:extLst>
            </p:cNvPr>
            <p:cNvCxnSpPr>
              <a:cxnSpLocks noChangeAspect="1"/>
              <a:stCxn id="284" idx="6"/>
              <a:endCxn id="273" idx="2"/>
            </p:cNvCxnSpPr>
            <p:nvPr/>
          </p:nvCxnSpPr>
          <p:spPr>
            <a:xfrm flipV="1">
              <a:off x="4321064" y="2131309"/>
              <a:ext cx="1278742" cy="20361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线连接符 211 247">
              <a:extLst>
                <a:ext uri="{FF2B5EF4-FFF2-40B4-BE49-F238E27FC236}">
                  <a16:creationId xmlns:a16="http://schemas.microsoft.com/office/drawing/2014/main" id="{8E45EE65-D04A-4523-BF4A-7888FDB07407}"/>
                </a:ext>
              </a:extLst>
            </p:cNvPr>
            <p:cNvCxnSpPr>
              <a:cxnSpLocks noChangeAspect="1"/>
              <a:stCxn id="283" idx="6"/>
              <a:endCxn id="274" idx="2"/>
            </p:cNvCxnSpPr>
            <p:nvPr/>
          </p:nvCxnSpPr>
          <p:spPr>
            <a:xfrm>
              <a:off x="4321064" y="2805250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连接符 211 248">
              <a:extLst>
                <a:ext uri="{FF2B5EF4-FFF2-40B4-BE49-F238E27FC236}">
                  <a16:creationId xmlns:a16="http://schemas.microsoft.com/office/drawing/2014/main" id="{94A4A376-1A74-47EA-8D40-B02613E37C33}"/>
                </a:ext>
              </a:extLst>
            </p:cNvPr>
            <p:cNvCxnSpPr>
              <a:cxnSpLocks noChangeAspect="1"/>
              <a:stCxn id="283" idx="6"/>
              <a:endCxn id="273" idx="2"/>
            </p:cNvCxnSpPr>
            <p:nvPr/>
          </p:nvCxnSpPr>
          <p:spPr>
            <a:xfrm flipV="1">
              <a:off x="4321064" y="2131309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连接符 211 249">
              <a:extLst>
                <a:ext uri="{FF2B5EF4-FFF2-40B4-BE49-F238E27FC236}">
                  <a16:creationId xmlns:a16="http://schemas.microsoft.com/office/drawing/2014/main" id="{0FE2C05E-0E34-43C6-BD85-179FDA580515}"/>
                </a:ext>
              </a:extLst>
            </p:cNvPr>
            <p:cNvCxnSpPr>
              <a:cxnSpLocks noChangeAspect="1"/>
              <a:stCxn id="283" idx="6"/>
              <a:endCxn id="275" idx="2"/>
            </p:cNvCxnSpPr>
            <p:nvPr/>
          </p:nvCxnSpPr>
          <p:spPr>
            <a:xfrm>
              <a:off x="4321064" y="2805250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连接符 211 250">
              <a:extLst>
                <a:ext uri="{FF2B5EF4-FFF2-40B4-BE49-F238E27FC236}">
                  <a16:creationId xmlns:a16="http://schemas.microsoft.com/office/drawing/2014/main" id="{033DBC78-2C49-4040-9DB2-20D4E37B9A73}"/>
                </a:ext>
              </a:extLst>
            </p:cNvPr>
            <p:cNvCxnSpPr>
              <a:cxnSpLocks noChangeAspect="1"/>
              <a:stCxn id="285" idx="6"/>
              <a:endCxn id="275" idx="2"/>
            </p:cNvCxnSpPr>
            <p:nvPr/>
          </p:nvCxnSpPr>
          <p:spPr>
            <a:xfrm flipV="1">
              <a:off x="432106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连接符 213 150">
              <a:extLst>
                <a:ext uri="{FF2B5EF4-FFF2-40B4-BE49-F238E27FC236}">
                  <a16:creationId xmlns:a16="http://schemas.microsoft.com/office/drawing/2014/main" id="{47A518CA-2277-49AD-A4F2-D53F83A71605}"/>
                </a:ext>
              </a:extLst>
            </p:cNvPr>
            <p:cNvCxnSpPr>
              <a:cxnSpLocks noChangeAspect="1"/>
              <a:stCxn id="285" idx="6"/>
              <a:endCxn id="273" idx="2"/>
            </p:cNvCxnSpPr>
            <p:nvPr/>
          </p:nvCxnSpPr>
          <p:spPr>
            <a:xfrm flipV="1">
              <a:off x="432106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线连接符 214 150">
              <a:extLst>
                <a:ext uri="{FF2B5EF4-FFF2-40B4-BE49-F238E27FC236}">
                  <a16:creationId xmlns:a16="http://schemas.microsoft.com/office/drawing/2014/main" id="{157A62A8-F9E6-4FB9-834F-35D485BF7314}"/>
                </a:ext>
              </a:extLst>
            </p:cNvPr>
            <p:cNvCxnSpPr>
              <a:cxnSpLocks noChangeAspect="1"/>
              <a:stCxn id="285" idx="6"/>
              <a:endCxn id="274" idx="2"/>
            </p:cNvCxnSpPr>
            <p:nvPr/>
          </p:nvCxnSpPr>
          <p:spPr>
            <a:xfrm flipV="1">
              <a:off x="432106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组合 289">
            <a:extLst>
              <a:ext uri="{FF2B5EF4-FFF2-40B4-BE49-F238E27FC236}">
                <a16:creationId xmlns:a16="http://schemas.microsoft.com/office/drawing/2014/main" id="{FC015AD4-F583-44B9-88C4-EF444C771492}"/>
              </a:ext>
            </a:extLst>
          </p:cNvPr>
          <p:cNvGrpSpPr>
            <a:grpSpLocks noChangeAspect="1"/>
          </p:cNvGrpSpPr>
          <p:nvPr/>
        </p:nvGrpSpPr>
        <p:grpSpPr>
          <a:xfrm>
            <a:off x="7739682" y="1026014"/>
            <a:ext cx="457030" cy="264406"/>
            <a:chOff x="334048" y="1910695"/>
            <a:chExt cx="373358" cy="216000"/>
          </a:xfrm>
        </p:grpSpPr>
        <p:cxnSp>
          <p:nvCxnSpPr>
            <p:cNvPr id="423" name="直线连接符 199 53">
              <a:extLst>
                <a:ext uri="{FF2B5EF4-FFF2-40B4-BE49-F238E27FC236}">
                  <a16:creationId xmlns:a16="http://schemas.microsoft.com/office/drawing/2014/main" id="{C6772B56-5104-46AC-A9BD-6F657C98A825}"/>
                </a:ext>
              </a:extLst>
            </p:cNvPr>
            <p:cNvCxnSpPr>
              <a:cxnSpLocks noChangeAspect="1"/>
              <a:stCxn id="485" idx="6"/>
              <a:endCxn id="481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线连接符 200 53">
              <a:extLst>
                <a:ext uri="{FF2B5EF4-FFF2-40B4-BE49-F238E27FC236}">
                  <a16:creationId xmlns:a16="http://schemas.microsoft.com/office/drawing/2014/main" id="{3BBB0A9E-ABCE-4335-93BE-0B8B85D3F993}"/>
                </a:ext>
              </a:extLst>
            </p:cNvPr>
            <p:cNvCxnSpPr>
              <a:cxnSpLocks noChangeAspect="1"/>
              <a:stCxn id="485" idx="6"/>
              <a:endCxn id="482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线连接符 201 53">
              <a:extLst>
                <a:ext uri="{FF2B5EF4-FFF2-40B4-BE49-F238E27FC236}">
                  <a16:creationId xmlns:a16="http://schemas.microsoft.com/office/drawing/2014/main" id="{0C6776F1-6F9F-4956-8383-C5D1C7D6267C}"/>
                </a:ext>
              </a:extLst>
            </p:cNvPr>
            <p:cNvCxnSpPr>
              <a:cxnSpLocks noChangeAspect="1"/>
              <a:stCxn id="485" idx="6"/>
              <a:endCxn id="483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线连接符 202 53">
              <a:extLst>
                <a:ext uri="{FF2B5EF4-FFF2-40B4-BE49-F238E27FC236}">
                  <a16:creationId xmlns:a16="http://schemas.microsoft.com/office/drawing/2014/main" id="{0F1AB8EA-5FCA-44DB-ABF2-AA79E5E454B7}"/>
                </a:ext>
              </a:extLst>
            </p:cNvPr>
            <p:cNvCxnSpPr>
              <a:cxnSpLocks noChangeAspect="1"/>
              <a:stCxn id="485" idx="6"/>
              <a:endCxn id="484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线连接符 203 53">
              <a:extLst>
                <a:ext uri="{FF2B5EF4-FFF2-40B4-BE49-F238E27FC236}">
                  <a16:creationId xmlns:a16="http://schemas.microsoft.com/office/drawing/2014/main" id="{A937D2FE-2FDC-48FD-89F3-B9FA637AAA1C}"/>
                </a:ext>
              </a:extLst>
            </p:cNvPr>
            <p:cNvCxnSpPr>
              <a:cxnSpLocks noChangeAspect="1"/>
              <a:stCxn id="486" idx="6"/>
              <a:endCxn id="481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204 53">
              <a:extLst>
                <a:ext uri="{FF2B5EF4-FFF2-40B4-BE49-F238E27FC236}">
                  <a16:creationId xmlns:a16="http://schemas.microsoft.com/office/drawing/2014/main" id="{9FDDB112-8A9F-4DA7-8E8B-DAE3E4337E25}"/>
                </a:ext>
              </a:extLst>
            </p:cNvPr>
            <p:cNvCxnSpPr>
              <a:cxnSpLocks noChangeAspect="1"/>
              <a:stCxn id="486" idx="6"/>
              <a:endCxn id="484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线连接符 205 53">
              <a:extLst>
                <a:ext uri="{FF2B5EF4-FFF2-40B4-BE49-F238E27FC236}">
                  <a16:creationId xmlns:a16="http://schemas.microsoft.com/office/drawing/2014/main" id="{D8C00974-BB4F-4FDD-BE77-E50A5C0A3682}"/>
                </a:ext>
              </a:extLst>
            </p:cNvPr>
            <p:cNvCxnSpPr>
              <a:cxnSpLocks noChangeAspect="1"/>
              <a:stCxn id="486" idx="6"/>
              <a:endCxn id="482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线连接符 206 53">
              <a:extLst>
                <a:ext uri="{FF2B5EF4-FFF2-40B4-BE49-F238E27FC236}">
                  <a16:creationId xmlns:a16="http://schemas.microsoft.com/office/drawing/2014/main" id="{FEC11242-BC6B-470F-8565-B8D039A3A505}"/>
                </a:ext>
              </a:extLst>
            </p:cNvPr>
            <p:cNvCxnSpPr>
              <a:cxnSpLocks noChangeAspect="1"/>
              <a:stCxn id="486" idx="6"/>
              <a:endCxn id="483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线连接符 207 28">
              <a:extLst>
                <a:ext uri="{FF2B5EF4-FFF2-40B4-BE49-F238E27FC236}">
                  <a16:creationId xmlns:a16="http://schemas.microsoft.com/office/drawing/2014/main" id="{772A767E-071E-4A7D-A2FE-FA2AAAE4165F}"/>
                </a:ext>
              </a:extLst>
            </p:cNvPr>
            <p:cNvCxnSpPr>
              <a:cxnSpLocks noChangeAspect="1"/>
              <a:stCxn id="487" idx="6"/>
              <a:endCxn id="481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线连接符 208 28">
              <a:extLst>
                <a:ext uri="{FF2B5EF4-FFF2-40B4-BE49-F238E27FC236}">
                  <a16:creationId xmlns:a16="http://schemas.microsoft.com/office/drawing/2014/main" id="{5E0808DA-DF2B-4002-BFFB-28EB2ABDDC32}"/>
                </a:ext>
              </a:extLst>
            </p:cNvPr>
            <p:cNvCxnSpPr>
              <a:cxnSpLocks noChangeAspect="1"/>
              <a:stCxn id="487" idx="6"/>
              <a:endCxn id="484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线连接符 209 28">
              <a:extLst>
                <a:ext uri="{FF2B5EF4-FFF2-40B4-BE49-F238E27FC236}">
                  <a16:creationId xmlns:a16="http://schemas.microsoft.com/office/drawing/2014/main" id="{BB6AB748-0DC6-4C56-A130-81C088A4C80E}"/>
                </a:ext>
              </a:extLst>
            </p:cNvPr>
            <p:cNvCxnSpPr>
              <a:cxnSpLocks noChangeAspect="1"/>
              <a:endCxn id="482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线连接符 210 28">
              <a:extLst>
                <a:ext uri="{FF2B5EF4-FFF2-40B4-BE49-F238E27FC236}">
                  <a16:creationId xmlns:a16="http://schemas.microsoft.com/office/drawing/2014/main" id="{644E124F-7469-4469-9693-54CB558A742B}"/>
                </a:ext>
              </a:extLst>
            </p:cNvPr>
            <p:cNvCxnSpPr>
              <a:cxnSpLocks noChangeAspect="1"/>
              <a:stCxn id="487" idx="6"/>
              <a:endCxn id="483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线连接符 211 251">
              <a:extLst>
                <a:ext uri="{FF2B5EF4-FFF2-40B4-BE49-F238E27FC236}">
                  <a16:creationId xmlns:a16="http://schemas.microsoft.com/office/drawing/2014/main" id="{DB41DC5A-E8D2-4E96-94A1-0B8EE4E8B52E}"/>
                </a:ext>
              </a:extLst>
            </p:cNvPr>
            <p:cNvCxnSpPr>
              <a:cxnSpLocks noChangeAspect="1"/>
              <a:stCxn id="477" idx="2"/>
              <a:endCxn id="472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线连接符 213 151">
              <a:extLst>
                <a:ext uri="{FF2B5EF4-FFF2-40B4-BE49-F238E27FC236}">
                  <a16:creationId xmlns:a16="http://schemas.microsoft.com/office/drawing/2014/main" id="{2F3B11BF-2033-42C8-972D-84A91CBCC54B}"/>
                </a:ext>
              </a:extLst>
            </p:cNvPr>
            <p:cNvCxnSpPr>
              <a:cxnSpLocks noChangeAspect="1"/>
              <a:stCxn id="477" idx="2"/>
              <a:endCxn id="473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线连接符 214 151">
              <a:extLst>
                <a:ext uri="{FF2B5EF4-FFF2-40B4-BE49-F238E27FC236}">
                  <a16:creationId xmlns:a16="http://schemas.microsoft.com/office/drawing/2014/main" id="{1A472C18-D35E-471D-9E0E-5082E3903CA1}"/>
                </a:ext>
              </a:extLst>
            </p:cNvPr>
            <p:cNvCxnSpPr>
              <a:cxnSpLocks noChangeAspect="1"/>
              <a:stCxn id="477" idx="2"/>
              <a:endCxn id="474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线连接符 212 51">
              <a:extLst>
                <a:ext uri="{FF2B5EF4-FFF2-40B4-BE49-F238E27FC236}">
                  <a16:creationId xmlns:a16="http://schemas.microsoft.com/office/drawing/2014/main" id="{B8CAC8D7-8425-40F5-AB62-C098C2AF20A2}"/>
                </a:ext>
              </a:extLst>
            </p:cNvPr>
            <p:cNvCxnSpPr>
              <a:cxnSpLocks noChangeAspect="1"/>
              <a:stCxn id="479" idx="2"/>
              <a:endCxn id="473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线连接符 213 152">
              <a:extLst>
                <a:ext uri="{FF2B5EF4-FFF2-40B4-BE49-F238E27FC236}">
                  <a16:creationId xmlns:a16="http://schemas.microsoft.com/office/drawing/2014/main" id="{E79E54F7-D40F-4CC7-B51C-EBAA32434CEF}"/>
                </a:ext>
              </a:extLst>
            </p:cNvPr>
            <p:cNvCxnSpPr>
              <a:cxnSpLocks noChangeAspect="1"/>
              <a:stCxn id="479" idx="2"/>
              <a:endCxn id="474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214 152">
              <a:extLst>
                <a:ext uri="{FF2B5EF4-FFF2-40B4-BE49-F238E27FC236}">
                  <a16:creationId xmlns:a16="http://schemas.microsoft.com/office/drawing/2014/main" id="{161D6B4D-4D19-41F9-AB16-83DBC1199508}"/>
                </a:ext>
              </a:extLst>
            </p:cNvPr>
            <p:cNvCxnSpPr>
              <a:cxnSpLocks noChangeAspect="1"/>
              <a:stCxn id="479" idx="2"/>
              <a:endCxn id="472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1" name="组合 440">
              <a:extLst>
                <a:ext uri="{FF2B5EF4-FFF2-40B4-BE49-F238E27FC236}">
                  <a16:creationId xmlns:a16="http://schemas.microsoft.com/office/drawing/2014/main" id="{1BEE5E98-8814-4573-8E73-E0511A4825EA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485" name="椭圆 484">
                <a:extLst>
                  <a:ext uri="{FF2B5EF4-FFF2-40B4-BE49-F238E27FC236}">
                    <a16:creationId xmlns:a16="http://schemas.microsoft.com/office/drawing/2014/main" id="{96805964-66B3-4E15-A9E8-E34923A98E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6" name="椭圆 485">
                <a:extLst>
                  <a:ext uri="{FF2B5EF4-FFF2-40B4-BE49-F238E27FC236}">
                    <a16:creationId xmlns:a16="http://schemas.microsoft.com/office/drawing/2014/main" id="{0D0FF737-6CFE-4A11-9902-27564AB28B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7" name="椭圆 486">
                <a:extLst>
                  <a:ext uri="{FF2B5EF4-FFF2-40B4-BE49-F238E27FC236}">
                    <a16:creationId xmlns:a16="http://schemas.microsoft.com/office/drawing/2014/main" id="{B4CC461F-B93F-4D09-B25D-FB7E24604D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42" name="组合 441">
              <a:extLst>
                <a:ext uri="{FF2B5EF4-FFF2-40B4-BE49-F238E27FC236}">
                  <a16:creationId xmlns:a16="http://schemas.microsoft.com/office/drawing/2014/main" id="{0E8E15AC-6F05-40D4-A60E-4B55573DBCDC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481" name="椭圆 480">
                <a:extLst>
                  <a:ext uri="{FF2B5EF4-FFF2-40B4-BE49-F238E27FC236}">
                    <a16:creationId xmlns:a16="http://schemas.microsoft.com/office/drawing/2014/main" id="{D28B3068-418A-4DD1-B088-C217FE63F3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2" name="椭圆 481">
                <a:extLst>
                  <a:ext uri="{FF2B5EF4-FFF2-40B4-BE49-F238E27FC236}">
                    <a16:creationId xmlns:a16="http://schemas.microsoft.com/office/drawing/2014/main" id="{A74761F5-5ED2-440B-9BFB-D445689567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3" name="椭圆 482">
                <a:extLst>
                  <a:ext uri="{FF2B5EF4-FFF2-40B4-BE49-F238E27FC236}">
                    <a16:creationId xmlns:a16="http://schemas.microsoft.com/office/drawing/2014/main" id="{7BAC1748-1C31-43AB-A11A-29FCFF96D4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4" name="椭圆 483">
                <a:extLst>
                  <a:ext uri="{FF2B5EF4-FFF2-40B4-BE49-F238E27FC236}">
                    <a16:creationId xmlns:a16="http://schemas.microsoft.com/office/drawing/2014/main" id="{AB91B6B0-D700-4496-AB99-DB75F11124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43" name="直线连接符 211 252">
              <a:extLst>
                <a:ext uri="{FF2B5EF4-FFF2-40B4-BE49-F238E27FC236}">
                  <a16:creationId xmlns:a16="http://schemas.microsoft.com/office/drawing/2014/main" id="{52DE8B56-940D-4696-AE0A-207D1C3A4182}"/>
                </a:ext>
              </a:extLst>
            </p:cNvPr>
            <p:cNvCxnSpPr>
              <a:cxnSpLocks noChangeAspect="1"/>
              <a:stCxn id="478" idx="2"/>
              <a:endCxn id="473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11 253">
              <a:extLst>
                <a:ext uri="{FF2B5EF4-FFF2-40B4-BE49-F238E27FC236}">
                  <a16:creationId xmlns:a16="http://schemas.microsoft.com/office/drawing/2014/main" id="{B11A1FD5-391A-4C6E-A0F6-ADD27949CE23}"/>
                </a:ext>
              </a:extLst>
            </p:cNvPr>
            <p:cNvCxnSpPr>
              <a:cxnSpLocks noChangeAspect="1"/>
              <a:stCxn id="478" idx="2"/>
              <a:endCxn id="472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11 254">
              <a:extLst>
                <a:ext uri="{FF2B5EF4-FFF2-40B4-BE49-F238E27FC236}">
                  <a16:creationId xmlns:a16="http://schemas.microsoft.com/office/drawing/2014/main" id="{3920BC5B-5653-42B1-BFF6-148EC83EE916}"/>
                </a:ext>
              </a:extLst>
            </p:cNvPr>
            <p:cNvCxnSpPr>
              <a:cxnSpLocks noChangeAspect="1"/>
              <a:stCxn id="478" idx="2"/>
              <a:endCxn id="474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6" name="组合 445">
              <a:extLst>
                <a:ext uri="{FF2B5EF4-FFF2-40B4-BE49-F238E27FC236}">
                  <a16:creationId xmlns:a16="http://schemas.microsoft.com/office/drawing/2014/main" id="{C688FE98-810B-4B02-889B-5110765FBC2F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477" name="椭圆 476">
                <a:extLst>
                  <a:ext uri="{FF2B5EF4-FFF2-40B4-BE49-F238E27FC236}">
                    <a16:creationId xmlns:a16="http://schemas.microsoft.com/office/drawing/2014/main" id="{C0E5F02B-2E85-4536-B644-442880600B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8" name="椭圆 477">
                <a:extLst>
                  <a:ext uri="{FF2B5EF4-FFF2-40B4-BE49-F238E27FC236}">
                    <a16:creationId xmlns:a16="http://schemas.microsoft.com/office/drawing/2014/main" id="{6A99F9E1-1175-47CA-B618-D9D0EE732C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9" name="椭圆 478">
                <a:extLst>
                  <a:ext uri="{FF2B5EF4-FFF2-40B4-BE49-F238E27FC236}">
                    <a16:creationId xmlns:a16="http://schemas.microsoft.com/office/drawing/2014/main" id="{962A2BAC-2FE2-41BC-B4B8-4615E30162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0" name="椭圆 479">
                <a:extLst>
                  <a:ext uri="{FF2B5EF4-FFF2-40B4-BE49-F238E27FC236}">
                    <a16:creationId xmlns:a16="http://schemas.microsoft.com/office/drawing/2014/main" id="{0B4B01EC-52B8-44F4-94AE-2202FD3D90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47" name="组合 446">
              <a:extLst>
                <a:ext uri="{FF2B5EF4-FFF2-40B4-BE49-F238E27FC236}">
                  <a16:creationId xmlns:a16="http://schemas.microsoft.com/office/drawing/2014/main" id="{CC19040D-AFF2-408C-BF38-946C101F13CF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475" name="椭圆 474">
                <a:extLst>
                  <a:ext uri="{FF2B5EF4-FFF2-40B4-BE49-F238E27FC236}">
                    <a16:creationId xmlns:a16="http://schemas.microsoft.com/office/drawing/2014/main" id="{250C582C-AF9B-4CAF-8B0D-A4D550958F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6" name="椭圆 475">
                <a:extLst>
                  <a:ext uri="{FF2B5EF4-FFF2-40B4-BE49-F238E27FC236}">
                    <a16:creationId xmlns:a16="http://schemas.microsoft.com/office/drawing/2014/main" id="{FC58F10B-03BB-43F2-8B56-1ACFD9DE5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48" name="直线连接符 211 255">
              <a:extLst>
                <a:ext uri="{FF2B5EF4-FFF2-40B4-BE49-F238E27FC236}">
                  <a16:creationId xmlns:a16="http://schemas.microsoft.com/office/drawing/2014/main" id="{6A745280-1C68-4D44-80ED-078D77C7DF99}"/>
                </a:ext>
              </a:extLst>
            </p:cNvPr>
            <p:cNvCxnSpPr>
              <a:cxnSpLocks noChangeAspect="1"/>
              <a:stCxn id="480" idx="2"/>
              <a:endCxn id="474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213 153">
              <a:extLst>
                <a:ext uri="{FF2B5EF4-FFF2-40B4-BE49-F238E27FC236}">
                  <a16:creationId xmlns:a16="http://schemas.microsoft.com/office/drawing/2014/main" id="{D508B2D4-7577-4778-AD6F-9FEB9F67A1D1}"/>
                </a:ext>
              </a:extLst>
            </p:cNvPr>
            <p:cNvCxnSpPr>
              <a:cxnSpLocks noChangeAspect="1"/>
              <a:stCxn id="480" idx="2"/>
              <a:endCxn id="472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4 153">
              <a:extLst>
                <a:ext uri="{FF2B5EF4-FFF2-40B4-BE49-F238E27FC236}">
                  <a16:creationId xmlns:a16="http://schemas.microsoft.com/office/drawing/2014/main" id="{53DD40C8-CFD9-45F4-9407-FFEE05681773}"/>
                </a:ext>
              </a:extLst>
            </p:cNvPr>
            <p:cNvCxnSpPr>
              <a:cxnSpLocks noChangeAspect="1"/>
              <a:stCxn id="480" idx="2"/>
              <a:endCxn id="473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199 54">
              <a:extLst>
                <a:ext uri="{FF2B5EF4-FFF2-40B4-BE49-F238E27FC236}">
                  <a16:creationId xmlns:a16="http://schemas.microsoft.com/office/drawing/2014/main" id="{1A463E3C-2A27-4662-BDDC-88B2EED0165F}"/>
                </a:ext>
              </a:extLst>
            </p:cNvPr>
            <p:cNvCxnSpPr>
              <a:cxnSpLocks noChangeAspect="1"/>
              <a:stCxn id="475" idx="2"/>
              <a:endCxn id="477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200 54">
              <a:extLst>
                <a:ext uri="{FF2B5EF4-FFF2-40B4-BE49-F238E27FC236}">
                  <a16:creationId xmlns:a16="http://schemas.microsoft.com/office/drawing/2014/main" id="{54A87A29-AA90-4EE1-BB27-8A768AD1F01C}"/>
                </a:ext>
              </a:extLst>
            </p:cNvPr>
            <p:cNvCxnSpPr>
              <a:cxnSpLocks noChangeAspect="1"/>
              <a:stCxn id="475" idx="2"/>
              <a:endCxn id="478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201 54">
              <a:extLst>
                <a:ext uri="{FF2B5EF4-FFF2-40B4-BE49-F238E27FC236}">
                  <a16:creationId xmlns:a16="http://schemas.microsoft.com/office/drawing/2014/main" id="{1EB77F92-00AC-4392-BC03-8192D7879B1C}"/>
                </a:ext>
              </a:extLst>
            </p:cNvPr>
            <p:cNvCxnSpPr>
              <a:cxnSpLocks noChangeAspect="1"/>
              <a:stCxn id="475" idx="2"/>
              <a:endCxn id="479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202 54">
              <a:extLst>
                <a:ext uri="{FF2B5EF4-FFF2-40B4-BE49-F238E27FC236}">
                  <a16:creationId xmlns:a16="http://schemas.microsoft.com/office/drawing/2014/main" id="{853AE380-B5A3-4A28-8FE5-A7D2FA60F667}"/>
                </a:ext>
              </a:extLst>
            </p:cNvPr>
            <p:cNvCxnSpPr>
              <a:cxnSpLocks noChangeAspect="1"/>
              <a:stCxn id="475" idx="2"/>
              <a:endCxn id="480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03 54">
              <a:extLst>
                <a:ext uri="{FF2B5EF4-FFF2-40B4-BE49-F238E27FC236}">
                  <a16:creationId xmlns:a16="http://schemas.microsoft.com/office/drawing/2014/main" id="{9ACD6666-02FF-46E3-8CFD-C19656EE91D3}"/>
                </a:ext>
              </a:extLst>
            </p:cNvPr>
            <p:cNvCxnSpPr>
              <a:cxnSpLocks noChangeAspect="1"/>
              <a:stCxn id="476" idx="2"/>
              <a:endCxn id="477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04 54">
              <a:extLst>
                <a:ext uri="{FF2B5EF4-FFF2-40B4-BE49-F238E27FC236}">
                  <a16:creationId xmlns:a16="http://schemas.microsoft.com/office/drawing/2014/main" id="{98E431E5-02CF-4BBE-BF11-54DDF47A9841}"/>
                </a:ext>
              </a:extLst>
            </p:cNvPr>
            <p:cNvCxnSpPr>
              <a:cxnSpLocks noChangeAspect="1"/>
              <a:stCxn id="476" idx="2"/>
              <a:endCxn id="480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205 54">
              <a:extLst>
                <a:ext uri="{FF2B5EF4-FFF2-40B4-BE49-F238E27FC236}">
                  <a16:creationId xmlns:a16="http://schemas.microsoft.com/office/drawing/2014/main" id="{2061E14B-90DE-4563-9940-A43B7A88D715}"/>
                </a:ext>
              </a:extLst>
            </p:cNvPr>
            <p:cNvCxnSpPr>
              <a:cxnSpLocks noChangeAspect="1"/>
              <a:stCxn id="476" idx="2"/>
              <a:endCxn id="478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206 54">
              <a:extLst>
                <a:ext uri="{FF2B5EF4-FFF2-40B4-BE49-F238E27FC236}">
                  <a16:creationId xmlns:a16="http://schemas.microsoft.com/office/drawing/2014/main" id="{8D19C582-D96C-4130-BBC0-E6E0036247EB}"/>
                </a:ext>
              </a:extLst>
            </p:cNvPr>
            <p:cNvCxnSpPr>
              <a:cxnSpLocks noChangeAspect="1"/>
              <a:stCxn id="476" idx="2"/>
              <a:endCxn id="479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9" name="组合 458">
              <a:extLst>
                <a:ext uri="{FF2B5EF4-FFF2-40B4-BE49-F238E27FC236}">
                  <a16:creationId xmlns:a16="http://schemas.microsoft.com/office/drawing/2014/main" id="{CE145576-A1B4-42A6-9FE5-E150A9ED1E89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7CF24E01-BD43-4D81-A98E-7BDD836E24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3" name="椭圆 472">
                <a:extLst>
                  <a:ext uri="{FF2B5EF4-FFF2-40B4-BE49-F238E27FC236}">
                    <a16:creationId xmlns:a16="http://schemas.microsoft.com/office/drawing/2014/main" id="{FC544ACE-BE8A-4AE2-89A3-C26711B282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4" name="椭圆 473">
                <a:extLst>
                  <a:ext uri="{FF2B5EF4-FFF2-40B4-BE49-F238E27FC236}">
                    <a16:creationId xmlns:a16="http://schemas.microsoft.com/office/drawing/2014/main" id="{05D9AAD7-16F4-4E50-8CB0-33B877B3D0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60" name="直线连接符 211 256">
              <a:extLst>
                <a:ext uri="{FF2B5EF4-FFF2-40B4-BE49-F238E27FC236}">
                  <a16:creationId xmlns:a16="http://schemas.microsoft.com/office/drawing/2014/main" id="{1F6BC835-5FA7-46DD-B301-A285251B1E3E}"/>
                </a:ext>
              </a:extLst>
            </p:cNvPr>
            <p:cNvCxnSpPr>
              <a:cxnSpLocks noChangeAspect="1"/>
              <a:stCxn id="481" idx="6"/>
              <a:endCxn id="472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213 154">
              <a:extLst>
                <a:ext uri="{FF2B5EF4-FFF2-40B4-BE49-F238E27FC236}">
                  <a16:creationId xmlns:a16="http://schemas.microsoft.com/office/drawing/2014/main" id="{C838488C-E8BA-4BD7-9A73-74390AAC3D8C}"/>
                </a:ext>
              </a:extLst>
            </p:cNvPr>
            <p:cNvCxnSpPr>
              <a:cxnSpLocks noChangeAspect="1"/>
              <a:stCxn id="481" idx="6"/>
              <a:endCxn id="473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214 154">
              <a:extLst>
                <a:ext uri="{FF2B5EF4-FFF2-40B4-BE49-F238E27FC236}">
                  <a16:creationId xmlns:a16="http://schemas.microsoft.com/office/drawing/2014/main" id="{780440BA-0C77-4612-9FA4-F61F3A524404}"/>
                </a:ext>
              </a:extLst>
            </p:cNvPr>
            <p:cNvCxnSpPr>
              <a:cxnSpLocks noChangeAspect="1"/>
              <a:stCxn id="481" idx="6"/>
              <a:endCxn id="474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212 52">
              <a:extLst>
                <a:ext uri="{FF2B5EF4-FFF2-40B4-BE49-F238E27FC236}">
                  <a16:creationId xmlns:a16="http://schemas.microsoft.com/office/drawing/2014/main" id="{1D588215-4A1F-4806-A5AA-E95314464ACA}"/>
                </a:ext>
              </a:extLst>
            </p:cNvPr>
            <p:cNvCxnSpPr>
              <a:cxnSpLocks noChangeAspect="1"/>
              <a:stCxn id="483" idx="6"/>
              <a:endCxn id="473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213 155">
              <a:extLst>
                <a:ext uri="{FF2B5EF4-FFF2-40B4-BE49-F238E27FC236}">
                  <a16:creationId xmlns:a16="http://schemas.microsoft.com/office/drawing/2014/main" id="{EA49FE6B-8C37-4DAE-956A-C066C2ABE06A}"/>
                </a:ext>
              </a:extLst>
            </p:cNvPr>
            <p:cNvCxnSpPr>
              <a:cxnSpLocks noChangeAspect="1"/>
              <a:stCxn id="483" idx="6"/>
              <a:endCxn id="474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214 155">
              <a:extLst>
                <a:ext uri="{FF2B5EF4-FFF2-40B4-BE49-F238E27FC236}">
                  <a16:creationId xmlns:a16="http://schemas.microsoft.com/office/drawing/2014/main" id="{F02BBD74-3A3D-4093-8ECE-8B44EEA423D1}"/>
                </a:ext>
              </a:extLst>
            </p:cNvPr>
            <p:cNvCxnSpPr>
              <a:cxnSpLocks noChangeAspect="1"/>
              <a:stCxn id="483" idx="6"/>
              <a:endCxn id="472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211 257">
              <a:extLst>
                <a:ext uri="{FF2B5EF4-FFF2-40B4-BE49-F238E27FC236}">
                  <a16:creationId xmlns:a16="http://schemas.microsoft.com/office/drawing/2014/main" id="{A382CB67-E5F3-49E0-A420-1603702D4AB3}"/>
                </a:ext>
              </a:extLst>
            </p:cNvPr>
            <p:cNvCxnSpPr>
              <a:cxnSpLocks noChangeAspect="1"/>
              <a:stCxn id="482" idx="6"/>
              <a:endCxn id="473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211 258">
              <a:extLst>
                <a:ext uri="{FF2B5EF4-FFF2-40B4-BE49-F238E27FC236}">
                  <a16:creationId xmlns:a16="http://schemas.microsoft.com/office/drawing/2014/main" id="{5AE1FD43-56D6-4C87-AA85-D499E7508759}"/>
                </a:ext>
              </a:extLst>
            </p:cNvPr>
            <p:cNvCxnSpPr>
              <a:cxnSpLocks noChangeAspect="1"/>
              <a:stCxn id="482" idx="6"/>
              <a:endCxn id="472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211 259">
              <a:extLst>
                <a:ext uri="{FF2B5EF4-FFF2-40B4-BE49-F238E27FC236}">
                  <a16:creationId xmlns:a16="http://schemas.microsoft.com/office/drawing/2014/main" id="{F1D43043-6370-468A-ABA8-7FDD8F61E02C}"/>
                </a:ext>
              </a:extLst>
            </p:cNvPr>
            <p:cNvCxnSpPr>
              <a:cxnSpLocks noChangeAspect="1"/>
              <a:stCxn id="482" idx="6"/>
              <a:endCxn id="474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211 260">
              <a:extLst>
                <a:ext uri="{FF2B5EF4-FFF2-40B4-BE49-F238E27FC236}">
                  <a16:creationId xmlns:a16="http://schemas.microsoft.com/office/drawing/2014/main" id="{D24C4906-4173-4F52-8B63-A2817F9A71D1}"/>
                </a:ext>
              </a:extLst>
            </p:cNvPr>
            <p:cNvCxnSpPr>
              <a:cxnSpLocks noChangeAspect="1"/>
              <a:stCxn id="484" idx="6"/>
              <a:endCxn id="474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213 156">
              <a:extLst>
                <a:ext uri="{FF2B5EF4-FFF2-40B4-BE49-F238E27FC236}">
                  <a16:creationId xmlns:a16="http://schemas.microsoft.com/office/drawing/2014/main" id="{80D31968-5A32-4FE4-ACA9-881D0D0F1E90}"/>
                </a:ext>
              </a:extLst>
            </p:cNvPr>
            <p:cNvCxnSpPr>
              <a:cxnSpLocks noChangeAspect="1"/>
              <a:stCxn id="484" idx="6"/>
              <a:endCxn id="472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214 156">
              <a:extLst>
                <a:ext uri="{FF2B5EF4-FFF2-40B4-BE49-F238E27FC236}">
                  <a16:creationId xmlns:a16="http://schemas.microsoft.com/office/drawing/2014/main" id="{45B0E606-5BCE-43B9-8964-AE4B7455C79D}"/>
                </a:ext>
              </a:extLst>
            </p:cNvPr>
            <p:cNvCxnSpPr>
              <a:cxnSpLocks noChangeAspect="1"/>
              <a:stCxn id="484" idx="6"/>
              <a:endCxn id="473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81446E4C-ED53-4742-9102-61272995CF0B}"/>
              </a:ext>
            </a:extLst>
          </p:cNvPr>
          <p:cNvGrpSpPr>
            <a:grpSpLocks noChangeAspect="1"/>
          </p:cNvGrpSpPr>
          <p:nvPr/>
        </p:nvGrpSpPr>
        <p:grpSpPr>
          <a:xfrm>
            <a:off x="7739682" y="1384982"/>
            <a:ext cx="457030" cy="264406"/>
            <a:chOff x="1306879" y="1936708"/>
            <a:chExt cx="373358" cy="216000"/>
          </a:xfrm>
        </p:grpSpPr>
        <p:cxnSp>
          <p:nvCxnSpPr>
            <p:cNvPr id="358" name="直线连接符 199 55">
              <a:extLst>
                <a:ext uri="{FF2B5EF4-FFF2-40B4-BE49-F238E27FC236}">
                  <a16:creationId xmlns:a16="http://schemas.microsoft.com/office/drawing/2014/main" id="{3B716EE3-614F-45FA-A632-83B9F1120DF4}"/>
                </a:ext>
              </a:extLst>
            </p:cNvPr>
            <p:cNvCxnSpPr>
              <a:cxnSpLocks noChangeAspect="1"/>
              <a:stCxn id="420" idx="6"/>
              <a:endCxn id="416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线连接符 200 55">
              <a:extLst>
                <a:ext uri="{FF2B5EF4-FFF2-40B4-BE49-F238E27FC236}">
                  <a16:creationId xmlns:a16="http://schemas.microsoft.com/office/drawing/2014/main" id="{B948A7C5-1743-497C-800D-91AA0D964177}"/>
                </a:ext>
              </a:extLst>
            </p:cNvPr>
            <p:cNvCxnSpPr>
              <a:cxnSpLocks noChangeAspect="1"/>
              <a:stCxn id="420" idx="6"/>
              <a:endCxn id="417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线连接符 201 55">
              <a:extLst>
                <a:ext uri="{FF2B5EF4-FFF2-40B4-BE49-F238E27FC236}">
                  <a16:creationId xmlns:a16="http://schemas.microsoft.com/office/drawing/2014/main" id="{E7BF2D71-7B58-4F36-95F4-CDB9BAAB1A4D}"/>
                </a:ext>
              </a:extLst>
            </p:cNvPr>
            <p:cNvCxnSpPr>
              <a:cxnSpLocks noChangeAspect="1"/>
              <a:stCxn id="420" idx="6"/>
              <a:endCxn id="418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线连接符 202 55">
              <a:extLst>
                <a:ext uri="{FF2B5EF4-FFF2-40B4-BE49-F238E27FC236}">
                  <a16:creationId xmlns:a16="http://schemas.microsoft.com/office/drawing/2014/main" id="{398F573C-A04F-466C-BC95-AD5F5EFA34D3}"/>
                </a:ext>
              </a:extLst>
            </p:cNvPr>
            <p:cNvCxnSpPr>
              <a:cxnSpLocks noChangeAspect="1"/>
              <a:stCxn id="420" idx="6"/>
              <a:endCxn id="419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线连接符 203 55">
              <a:extLst>
                <a:ext uri="{FF2B5EF4-FFF2-40B4-BE49-F238E27FC236}">
                  <a16:creationId xmlns:a16="http://schemas.microsoft.com/office/drawing/2014/main" id="{25661C7C-D23A-43E9-92F8-5DB683C575E9}"/>
                </a:ext>
              </a:extLst>
            </p:cNvPr>
            <p:cNvCxnSpPr>
              <a:cxnSpLocks noChangeAspect="1"/>
              <a:stCxn id="421" idx="6"/>
              <a:endCxn id="416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线连接符 204 55">
              <a:extLst>
                <a:ext uri="{FF2B5EF4-FFF2-40B4-BE49-F238E27FC236}">
                  <a16:creationId xmlns:a16="http://schemas.microsoft.com/office/drawing/2014/main" id="{AE99D7E7-E8C4-494F-A706-7CC17097D003}"/>
                </a:ext>
              </a:extLst>
            </p:cNvPr>
            <p:cNvCxnSpPr>
              <a:cxnSpLocks noChangeAspect="1"/>
              <a:stCxn id="421" idx="6"/>
              <a:endCxn id="419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线连接符 205 55">
              <a:extLst>
                <a:ext uri="{FF2B5EF4-FFF2-40B4-BE49-F238E27FC236}">
                  <a16:creationId xmlns:a16="http://schemas.microsoft.com/office/drawing/2014/main" id="{87C9F939-25C9-4982-944A-5AAD49E0DB90}"/>
                </a:ext>
              </a:extLst>
            </p:cNvPr>
            <p:cNvCxnSpPr>
              <a:cxnSpLocks noChangeAspect="1"/>
              <a:stCxn id="421" idx="6"/>
              <a:endCxn id="417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线连接符 206 55">
              <a:extLst>
                <a:ext uri="{FF2B5EF4-FFF2-40B4-BE49-F238E27FC236}">
                  <a16:creationId xmlns:a16="http://schemas.microsoft.com/office/drawing/2014/main" id="{85979328-C287-4594-A174-36F2AFF963F7}"/>
                </a:ext>
              </a:extLst>
            </p:cNvPr>
            <p:cNvCxnSpPr>
              <a:cxnSpLocks noChangeAspect="1"/>
              <a:stCxn id="421" idx="6"/>
              <a:endCxn id="418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线连接符 207 29">
              <a:extLst>
                <a:ext uri="{FF2B5EF4-FFF2-40B4-BE49-F238E27FC236}">
                  <a16:creationId xmlns:a16="http://schemas.microsoft.com/office/drawing/2014/main" id="{9B9A7CC6-46B2-43E0-A423-AA7A9BC57812}"/>
                </a:ext>
              </a:extLst>
            </p:cNvPr>
            <p:cNvCxnSpPr>
              <a:cxnSpLocks noChangeAspect="1"/>
              <a:stCxn id="422" idx="6"/>
              <a:endCxn id="416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线连接符 208 29">
              <a:extLst>
                <a:ext uri="{FF2B5EF4-FFF2-40B4-BE49-F238E27FC236}">
                  <a16:creationId xmlns:a16="http://schemas.microsoft.com/office/drawing/2014/main" id="{DB9CDD9E-E597-4A74-9C6F-D3D56CCB3944}"/>
                </a:ext>
              </a:extLst>
            </p:cNvPr>
            <p:cNvCxnSpPr>
              <a:cxnSpLocks noChangeAspect="1"/>
              <a:stCxn id="422" idx="6"/>
              <a:endCxn id="419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线连接符 209 29">
              <a:extLst>
                <a:ext uri="{FF2B5EF4-FFF2-40B4-BE49-F238E27FC236}">
                  <a16:creationId xmlns:a16="http://schemas.microsoft.com/office/drawing/2014/main" id="{C3006B42-7C2C-4AF5-A31C-2133F4446B20}"/>
                </a:ext>
              </a:extLst>
            </p:cNvPr>
            <p:cNvCxnSpPr>
              <a:cxnSpLocks noChangeAspect="1"/>
              <a:endCxn id="417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线连接符 210 29">
              <a:extLst>
                <a:ext uri="{FF2B5EF4-FFF2-40B4-BE49-F238E27FC236}">
                  <a16:creationId xmlns:a16="http://schemas.microsoft.com/office/drawing/2014/main" id="{45726DB6-B386-4F47-9FEF-B7AF5E488809}"/>
                </a:ext>
              </a:extLst>
            </p:cNvPr>
            <p:cNvCxnSpPr>
              <a:cxnSpLocks noChangeAspect="1"/>
              <a:stCxn id="422" idx="6"/>
              <a:endCxn id="418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线连接符 211 261">
              <a:extLst>
                <a:ext uri="{FF2B5EF4-FFF2-40B4-BE49-F238E27FC236}">
                  <a16:creationId xmlns:a16="http://schemas.microsoft.com/office/drawing/2014/main" id="{121874BF-2A9C-4182-A4A0-C8299EF8A2C2}"/>
                </a:ext>
              </a:extLst>
            </p:cNvPr>
            <p:cNvCxnSpPr>
              <a:cxnSpLocks noChangeAspect="1"/>
              <a:stCxn id="412" idx="2"/>
              <a:endCxn id="407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线连接符 213 157">
              <a:extLst>
                <a:ext uri="{FF2B5EF4-FFF2-40B4-BE49-F238E27FC236}">
                  <a16:creationId xmlns:a16="http://schemas.microsoft.com/office/drawing/2014/main" id="{F448D905-41D4-49CF-B339-C06C7E8381BF}"/>
                </a:ext>
              </a:extLst>
            </p:cNvPr>
            <p:cNvCxnSpPr>
              <a:cxnSpLocks noChangeAspect="1"/>
              <a:stCxn id="412" idx="2"/>
              <a:endCxn id="408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线连接符 214 157">
              <a:extLst>
                <a:ext uri="{FF2B5EF4-FFF2-40B4-BE49-F238E27FC236}">
                  <a16:creationId xmlns:a16="http://schemas.microsoft.com/office/drawing/2014/main" id="{A6AF5C0B-4317-44F9-8FEE-16E726B29984}"/>
                </a:ext>
              </a:extLst>
            </p:cNvPr>
            <p:cNvCxnSpPr>
              <a:cxnSpLocks noChangeAspect="1"/>
              <a:stCxn id="412" idx="2"/>
              <a:endCxn id="409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线连接符 212 53">
              <a:extLst>
                <a:ext uri="{FF2B5EF4-FFF2-40B4-BE49-F238E27FC236}">
                  <a16:creationId xmlns:a16="http://schemas.microsoft.com/office/drawing/2014/main" id="{EBC0E250-1F18-4719-98AF-744B4EDA42D9}"/>
                </a:ext>
              </a:extLst>
            </p:cNvPr>
            <p:cNvCxnSpPr>
              <a:cxnSpLocks noChangeAspect="1"/>
              <a:stCxn id="414" idx="2"/>
              <a:endCxn id="408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线连接符 213 158">
              <a:extLst>
                <a:ext uri="{FF2B5EF4-FFF2-40B4-BE49-F238E27FC236}">
                  <a16:creationId xmlns:a16="http://schemas.microsoft.com/office/drawing/2014/main" id="{F5091275-513F-4AE4-AD07-D4DE04BEB8C6}"/>
                </a:ext>
              </a:extLst>
            </p:cNvPr>
            <p:cNvCxnSpPr>
              <a:cxnSpLocks noChangeAspect="1"/>
              <a:stCxn id="414" idx="2"/>
              <a:endCxn id="409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线连接符 214 158">
              <a:extLst>
                <a:ext uri="{FF2B5EF4-FFF2-40B4-BE49-F238E27FC236}">
                  <a16:creationId xmlns:a16="http://schemas.microsoft.com/office/drawing/2014/main" id="{C21BD309-FA40-4CEF-9109-6A16F15BCF06}"/>
                </a:ext>
              </a:extLst>
            </p:cNvPr>
            <p:cNvCxnSpPr>
              <a:cxnSpLocks noChangeAspect="1"/>
              <a:stCxn id="414" idx="2"/>
              <a:endCxn id="407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组合 375">
              <a:extLst>
                <a:ext uri="{FF2B5EF4-FFF2-40B4-BE49-F238E27FC236}">
                  <a16:creationId xmlns:a16="http://schemas.microsoft.com/office/drawing/2014/main" id="{4C6EA2E5-40A3-41B1-9E79-C2096F2CA923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EB8D5ECC-D626-4315-B83D-50D599E2AA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077511CA-4276-4DF2-90A1-27D94DFE74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A5321FA5-3943-4197-997D-29E8CDF79B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77" name="组合 376">
              <a:extLst>
                <a:ext uri="{FF2B5EF4-FFF2-40B4-BE49-F238E27FC236}">
                  <a16:creationId xmlns:a16="http://schemas.microsoft.com/office/drawing/2014/main" id="{32299898-A296-4F57-8E4F-95C8FD2772F7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A3B95181-911C-40C2-9EC9-9B867F6623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8A7737EE-4C2D-4EFC-B6ED-D555F7FCEE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E3CEBA84-6E3A-42BC-ADFD-456F22A44F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30E78614-2853-4D8F-89CF-22719B2E4D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78" name="直线连接符 211 262">
              <a:extLst>
                <a:ext uri="{FF2B5EF4-FFF2-40B4-BE49-F238E27FC236}">
                  <a16:creationId xmlns:a16="http://schemas.microsoft.com/office/drawing/2014/main" id="{1E1DF9FA-3F1D-458F-997B-413B5957BE58}"/>
                </a:ext>
              </a:extLst>
            </p:cNvPr>
            <p:cNvCxnSpPr>
              <a:cxnSpLocks noChangeAspect="1"/>
              <a:stCxn id="413" idx="2"/>
              <a:endCxn id="408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211 263">
              <a:extLst>
                <a:ext uri="{FF2B5EF4-FFF2-40B4-BE49-F238E27FC236}">
                  <a16:creationId xmlns:a16="http://schemas.microsoft.com/office/drawing/2014/main" id="{E1767124-B79D-4F97-956A-8F0B646A483A}"/>
                </a:ext>
              </a:extLst>
            </p:cNvPr>
            <p:cNvCxnSpPr>
              <a:cxnSpLocks noChangeAspect="1"/>
              <a:stCxn id="413" idx="2"/>
              <a:endCxn id="407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线连接符 211 264">
              <a:extLst>
                <a:ext uri="{FF2B5EF4-FFF2-40B4-BE49-F238E27FC236}">
                  <a16:creationId xmlns:a16="http://schemas.microsoft.com/office/drawing/2014/main" id="{D84C696B-C397-482C-A48F-24DDD37B6EB0}"/>
                </a:ext>
              </a:extLst>
            </p:cNvPr>
            <p:cNvCxnSpPr>
              <a:cxnSpLocks noChangeAspect="1"/>
              <a:stCxn id="413" idx="2"/>
              <a:endCxn id="409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1" name="组合 380">
              <a:extLst>
                <a:ext uri="{FF2B5EF4-FFF2-40B4-BE49-F238E27FC236}">
                  <a16:creationId xmlns:a16="http://schemas.microsoft.com/office/drawing/2014/main" id="{49B6AFDD-C2FE-4BDF-96FE-FB4CE1142746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C1794BBE-B8D1-4242-B6E0-B8ED460734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733F5CBC-A05E-4A2E-AA25-EC0CD8A767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1A8A9FF9-25CB-48FA-80CA-EB7E665597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4FB7144B-6FFF-4704-9DFA-6185209710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82" name="组合 381">
              <a:extLst>
                <a:ext uri="{FF2B5EF4-FFF2-40B4-BE49-F238E27FC236}">
                  <a16:creationId xmlns:a16="http://schemas.microsoft.com/office/drawing/2014/main" id="{EFD42B0E-FD5F-4AAA-B6D8-B10D4719748E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D11F67B6-B2AB-4D58-9E8D-B159845780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B4EC6FF6-942C-4C96-A27F-827AA6CAE7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83" name="直线连接符 211 265">
              <a:extLst>
                <a:ext uri="{FF2B5EF4-FFF2-40B4-BE49-F238E27FC236}">
                  <a16:creationId xmlns:a16="http://schemas.microsoft.com/office/drawing/2014/main" id="{05D04DB4-16D5-4610-942E-884367D8D919}"/>
                </a:ext>
              </a:extLst>
            </p:cNvPr>
            <p:cNvCxnSpPr>
              <a:cxnSpLocks noChangeAspect="1"/>
              <a:stCxn id="415" idx="2"/>
              <a:endCxn id="409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直线连接符 213 159">
              <a:extLst>
                <a:ext uri="{FF2B5EF4-FFF2-40B4-BE49-F238E27FC236}">
                  <a16:creationId xmlns:a16="http://schemas.microsoft.com/office/drawing/2014/main" id="{4D2986B3-3C7C-4E08-A4F4-B5C32FA264E2}"/>
                </a:ext>
              </a:extLst>
            </p:cNvPr>
            <p:cNvCxnSpPr>
              <a:cxnSpLocks noChangeAspect="1"/>
              <a:stCxn id="415" idx="2"/>
              <a:endCxn id="407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线连接符 214 159">
              <a:extLst>
                <a:ext uri="{FF2B5EF4-FFF2-40B4-BE49-F238E27FC236}">
                  <a16:creationId xmlns:a16="http://schemas.microsoft.com/office/drawing/2014/main" id="{AF9165FF-DA27-4C69-96AD-86EE0EA99F1B}"/>
                </a:ext>
              </a:extLst>
            </p:cNvPr>
            <p:cNvCxnSpPr>
              <a:cxnSpLocks noChangeAspect="1"/>
              <a:stCxn id="415" idx="2"/>
              <a:endCxn id="408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线连接符 199 56">
              <a:extLst>
                <a:ext uri="{FF2B5EF4-FFF2-40B4-BE49-F238E27FC236}">
                  <a16:creationId xmlns:a16="http://schemas.microsoft.com/office/drawing/2014/main" id="{BB92AB45-97D2-4CEA-885C-E70624F11F09}"/>
                </a:ext>
              </a:extLst>
            </p:cNvPr>
            <p:cNvCxnSpPr>
              <a:cxnSpLocks noChangeAspect="1"/>
              <a:stCxn id="410" idx="2"/>
              <a:endCxn id="412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线连接符 200 56">
              <a:extLst>
                <a:ext uri="{FF2B5EF4-FFF2-40B4-BE49-F238E27FC236}">
                  <a16:creationId xmlns:a16="http://schemas.microsoft.com/office/drawing/2014/main" id="{8AEC068C-6AB7-40C7-9E4A-0FD8027D39D0}"/>
                </a:ext>
              </a:extLst>
            </p:cNvPr>
            <p:cNvCxnSpPr>
              <a:cxnSpLocks noChangeAspect="1"/>
              <a:stCxn id="410" idx="2"/>
              <a:endCxn id="413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线连接符 201 56">
              <a:extLst>
                <a:ext uri="{FF2B5EF4-FFF2-40B4-BE49-F238E27FC236}">
                  <a16:creationId xmlns:a16="http://schemas.microsoft.com/office/drawing/2014/main" id="{7008733C-05F1-43A6-BD4E-F79EF8238C6C}"/>
                </a:ext>
              </a:extLst>
            </p:cNvPr>
            <p:cNvCxnSpPr>
              <a:cxnSpLocks noChangeAspect="1"/>
              <a:stCxn id="410" idx="2"/>
              <a:endCxn id="414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线连接符 202 56">
              <a:extLst>
                <a:ext uri="{FF2B5EF4-FFF2-40B4-BE49-F238E27FC236}">
                  <a16:creationId xmlns:a16="http://schemas.microsoft.com/office/drawing/2014/main" id="{978EF00B-3C8D-4E0A-BCE3-90D4B51A943D}"/>
                </a:ext>
              </a:extLst>
            </p:cNvPr>
            <p:cNvCxnSpPr>
              <a:cxnSpLocks noChangeAspect="1"/>
              <a:stCxn id="410" idx="2"/>
              <a:endCxn id="415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线连接符 203 56">
              <a:extLst>
                <a:ext uri="{FF2B5EF4-FFF2-40B4-BE49-F238E27FC236}">
                  <a16:creationId xmlns:a16="http://schemas.microsoft.com/office/drawing/2014/main" id="{78899503-8541-4C9D-8531-4B0BC852C240}"/>
                </a:ext>
              </a:extLst>
            </p:cNvPr>
            <p:cNvCxnSpPr>
              <a:cxnSpLocks noChangeAspect="1"/>
              <a:stCxn id="411" idx="2"/>
              <a:endCxn id="412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线连接符 204 56">
              <a:extLst>
                <a:ext uri="{FF2B5EF4-FFF2-40B4-BE49-F238E27FC236}">
                  <a16:creationId xmlns:a16="http://schemas.microsoft.com/office/drawing/2014/main" id="{04104F38-87A6-4E84-A726-3B558529EAD4}"/>
                </a:ext>
              </a:extLst>
            </p:cNvPr>
            <p:cNvCxnSpPr>
              <a:cxnSpLocks noChangeAspect="1"/>
              <a:stCxn id="411" idx="2"/>
              <a:endCxn id="415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线连接符 205 56">
              <a:extLst>
                <a:ext uri="{FF2B5EF4-FFF2-40B4-BE49-F238E27FC236}">
                  <a16:creationId xmlns:a16="http://schemas.microsoft.com/office/drawing/2014/main" id="{D414FFE6-BDF7-4579-AC1C-ABA2A3FDF36E}"/>
                </a:ext>
              </a:extLst>
            </p:cNvPr>
            <p:cNvCxnSpPr>
              <a:cxnSpLocks noChangeAspect="1"/>
              <a:stCxn id="411" idx="2"/>
              <a:endCxn id="413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线连接符 206 56">
              <a:extLst>
                <a:ext uri="{FF2B5EF4-FFF2-40B4-BE49-F238E27FC236}">
                  <a16:creationId xmlns:a16="http://schemas.microsoft.com/office/drawing/2014/main" id="{6550BF74-29AB-4FB0-B9F4-5FFE9D7A49BF}"/>
                </a:ext>
              </a:extLst>
            </p:cNvPr>
            <p:cNvCxnSpPr>
              <a:cxnSpLocks noChangeAspect="1"/>
              <a:stCxn id="411" idx="2"/>
              <a:endCxn id="414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4" name="组合 393">
              <a:extLst>
                <a:ext uri="{FF2B5EF4-FFF2-40B4-BE49-F238E27FC236}">
                  <a16:creationId xmlns:a16="http://schemas.microsoft.com/office/drawing/2014/main" id="{9E2DA70A-598D-4E80-97F2-1C3265195D4C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36B07AF4-F8FC-417A-8804-73DFEC87D0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115F41F4-4FB4-4428-989D-0A9D0A0A5A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B0F04328-7179-4546-AE68-8AC0EF4160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95" name="直线连接符 211 266">
              <a:extLst>
                <a:ext uri="{FF2B5EF4-FFF2-40B4-BE49-F238E27FC236}">
                  <a16:creationId xmlns:a16="http://schemas.microsoft.com/office/drawing/2014/main" id="{ADB7D8F1-FC3B-447D-AED0-F66DD07403D7}"/>
                </a:ext>
              </a:extLst>
            </p:cNvPr>
            <p:cNvCxnSpPr>
              <a:cxnSpLocks noChangeAspect="1"/>
              <a:stCxn id="416" idx="6"/>
              <a:endCxn id="407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线连接符 213 160">
              <a:extLst>
                <a:ext uri="{FF2B5EF4-FFF2-40B4-BE49-F238E27FC236}">
                  <a16:creationId xmlns:a16="http://schemas.microsoft.com/office/drawing/2014/main" id="{4F5254BC-4CA3-4F29-BE63-F5DC0470FBB5}"/>
                </a:ext>
              </a:extLst>
            </p:cNvPr>
            <p:cNvCxnSpPr>
              <a:cxnSpLocks noChangeAspect="1"/>
              <a:stCxn id="416" idx="6"/>
              <a:endCxn id="408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线连接符 214 160">
              <a:extLst>
                <a:ext uri="{FF2B5EF4-FFF2-40B4-BE49-F238E27FC236}">
                  <a16:creationId xmlns:a16="http://schemas.microsoft.com/office/drawing/2014/main" id="{4672153F-819A-4D76-8A1A-CCE1B9940B39}"/>
                </a:ext>
              </a:extLst>
            </p:cNvPr>
            <p:cNvCxnSpPr>
              <a:cxnSpLocks noChangeAspect="1"/>
              <a:stCxn id="416" idx="6"/>
              <a:endCxn id="409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线连接符 212 54">
              <a:extLst>
                <a:ext uri="{FF2B5EF4-FFF2-40B4-BE49-F238E27FC236}">
                  <a16:creationId xmlns:a16="http://schemas.microsoft.com/office/drawing/2014/main" id="{5A6337A9-3431-4887-9744-E8159D31B13E}"/>
                </a:ext>
              </a:extLst>
            </p:cNvPr>
            <p:cNvCxnSpPr>
              <a:cxnSpLocks noChangeAspect="1"/>
              <a:stCxn id="418" idx="6"/>
              <a:endCxn id="408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线连接符 213 161">
              <a:extLst>
                <a:ext uri="{FF2B5EF4-FFF2-40B4-BE49-F238E27FC236}">
                  <a16:creationId xmlns:a16="http://schemas.microsoft.com/office/drawing/2014/main" id="{6EC3018B-D164-4795-BFF1-9174FE439610}"/>
                </a:ext>
              </a:extLst>
            </p:cNvPr>
            <p:cNvCxnSpPr>
              <a:cxnSpLocks noChangeAspect="1"/>
              <a:stCxn id="418" idx="6"/>
              <a:endCxn id="409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线连接符 214 161">
              <a:extLst>
                <a:ext uri="{FF2B5EF4-FFF2-40B4-BE49-F238E27FC236}">
                  <a16:creationId xmlns:a16="http://schemas.microsoft.com/office/drawing/2014/main" id="{7556CF33-7F27-42DF-B6B5-CD16F360FD5A}"/>
                </a:ext>
              </a:extLst>
            </p:cNvPr>
            <p:cNvCxnSpPr>
              <a:cxnSpLocks noChangeAspect="1"/>
              <a:stCxn id="418" idx="6"/>
              <a:endCxn id="407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线连接符 211 267">
              <a:extLst>
                <a:ext uri="{FF2B5EF4-FFF2-40B4-BE49-F238E27FC236}">
                  <a16:creationId xmlns:a16="http://schemas.microsoft.com/office/drawing/2014/main" id="{229A8F2A-4484-4CCD-AFCF-8E6CAD328A56}"/>
                </a:ext>
              </a:extLst>
            </p:cNvPr>
            <p:cNvCxnSpPr>
              <a:cxnSpLocks noChangeAspect="1"/>
              <a:stCxn id="417" idx="6"/>
              <a:endCxn id="408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线连接符 211 268">
              <a:extLst>
                <a:ext uri="{FF2B5EF4-FFF2-40B4-BE49-F238E27FC236}">
                  <a16:creationId xmlns:a16="http://schemas.microsoft.com/office/drawing/2014/main" id="{345BE1FE-2B55-459C-978A-8B63D958AAD2}"/>
                </a:ext>
              </a:extLst>
            </p:cNvPr>
            <p:cNvCxnSpPr>
              <a:cxnSpLocks noChangeAspect="1"/>
              <a:stCxn id="417" idx="6"/>
              <a:endCxn id="407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线连接符 211 269">
              <a:extLst>
                <a:ext uri="{FF2B5EF4-FFF2-40B4-BE49-F238E27FC236}">
                  <a16:creationId xmlns:a16="http://schemas.microsoft.com/office/drawing/2014/main" id="{6BE225B6-3144-4132-BCA2-09E5BCFAC209}"/>
                </a:ext>
              </a:extLst>
            </p:cNvPr>
            <p:cNvCxnSpPr>
              <a:cxnSpLocks noChangeAspect="1"/>
              <a:stCxn id="417" idx="6"/>
              <a:endCxn id="409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线连接符 211 270">
              <a:extLst>
                <a:ext uri="{FF2B5EF4-FFF2-40B4-BE49-F238E27FC236}">
                  <a16:creationId xmlns:a16="http://schemas.microsoft.com/office/drawing/2014/main" id="{5D27B20C-03DF-44BF-8557-637996AFA46B}"/>
                </a:ext>
              </a:extLst>
            </p:cNvPr>
            <p:cNvCxnSpPr>
              <a:cxnSpLocks noChangeAspect="1"/>
              <a:stCxn id="419" idx="6"/>
              <a:endCxn id="409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线连接符 213 162">
              <a:extLst>
                <a:ext uri="{FF2B5EF4-FFF2-40B4-BE49-F238E27FC236}">
                  <a16:creationId xmlns:a16="http://schemas.microsoft.com/office/drawing/2014/main" id="{26F2B42A-27DE-4166-B16B-F1704FA2CF3C}"/>
                </a:ext>
              </a:extLst>
            </p:cNvPr>
            <p:cNvCxnSpPr>
              <a:cxnSpLocks noChangeAspect="1"/>
              <a:stCxn id="419" idx="6"/>
              <a:endCxn id="407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线连接符 214 162">
              <a:extLst>
                <a:ext uri="{FF2B5EF4-FFF2-40B4-BE49-F238E27FC236}">
                  <a16:creationId xmlns:a16="http://schemas.microsoft.com/office/drawing/2014/main" id="{5A166628-D09E-4785-9167-00D3C680CDCA}"/>
                </a:ext>
              </a:extLst>
            </p:cNvPr>
            <p:cNvCxnSpPr>
              <a:cxnSpLocks noChangeAspect="1"/>
              <a:stCxn id="419" idx="6"/>
              <a:endCxn id="408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519797DD-5616-4DB0-8E05-354BE1E0AF21}"/>
              </a:ext>
            </a:extLst>
          </p:cNvPr>
          <p:cNvGrpSpPr>
            <a:grpSpLocks noChangeAspect="1"/>
          </p:cNvGrpSpPr>
          <p:nvPr/>
        </p:nvGrpSpPr>
        <p:grpSpPr>
          <a:xfrm>
            <a:off x="7739682" y="1897703"/>
            <a:ext cx="457030" cy="264406"/>
            <a:chOff x="2175552" y="1910618"/>
            <a:chExt cx="373358" cy="216000"/>
          </a:xfrm>
        </p:grpSpPr>
        <p:cxnSp>
          <p:nvCxnSpPr>
            <p:cNvPr id="293" name="直线连接符 199 57">
              <a:extLst>
                <a:ext uri="{FF2B5EF4-FFF2-40B4-BE49-F238E27FC236}">
                  <a16:creationId xmlns:a16="http://schemas.microsoft.com/office/drawing/2014/main" id="{CC7F05D1-0641-45BC-97F2-F183F078A73B}"/>
                </a:ext>
              </a:extLst>
            </p:cNvPr>
            <p:cNvCxnSpPr>
              <a:cxnSpLocks noChangeAspect="1"/>
              <a:stCxn id="355" idx="6"/>
              <a:endCxn id="351" idx="2"/>
            </p:cNvCxnSpPr>
            <p:nvPr/>
          </p:nvCxnSpPr>
          <p:spPr>
            <a:xfrm flipV="1">
              <a:off x="2203032" y="192435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线连接符 200 57">
              <a:extLst>
                <a:ext uri="{FF2B5EF4-FFF2-40B4-BE49-F238E27FC236}">
                  <a16:creationId xmlns:a16="http://schemas.microsoft.com/office/drawing/2014/main" id="{E488A720-9024-4B74-BB5C-85C2D97726D5}"/>
                </a:ext>
              </a:extLst>
            </p:cNvPr>
            <p:cNvCxnSpPr>
              <a:cxnSpLocks noChangeAspect="1"/>
              <a:stCxn id="355" idx="6"/>
              <a:endCxn id="352" idx="2"/>
            </p:cNvCxnSpPr>
            <p:nvPr/>
          </p:nvCxnSpPr>
          <p:spPr>
            <a:xfrm>
              <a:off x="2203032" y="196216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线连接符 201 57">
              <a:extLst>
                <a:ext uri="{FF2B5EF4-FFF2-40B4-BE49-F238E27FC236}">
                  <a16:creationId xmlns:a16="http://schemas.microsoft.com/office/drawing/2014/main" id="{F5417873-75B1-47D8-86FE-D88BD4548A14}"/>
                </a:ext>
              </a:extLst>
            </p:cNvPr>
            <p:cNvCxnSpPr>
              <a:cxnSpLocks noChangeAspect="1"/>
              <a:stCxn id="355" idx="6"/>
              <a:endCxn id="353" idx="2"/>
            </p:cNvCxnSpPr>
            <p:nvPr/>
          </p:nvCxnSpPr>
          <p:spPr>
            <a:xfrm>
              <a:off x="2203032" y="196216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线连接符 202 57">
              <a:extLst>
                <a:ext uri="{FF2B5EF4-FFF2-40B4-BE49-F238E27FC236}">
                  <a16:creationId xmlns:a16="http://schemas.microsoft.com/office/drawing/2014/main" id="{E762216C-8F3C-4F08-8072-D9811CEFAC81}"/>
                </a:ext>
              </a:extLst>
            </p:cNvPr>
            <p:cNvCxnSpPr>
              <a:cxnSpLocks noChangeAspect="1"/>
              <a:stCxn id="355" idx="6"/>
              <a:endCxn id="354" idx="2"/>
            </p:cNvCxnSpPr>
            <p:nvPr/>
          </p:nvCxnSpPr>
          <p:spPr>
            <a:xfrm>
              <a:off x="2203032" y="196216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线连接符 203 57">
              <a:extLst>
                <a:ext uri="{FF2B5EF4-FFF2-40B4-BE49-F238E27FC236}">
                  <a16:creationId xmlns:a16="http://schemas.microsoft.com/office/drawing/2014/main" id="{1621DBBF-E437-4455-BC7F-118E2771EB2F}"/>
                </a:ext>
              </a:extLst>
            </p:cNvPr>
            <p:cNvCxnSpPr>
              <a:cxnSpLocks noChangeAspect="1"/>
              <a:stCxn id="356" idx="6"/>
              <a:endCxn id="351" idx="2"/>
            </p:cNvCxnSpPr>
            <p:nvPr/>
          </p:nvCxnSpPr>
          <p:spPr>
            <a:xfrm flipV="1">
              <a:off x="220303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线连接符 204 57">
              <a:extLst>
                <a:ext uri="{FF2B5EF4-FFF2-40B4-BE49-F238E27FC236}">
                  <a16:creationId xmlns:a16="http://schemas.microsoft.com/office/drawing/2014/main" id="{60178042-0869-437E-B6F2-6E5AC20E3537}"/>
                </a:ext>
              </a:extLst>
            </p:cNvPr>
            <p:cNvCxnSpPr>
              <a:cxnSpLocks noChangeAspect="1"/>
              <a:stCxn id="356" idx="6"/>
              <a:endCxn id="354" idx="2"/>
            </p:cNvCxnSpPr>
            <p:nvPr/>
          </p:nvCxnSpPr>
          <p:spPr>
            <a:xfrm>
              <a:off x="220303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线连接符 205 57">
              <a:extLst>
                <a:ext uri="{FF2B5EF4-FFF2-40B4-BE49-F238E27FC236}">
                  <a16:creationId xmlns:a16="http://schemas.microsoft.com/office/drawing/2014/main" id="{10085DC6-70AA-4172-8534-5788AD9527D7}"/>
                </a:ext>
              </a:extLst>
            </p:cNvPr>
            <p:cNvCxnSpPr>
              <a:cxnSpLocks noChangeAspect="1"/>
              <a:stCxn id="356" idx="6"/>
              <a:endCxn id="352" idx="2"/>
            </p:cNvCxnSpPr>
            <p:nvPr/>
          </p:nvCxnSpPr>
          <p:spPr>
            <a:xfrm flipV="1">
              <a:off x="220303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线连接符 206 57">
              <a:extLst>
                <a:ext uri="{FF2B5EF4-FFF2-40B4-BE49-F238E27FC236}">
                  <a16:creationId xmlns:a16="http://schemas.microsoft.com/office/drawing/2014/main" id="{6A34ABD1-FD88-4961-944F-5A0B2B247528}"/>
                </a:ext>
              </a:extLst>
            </p:cNvPr>
            <p:cNvCxnSpPr>
              <a:cxnSpLocks noChangeAspect="1"/>
              <a:stCxn id="356" idx="6"/>
              <a:endCxn id="353" idx="2"/>
            </p:cNvCxnSpPr>
            <p:nvPr/>
          </p:nvCxnSpPr>
          <p:spPr>
            <a:xfrm>
              <a:off x="220303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线连接符 207 30">
              <a:extLst>
                <a:ext uri="{FF2B5EF4-FFF2-40B4-BE49-F238E27FC236}">
                  <a16:creationId xmlns:a16="http://schemas.microsoft.com/office/drawing/2014/main" id="{14F3EADD-0066-4920-B3EA-E1F5076F5486}"/>
                </a:ext>
              </a:extLst>
            </p:cNvPr>
            <p:cNvCxnSpPr>
              <a:cxnSpLocks noChangeAspect="1"/>
              <a:stCxn id="357" idx="6"/>
              <a:endCxn id="351" idx="2"/>
            </p:cNvCxnSpPr>
            <p:nvPr/>
          </p:nvCxnSpPr>
          <p:spPr>
            <a:xfrm flipV="1">
              <a:off x="2203032" y="192435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线连接符 208 30">
              <a:extLst>
                <a:ext uri="{FF2B5EF4-FFF2-40B4-BE49-F238E27FC236}">
                  <a16:creationId xmlns:a16="http://schemas.microsoft.com/office/drawing/2014/main" id="{C47F666F-7AF7-4CFF-8F04-09641509C181}"/>
                </a:ext>
              </a:extLst>
            </p:cNvPr>
            <p:cNvCxnSpPr>
              <a:cxnSpLocks noChangeAspect="1"/>
              <a:stCxn id="357" idx="6"/>
              <a:endCxn id="354" idx="2"/>
            </p:cNvCxnSpPr>
            <p:nvPr/>
          </p:nvCxnSpPr>
          <p:spPr>
            <a:xfrm>
              <a:off x="2203032" y="207506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线连接符 209 30">
              <a:extLst>
                <a:ext uri="{FF2B5EF4-FFF2-40B4-BE49-F238E27FC236}">
                  <a16:creationId xmlns:a16="http://schemas.microsoft.com/office/drawing/2014/main" id="{AF320B8B-CCF6-4E3B-B5D5-85E744BD3179}"/>
                </a:ext>
              </a:extLst>
            </p:cNvPr>
            <p:cNvCxnSpPr>
              <a:cxnSpLocks noChangeAspect="1"/>
              <a:endCxn id="352" idx="2"/>
            </p:cNvCxnSpPr>
            <p:nvPr/>
          </p:nvCxnSpPr>
          <p:spPr>
            <a:xfrm flipV="1">
              <a:off x="2202639" y="198719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线连接符 210 30">
              <a:extLst>
                <a:ext uri="{FF2B5EF4-FFF2-40B4-BE49-F238E27FC236}">
                  <a16:creationId xmlns:a16="http://schemas.microsoft.com/office/drawing/2014/main" id="{E323416A-D50A-4627-98EB-C4BBC1BD04A6}"/>
                </a:ext>
              </a:extLst>
            </p:cNvPr>
            <p:cNvCxnSpPr>
              <a:cxnSpLocks noChangeAspect="1"/>
              <a:stCxn id="357" idx="6"/>
              <a:endCxn id="353" idx="2"/>
            </p:cNvCxnSpPr>
            <p:nvPr/>
          </p:nvCxnSpPr>
          <p:spPr>
            <a:xfrm flipV="1">
              <a:off x="2203032" y="205003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线连接符 211 271">
              <a:extLst>
                <a:ext uri="{FF2B5EF4-FFF2-40B4-BE49-F238E27FC236}">
                  <a16:creationId xmlns:a16="http://schemas.microsoft.com/office/drawing/2014/main" id="{46722151-ACBE-42A7-92D0-58AABC6674D2}"/>
                </a:ext>
              </a:extLst>
            </p:cNvPr>
            <p:cNvCxnSpPr>
              <a:cxnSpLocks noChangeAspect="1"/>
              <a:stCxn id="347" idx="2"/>
              <a:endCxn id="342" idx="6"/>
            </p:cNvCxnSpPr>
            <p:nvPr/>
          </p:nvCxnSpPr>
          <p:spPr>
            <a:xfrm flipH="1">
              <a:off x="2375971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线连接符 213 163">
              <a:extLst>
                <a:ext uri="{FF2B5EF4-FFF2-40B4-BE49-F238E27FC236}">
                  <a16:creationId xmlns:a16="http://schemas.microsoft.com/office/drawing/2014/main" id="{7AC37E6F-4D68-4D1D-9B44-107D871E7BC1}"/>
                </a:ext>
              </a:extLst>
            </p:cNvPr>
            <p:cNvCxnSpPr>
              <a:cxnSpLocks noChangeAspect="1"/>
              <a:stCxn id="347" idx="2"/>
              <a:endCxn id="343" idx="6"/>
            </p:cNvCxnSpPr>
            <p:nvPr/>
          </p:nvCxnSpPr>
          <p:spPr>
            <a:xfrm flipH="1">
              <a:off x="2375971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线连接符 214 163">
              <a:extLst>
                <a:ext uri="{FF2B5EF4-FFF2-40B4-BE49-F238E27FC236}">
                  <a16:creationId xmlns:a16="http://schemas.microsoft.com/office/drawing/2014/main" id="{77889C79-2EC9-477A-BC9F-03191E54CA0C}"/>
                </a:ext>
              </a:extLst>
            </p:cNvPr>
            <p:cNvCxnSpPr>
              <a:cxnSpLocks noChangeAspect="1"/>
              <a:stCxn id="347" idx="2"/>
              <a:endCxn id="344" idx="6"/>
            </p:cNvCxnSpPr>
            <p:nvPr/>
          </p:nvCxnSpPr>
          <p:spPr>
            <a:xfrm flipH="1">
              <a:off x="2375971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线连接符 212 55">
              <a:extLst>
                <a:ext uri="{FF2B5EF4-FFF2-40B4-BE49-F238E27FC236}">
                  <a16:creationId xmlns:a16="http://schemas.microsoft.com/office/drawing/2014/main" id="{1B64DE79-DA41-49BB-8168-AD5494A0EC50}"/>
                </a:ext>
              </a:extLst>
            </p:cNvPr>
            <p:cNvCxnSpPr>
              <a:cxnSpLocks noChangeAspect="1"/>
              <a:stCxn id="349" idx="2"/>
              <a:endCxn id="343" idx="6"/>
            </p:cNvCxnSpPr>
            <p:nvPr/>
          </p:nvCxnSpPr>
          <p:spPr>
            <a:xfrm flipH="1" flipV="1">
              <a:off x="2375971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线连接符 213 164">
              <a:extLst>
                <a:ext uri="{FF2B5EF4-FFF2-40B4-BE49-F238E27FC236}">
                  <a16:creationId xmlns:a16="http://schemas.microsoft.com/office/drawing/2014/main" id="{69E73372-5298-4FE7-8164-D64823D4E996}"/>
                </a:ext>
              </a:extLst>
            </p:cNvPr>
            <p:cNvCxnSpPr>
              <a:cxnSpLocks noChangeAspect="1"/>
              <a:stCxn id="349" idx="2"/>
              <a:endCxn id="344" idx="6"/>
            </p:cNvCxnSpPr>
            <p:nvPr/>
          </p:nvCxnSpPr>
          <p:spPr>
            <a:xfrm flipH="1">
              <a:off x="2375971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线连接符 214 164">
              <a:extLst>
                <a:ext uri="{FF2B5EF4-FFF2-40B4-BE49-F238E27FC236}">
                  <a16:creationId xmlns:a16="http://schemas.microsoft.com/office/drawing/2014/main" id="{3D96C836-E364-4FFB-9D88-9826C1E4E0C6}"/>
                </a:ext>
              </a:extLst>
            </p:cNvPr>
            <p:cNvCxnSpPr>
              <a:cxnSpLocks noChangeAspect="1"/>
              <a:stCxn id="349" idx="2"/>
              <a:endCxn id="342" idx="6"/>
            </p:cNvCxnSpPr>
            <p:nvPr/>
          </p:nvCxnSpPr>
          <p:spPr>
            <a:xfrm flipH="1" flipV="1">
              <a:off x="2375971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6F3AFDDC-BBAF-442A-AF16-2961C343F0A3}"/>
                </a:ext>
              </a:extLst>
            </p:cNvPr>
            <p:cNvGrpSpPr/>
            <p:nvPr/>
          </p:nvGrpSpPr>
          <p:grpSpPr>
            <a:xfrm>
              <a:off x="2175552" y="1948426"/>
              <a:ext cx="27480" cy="140383"/>
              <a:chOff x="1850906" y="1964772"/>
              <a:chExt cx="595708" cy="3043172"/>
            </a:xfrm>
          </p:grpSpPr>
          <p:sp>
            <p:nvSpPr>
              <p:cNvPr id="355" name="椭圆 354">
                <a:extLst>
                  <a:ext uri="{FF2B5EF4-FFF2-40B4-BE49-F238E27FC236}">
                    <a16:creationId xmlns:a16="http://schemas.microsoft.com/office/drawing/2014/main" id="{B4AD24F9-88D4-4F2E-B49A-6AD6511519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6" name="椭圆 355">
                <a:extLst>
                  <a:ext uri="{FF2B5EF4-FFF2-40B4-BE49-F238E27FC236}">
                    <a16:creationId xmlns:a16="http://schemas.microsoft.com/office/drawing/2014/main" id="{73045A88-D777-4F19-8715-9757EEE5FB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7" name="椭圆 356">
                <a:extLst>
                  <a:ext uri="{FF2B5EF4-FFF2-40B4-BE49-F238E27FC236}">
                    <a16:creationId xmlns:a16="http://schemas.microsoft.com/office/drawing/2014/main" id="{6911A36B-BBF9-495C-A29B-CDF4BC11E1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C15B48D1-7B6C-46C6-B714-31E80BC68256}"/>
                </a:ext>
              </a:extLst>
            </p:cNvPr>
            <p:cNvGrpSpPr/>
            <p:nvPr/>
          </p:nvGrpSpPr>
          <p:grpSpPr>
            <a:xfrm>
              <a:off x="2262021" y="1910618"/>
              <a:ext cx="27480" cy="216000"/>
              <a:chOff x="3694809" y="1145180"/>
              <a:chExt cx="595708" cy="4682359"/>
            </a:xfrm>
          </p:grpSpPr>
          <p:sp>
            <p:nvSpPr>
              <p:cNvPr id="351" name="椭圆 350">
                <a:extLst>
                  <a:ext uri="{FF2B5EF4-FFF2-40B4-BE49-F238E27FC236}">
                    <a16:creationId xmlns:a16="http://schemas.microsoft.com/office/drawing/2014/main" id="{960E668D-8084-448F-BA98-3E402355CF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2" name="椭圆 351">
                <a:extLst>
                  <a:ext uri="{FF2B5EF4-FFF2-40B4-BE49-F238E27FC236}">
                    <a16:creationId xmlns:a16="http://schemas.microsoft.com/office/drawing/2014/main" id="{B82F2C8F-B7A3-4BC3-890F-2FCF5207E0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3" name="椭圆 352">
                <a:extLst>
                  <a:ext uri="{FF2B5EF4-FFF2-40B4-BE49-F238E27FC236}">
                    <a16:creationId xmlns:a16="http://schemas.microsoft.com/office/drawing/2014/main" id="{047F74DB-CB5F-4086-AB81-C8E69941B0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4" name="椭圆 353">
                <a:extLst>
                  <a:ext uri="{FF2B5EF4-FFF2-40B4-BE49-F238E27FC236}">
                    <a16:creationId xmlns:a16="http://schemas.microsoft.com/office/drawing/2014/main" id="{68B6172C-6551-4436-8D55-A893212458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3" name="直线连接符 211 272">
              <a:extLst>
                <a:ext uri="{FF2B5EF4-FFF2-40B4-BE49-F238E27FC236}">
                  <a16:creationId xmlns:a16="http://schemas.microsoft.com/office/drawing/2014/main" id="{458E81D6-1B53-4E9C-BA71-8755977B34CA}"/>
                </a:ext>
              </a:extLst>
            </p:cNvPr>
            <p:cNvCxnSpPr>
              <a:cxnSpLocks noChangeAspect="1"/>
              <a:stCxn id="348" idx="2"/>
              <a:endCxn id="343" idx="6"/>
            </p:cNvCxnSpPr>
            <p:nvPr/>
          </p:nvCxnSpPr>
          <p:spPr>
            <a:xfrm flipH="1">
              <a:off x="2375971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线连接符 211 273">
              <a:extLst>
                <a:ext uri="{FF2B5EF4-FFF2-40B4-BE49-F238E27FC236}">
                  <a16:creationId xmlns:a16="http://schemas.microsoft.com/office/drawing/2014/main" id="{5D44AC14-5F2C-4B0B-8899-16C7752BB41F}"/>
                </a:ext>
              </a:extLst>
            </p:cNvPr>
            <p:cNvCxnSpPr>
              <a:cxnSpLocks noChangeAspect="1"/>
              <a:stCxn id="348" idx="2"/>
              <a:endCxn id="342" idx="6"/>
            </p:cNvCxnSpPr>
            <p:nvPr/>
          </p:nvCxnSpPr>
          <p:spPr>
            <a:xfrm flipH="1" flipV="1">
              <a:off x="2375971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线连接符 211 274">
              <a:extLst>
                <a:ext uri="{FF2B5EF4-FFF2-40B4-BE49-F238E27FC236}">
                  <a16:creationId xmlns:a16="http://schemas.microsoft.com/office/drawing/2014/main" id="{92D9CCAA-86EC-4D87-A9C0-1B7CA3AC6483}"/>
                </a:ext>
              </a:extLst>
            </p:cNvPr>
            <p:cNvCxnSpPr>
              <a:cxnSpLocks noChangeAspect="1"/>
              <a:stCxn id="348" idx="2"/>
              <a:endCxn id="344" idx="6"/>
            </p:cNvCxnSpPr>
            <p:nvPr/>
          </p:nvCxnSpPr>
          <p:spPr>
            <a:xfrm flipH="1">
              <a:off x="2375971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4C69CB4E-7FA3-470E-A4E6-6248B26BA84F}"/>
                </a:ext>
              </a:extLst>
            </p:cNvPr>
            <p:cNvGrpSpPr/>
            <p:nvPr/>
          </p:nvGrpSpPr>
          <p:grpSpPr>
            <a:xfrm>
              <a:off x="2434960" y="1910618"/>
              <a:ext cx="27480" cy="216000"/>
              <a:chOff x="7360207" y="1145180"/>
              <a:chExt cx="595708" cy="4682359"/>
            </a:xfrm>
            <a:solidFill>
              <a:srgbClr val="A81A16"/>
            </a:solidFill>
          </p:grpSpPr>
          <p:sp>
            <p:nvSpPr>
              <p:cNvPr id="347" name="椭圆 346">
                <a:extLst>
                  <a:ext uri="{FF2B5EF4-FFF2-40B4-BE49-F238E27FC236}">
                    <a16:creationId xmlns:a16="http://schemas.microsoft.com/office/drawing/2014/main" id="{866A8287-526A-4F79-890C-093D097A44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8" name="椭圆 347">
                <a:extLst>
                  <a:ext uri="{FF2B5EF4-FFF2-40B4-BE49-F238E27FC236}">
                    <a16:creationId xmlns:a16="http://schemas.microsoft.com/office/drawing/2014/main" id="{841470AB-18D5-4A1D-A404-337C6F98D5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9" name="椭圆 348">
                <a:extLst>
                  <a:ext uri="{FF2B5EF4-FFF2-40B4-BE49-F238E27FC236}">
                    <a16:creationId xmlns:a16="http://schemas.microsoft.com/office/drawing/2014/main" id="{A90C51C1-55CF-434C-9B19-FA5483927D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0" name="椭圆 349">
                <a:extLst>
                  <a:ext uri="{FF2B5EF4-FFF2-40B4-BE49-F238E27FC236}">
                    <a16:creationId xmlns:a16="http://schemas.microsoft.com/office/drawing/2014/main" id="{F828A924-FBDC-44F5-9A70-B5FB252630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7" name="组合 316">
              <a:extLst>
                <a:ext uri="{FF2B5EF4-FFF2-40B4-BE49-F238E27FC236}">
                  <a16:creationId xmlns:a16="http://schemas.microsoft.com/office/drawing/2014/main" id="{8DEC3999-FAF5-418F-B319-49D734D8A472}"/>
                </a:ext>
              </a:extLst>
            </p:cNvPr>
            <p:cNvGrpSpPr/>
            <p:nvPr/>
          </p:nvGrpSpPr>
          <p:grpSpPr>
            <a:xfrm>
              <a:off x="2521430" y="1976652"/>
              <a:ext cx="27480" cy="83932"/>
              <a:chOff x="9348706" y="2498168"/>
              <a:chExt cx="595708" cy="1819449"/>
            </a:xfrm>
          </p:grpSpPr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C4B96755-9856-433B-8610-23C37B580D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6" name="椭圆 345">
                <a:extLst>
                  <a:ext uri="{FF2B5EF4-FFF2-40B4-BE49-F238E27FC236}">
                    <a16:creationId xmlns:a16="http://schemas.microsoft.com/office/drawing/2014/main" id="{D50CA004-D949-4725-AD19-FCEDB85C99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8" name="直线连接符 211 275">
              <a:extLst>
                <a:ext uri="{FF2B5EF4-FFF2-40B4-BE49-F238E27FC236}">
                  <a16:creationId xmlns:a16="http://schemas.microsoft.com/office/drawing/2014/main" id="{0BB8EC4D-AB71-48B2-A2CB-D2118E632A52}"/>
                </a:ext>
              </a:extLst>
            </p:cNvPr>
            <p:cNvCxnSpPr>
              <a:cxnSpLocks noChangeAspect="1"/>
              <a:stCxn id="350" idx="2"/>
              <a:endCxn id="344" idx="6"/>
            </p:cNvCxnSpPr>
            <p:nvPr/>
          </p:nvCxnSpPr>
          <p:spPr>
            <a:xfrm flipH="1" flipV="1">
              <a:off x="2375971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线连接符 213 165">
              <a:extLst>
                <a:ext uri="{FF2B5EF4-FFF2-40B4-BE49-F238E27FC236}">
                  <a16:creationId xmlns:a16="http://schemas.microsoft.com/office/drawing/2014/main" id="{6231DDEA-8049-4779-9ACB-8B3E619D3E0B}"/>
                </a:ext>
              </a:extLst>
            </p:cNvPr>
            <p:cNvCxnSpPr>
              <a:cxnSpLocks noChangeAspect="1"/>
              <a:stCxn id="350" idx="2"/>
              <a:endCxn id="342" idx="6"/>
            </p:cNvCxnSpPr>
            <p:nvPr/>
          </p:nvCxnSpPr>
          <p:spPr>
            <a:xfrm flipH="1" flipV="1">
              <a:off x="2375971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线连接符 214 165">
              <a:extLst>
                <a:ext uri="{FF2B5EF4-FFF2-40B4-BE49-F238E27FC236}">
                  <a16:creationId xmlns:a16="http://schemas.microsoft.com/office/drawing/2014/main" id="{DD6C82F3-A7B5-453D-8565-E9A0F28FCB82}"/>
                </a:ext>
              </a:extLst>
            </p:cNvPr>
            <p:cNvCxnSpPr>
              <a:cxnSpLocks noChangeAspect="1"/>
              <a:stCxn id="350" idx="2"/>
              <a:endCxn id="343" idx="6"/>
            </p:cNvCxnSpPr>
            <p:nvPr/>
          </p:nvCxnSpPr>
          <p:spPr>
            <a:xfrm flipH="1" flipV="1">
              <a:off x="2375971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线连接符 199 58">
              <a:extLst>
                <a:ext uri="{FF2B5EF4-FFF2-40B4-BE49-F238E27FC236}">
                  <a16:creationId xmlns:a16="http://schemas.microsoft.com/office/drawing/2014/main" id="{FBE74E6F-6ABB-4B7A-8D1B-294653B56619}"/>
                </a:ext>
              </a:extLst>
            </p:cNvPr>
            <p:cNvCxnSpPr>
              <a:cxnSpLocks noChangeAspect="1"/>
              <a:stCxn id="345" idx="2"/>
              <a:endCxn id="347" idx="6"/>
            </p:cNvCxnSpPr>
            <p:nvPr/>
          </p:nvCxnSpPr>
          <p:spPr>
            <a:xfrm flipH="1" flipV="1">
              <a:off x="2462441" y="192435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线连接符 200 58">
              <a:extLst>
                <a:ext uri="{FF2B5EF4-FFF2-40B4-BE49-F238E27FC236}">
                  <a16:creationId xmlns:a16="http://schemas.microsoft.com/office/drawing/2014/main" id="{A4E802F5-CDB0-478F-85FB-12CF8503E072}"/>
                </a:ext>
              </a:extLst>
            </p:cNvPr>
            <p:cNvCxnSpPr>
              <a:cxnSpLocks noChangeAspect="1"/>
              <a:stCxn id="345" idx="2"/>
              <a:endCxn id="348" idx="6"/>
            </p:cNvCxnSpPr>
            <p:nvPr/>
          </p:nvCxnSpPr>
          <p:spPr>
            <a:xfrm flipH="1" flipV="1">
              <a:off x="2462441" y="198719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线连接符 201 58">
              <a:extLst>
                <a:ext uri="{FF2B5EF4-FFF2-40B4-BE49-F238E27FC236}">
                  <a16:creationId xmlns:a16="http://schemas.microsoft.com/office/drawing/2014/main" id="{60A9A85A-2C26-401D-890A-26E8FCCECC66}"/>
                </a:ext>
              </a:extLst>
            </p:cNvPr>
            <p:cNvCxnSpPr>
              <a:cxnSpLocks noChangeAspect="1"/>
              <a:stCxn id="345" idx="2"/>
              <a:endCxn id="349" idx="6"/>
            </p:cNvCxnSpPr>
            <p:nvPr/>
          </p:nvCxnSpPr>
          <p:spPr>
            <a:xfrm flipH="1">
              <a:off x="2462441" y="199039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线连接符 202 58">
              <a:extLst>
                <a:ext uri="{FF2B5EF4-FFF2-40B4-BE49-F238E27FC236}">
                  <a16:creationId xmlns:a16="http://schemas.microsoft.com/office/drawing/2014/main" id="{48118A2B-E5AB-48C4-8976-625141928CC3}"/>
                </a:ext>
              </a:extLst>
            </p:cNvPr>
            <p:cNvCxnSpPr>
              <a:cxnSpLocks noChangeAspect="1"/>
              <a:stCxn id="345" idx="2"/>
              <a:endCxn id="350" idx="6"/>
            </p:cNvCxnSpPr>
            <p:nvPr/>
          </p:nvCxnSpPr>
          <p:spPr>
            <a:xfrm flipH="1">
              <a:off x="2462441" y="199039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线连接符 203 58">
              <a:extLst>
                <a:ext uri="{FF2B5EF4-FFF2-40B4-BE49-F238E27FC236}">
                  <a16:creationId xmlns:a16="http://schemas.microsoft.com/office/drawing/2014/main" id="{6F7F621E-35C7-4EFF-AF44-339DF8CEE745}"/>
                </a:ext>
              </a:extLst>
            </p:cNvPr>
            <p:cNvCxnSpPr>
              <a:cxnSpLocks noChangeAspect="1"/>
              <a:stCxn id="346" idx="2"/>
              <a:endCxn id="347" idx="6"/>
            </p:cNvCxnSpPr>
            <p:nvPr/>
          </p:nvCxnSpPr>
          <p:spPr>
            <a:xfrm flipH="1" flipV="1">
              <a:off x="2462441" y="192435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线连接符 204 58">
              <a:extLst>
                <a:ext uri="{FF2B5EF4-FFF2-40B4-BE49-F238E27FC236}">
                  <a16:creationId xmlns:a16="http://schemas.microsoft.com/office/drawing/2014/main" id="{E72F6756-770A-41FE-8C7B-7C0A442EC643}"/>
                </a:ext>
              </a:extLst>
            </p:cNvPr>
            <p:cNvCxnSpPr>
              <a:cxnSpLocks noChangeAspect="1"/>
              <a:stCxn id="346" idx="2"/>
              <a:endCxn id="350" idx="6"/>
            </p:cNvCxnSpPr>
            <p:nvPr/>
          </p:nvCxnSpPr>
          <p:spPr>
            <a:xfrm flipH="1">
              <a:off x="2462441" y="204684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线连接符 205 58">
              <a:extLst>
                <a:ext uri="{FF2B5EF4-FFF2-40B4-BE49-F238E27FC236}">
                  <a16:creationId xmlns:a16="http://schemas.microsoft.com/office/drawing/2014/main" id="{4E3AB8E5-23B5-4DDB-92EB-3C08A2BA5926}"/>
                </a:ext>
              </a:extLst>
            </p:cNvPr>
            <p:cNvCxnSpPr>
              <a:cxnSpLocks noChangeAspect="1"/>
              <a:stCxn id="346" idx="2"/>
              <a:endCxn id="348" idx="6"/>
            </p:cNvCxnSpPr>
            <p:nvPr/>
          </p:nvCxnSpPr>
          <p:spPr>
            <a:xfrm flipH="1" flipV="1">
              <a:off x="2462441" y="198719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线连接符 206 58">
              <a:extLst>
                <a:ext uri="{FF2B5EF4-FFF2-40B4-BE49-F238E27FC236}">
                  <a16:creationId xmlns:a16="http://schemas.microsoft.com/office/drawing/2014/main" id="{3181601C-82FC-48A5-954C-E9DD5C47985A}"/>
                </a:ext>
              </a:extLst>
            </p:cNvPr>
            <p:cNvCxnSpPr>
              <a:cxnSpLocks noChangeAspect="1"/>
              <a:stCxn id="346" idx="2"/>
              <a:endCxn id="349" idx="6"/>
            </p:cNvCxnSpPr>
            <p:nvPr/>
          </p:nvCxnSpPr>
          <p:spPr>
            <a:xfrm flipH="1">
              <a:off x="2462441" y="204684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组合 328">
              <a:extLst>
                <a:ext uri="{FF2B5EF4-FFF2-40B4-BE49-F238E27FC236}">
                  <a16:creationId xmlns:a16="http://schemas.microsoft.com/office/drawing/2014/main" id="{DEDBA272-CA65-49DF-9FE7-72075A5CDFD0}"/>
                </a:ext>
              </a:extLst>
            </p:cNvPr>
            <p:cNvGrpSpPr/>
            <p:nvPr/>
          </p:nvGrpSpPr>
          <p:grpSpPr>
            <a:xfrm>
              <a:off x="2348491" y="1942369"/>
              <a:ext cx="27480" cy="152499"/>
              <a:chOff x="5282935" y="2035526"/>
              <a:chExt cx="595708" cy="3305808"/>
            </a:xfrm>
            <a:solidFill>
              <a:srgbClr val="04147B"/>
            </a:solidFill>
          </p:grpSpPr>
          <p:sp>
            <p:nvSpPr>
              <p:cNvPr id="342" name="椭圆 341">
                <a:extLst>
                  <a:ext uri="{FF2B5EF4-FFF2-40B4-BE49-F238E27FC236}">
                    <a16:creationId xmlns:a16="http://schemas.microsoft.com/office/drawing/2014/main" id="{D83A8B89-0B8B-4ACB-A70A-81A5F96CB5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3" name="椭圆 342">
                <a:extLst>
                  <a:ext uri="{FF2B5EF4-FFF2-40B4-BE49-F238E27FC236}">
                    <a16:creationId xmlns:a16="http://schemas.microsoft.com/office/drawing/2014/main" id="{F637F2B5-116A-4A91-84D7-7388C0BC53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DC92C5B6-C344-468F-B668-657E0812D8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30" name="直线连接符 211 276">
              <a:extLst>
                <a:ext uri="{FF2B5EF4-FFF2-40B4-BE49-F238E27FC236}">
                  <a16:creationId xmlns:a16="http://schemas.microsoft.com/office/drawing/2014/main" id="{B06703AE-DBF8-4001-9092-5EBBE0EDFA09}"/>
                </a:ext>
              </a:extLst>
            </p:cNvPr>
            <p:cNvCxnSpPr>
              <a:cxnSpLocks noChangeAspect="1"/>
              <a:stCxn id="351" idx="6"/>
              <a:endCxn id="342" idx="2"/>
            </p:cNvCxnSpPr>
            <p:nvPr/>
          </p:nvCxnSpPr>
          <p:spPr>
            <a:xfrm>
              <a:off x="2289502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线连接符 213 166">
              <a:extLst>
                <a:ext uri="{FF2B5EF4-FFF2-40B4-BE49-F238E27FC236}">
                  <a16:creationId xmlns:a16="http://schemas.microsoft.com/office/drawing/2014/main" id="{F38FF736-30B8-4F33-8C71-71827343F508}"/>
                </a:ext>
              </a:extLst>
            </p:cNvPr>
            <p:cNvCxnSpPr>
              <a:cxnSpLocks noChangeAspect="1"/>
              <a:stCxn id="351" idx="6"/>
              <a:endCxn id="343" idx="2"/>
            </p:cNvCxnSpPr>
            <p:nvPr/>
          </p:nvCxnSpPr>
          <p:spPr>
            <a:xfrm>
              <a:off x="228950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214 166">
              <a:extLst>
                <a:ext uri="{FF2B5EF4-FFF2-40B4-BE49-F238E27FC236}">
                  <a16:creationId xmlns:a16="http://schemas.microsoft.com/office/drawing/2014/main" id="{4B72A620-14D4-4DC4-B77E-8B7A37C41F3C}"/>
                </a:ext>
              </a:extLst>
            </p:cNvPr>
            <p:cNvCxnSpPr>
              <a:cxnSpLocks noChangeAspect="1"/>
              <a:stCxn id="351" idx="6"/>
              <a:endCxn id="344" idx="2"/>
            </p:cNvCxnSpPr>
            <p:nvPr/>
          </p:nvCxnSpPr>
          <p:spPr>
            <a:xfrm>
              <a:off x="2289502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12 56">
              <a:extLst>
                <a:ext uri="{FF2B5EF4-FFF2-40B4-BE49-F238E27FC236}">
                  <a16:creationId xmlns:a16="http://schemas.microsoft.com/office/drawing/2014/main" id="{D687BA8D-B539-4673-BD84-5C729E082035}"/>
                </a:ext>
              </a:extLst>
            </p:cNvPr>
            <p:cNvCxnSpPr>
              <a:cxnSpLocks noChangeAspect="1"/>
              <a:stCxn id="353" idx="6"/>
              <a:endCxn id="343" idx="2"/>
            </p:cNvCxnSpPr>
            <p:nvPr/>
          </p:nvCxnSpPr>
          <p:spPr>
            <a:xfrm flipV="1">
              <a:off x="228950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线连接符 213 167">
              <a:extLst>
                <a:ext uri="{FF2B5EF4-FFF2-40B4-BE49-F238E27FC236}">
                  <a16:creationId xmlns:a16="http://schemas.microsoft.com/office/drawing/2014/main" id="{BEC82290-4B5A-40E7-8D16-069E30AF606D}"/>
                </a:ext>
              </a:extLst>
            </p:cNvPr>
            <p:cNvCxnSpPr>
              <a:cxnSpLocks noChangeAspect="1"/>
              <a:stCxn id="353" idx="6"/>
              <a:endCxn id="344" idx="2"/>
            </p:cNvCxnSpPr>
            <p:nvPr/>
          </p:nvCxnSpPr>
          <p:spPr>
            <a:xfrm>
              <a:off x="2289502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线连接符 214 167">
              <a:extLst>
                <a:ext uri="{FF2B5EF4-FFF2-40B4-BE49-F238E27FC236}">
                  <a16:creationId xmlns:a16="http://schemas.microsoft.com/office/drawing/2014/main" id="{03A35195-E968-4FA3-99A0-C92C06225FFE}"/>
                </a:ext>
              </a:extLst>
            </p:cNvPr>
            <p:cNvCxnSpPr>
              <a:cxnSpLocks noChangeAspect="1"/>
              <a:stCxn id="353" idx="6"/>
              <a:endCxn id="342" idx="2"/>
            </p:cNvCxnSpPr>
            <p:nvPr/>
          </p:nvCxnSpPr>
          <p:spPr>
            <a:xfrm flipV="1">
              <a:off x="2289502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线连接符 211 277">
              <a:extLst>
                <a:ext uri="{FF2B5EF4-FFF2-40B4-BE49-F238E27FC236}">
                  <a16:creationId xmlns:a16="http://schemas.microsoft.com/office/drawing/2014/main" id="{5E63A5A9-BB64-45E7-BE1C-6DC76DEB3446}"/>
                </a:ext>
              </a:extLst>
            </p:cNvPr>
            <p:cNvCxnSpPr>
              <a:cxnSpLocks noChangeAspect="1"/>
              <a:stCxn id="352" idx="6"/>
              <a:endCxn id="343" idx="2"/>
            </p:cNvCxnSpPr>
            <p:nvPr/>
          </p:nvCxnSpPr>
          <p:spPr>
            <a:xfrm>
              <a:off x="228950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线连接符 211 278">
              <a:extLst>
                <a:ext uri="{FF2B5EF4-FFF2-40B4-BE49-F238E27FC236}">
                  <a16:creationId xmlns:a16="http://schemas.microsoft.com/office/drawing/2014/main" id="{325F06E7-7669-4572-BBB4-066702B22A96}"/>
                </a:ext>
              </a:extLst>
            </p:cNvPr>
            <p:cNvCxnSpPr>
              <a:cxnSpLocks noChangeAspect="1"/>
              <a:stCxn id="352" idx="6"/>
              <a:endCxn id="342" idx="2"/>
            </p:cNvCxnSpPr>
            <p:nvPr/>
          </p:nvCxnSpPr>
          <p:spPr>
            <a:xfrm flipV="1">
              <a:off x="2289502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线连接符 211 279">
              <a:extLst>
                <a:ext uri="{FF2B5EF4-FFF2-40B4-BE49-F238E27FC236}">
                  <a16:creationId xmlns:a16="http://schemas.microsoft.com/office/drawing/2014/main" id="{D11307C9-AF67-4F4B-9DF3-54E824DB6778}"/>
                </a:ext>
              </a:extLst>
            </p:cNvPr>
            <p:cNvCxnSpPr>
              <a:cxnSpLocks noChangeAspect="1"/>
              <a:stCxn id="352" idx="6"/>
              <a:endCxn id="344" idx="2"/>
            </p:cNvCxnSpPr>
            <p:nvPr/>
          </p:nvCxnSpPr>
          <p:spPr>
            <a:xfrm>
              <a:off x="2289502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线连接符 211 280">
              <a:extLst>
                <a:ext uri="{FF2B5EF4-FFF2-40B4-BE49-F238E27FC236}">
                  <a16:creationId xmlns:a16="http://schemas.microsoft.com/office/drawing/2014/main" id="{8546AEA8-FCDD-412F-ADA2-64259E3A99B8}"/>
                </a:ext>
              </a:extLst>
            </p:cNvPr>
            <p:cNvCxnSpPr>
              <a:cxnSpLocks noChangeAspect="1"/>
              <a:stCxn id="354" idx="6"/>
              <a:endCxn id="344" idx="2"/>
            </p:cNvCxnSpPr>
            <p:nvPr/>
          </p:nvCxnSpPr>
          <p:spPr>
            <a:xfrm flipV="1">
              <a:off x="2289502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线连接符 213 168">
              <a:extLst>
                <a:ext uri="{FF2B5EF4-FFF2-40B4-BE49-F238E27FC236}">
                  <a16:creationId xmlns:a16="http://schemas.microsoft.com/office/drawing/2014/main" id="{7E2DF4D6-F25D-4813-8210-2A3108D9B3B1}"/>
                </a:ext>
              </a:extLst>
            </p:cNvPr>
            <p:cNvCxnSpPr>
              <a:cxnSpLocks noChangeAspect="1"/>
              <a:stCxn id="354" idx="6"/>
              <a:endCxn id="342" idx="2"/>
            </p:cNvCxnSpPr>
            <p:nvPr/>
          </p:nvCxnSpPr>
          <p:spPr>
            <a:xfrm flipV="1">
              <a:off x="2289502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214 168">
              <a:extLst>
                <a:ext uri="{FF2B5EF4-FFF2-40B4-BE49-F238E27FC236}">
                  <a16:creationId xmlns:a16="http://schemas.microsoft.com/office/drawing/2014/main" id="{B9F39008-BBD0-4752-B7AD-6D0D4280554B}"/>
                </a:ext>
              </a:extLst>
            </p:cNvPr>
            <p:cNvCxnSpPr>
              <a:cxnSpLocks noChangeAspect="1"/>
              <a:stCxn id="354" idx="6"/>
              <a:endCxn id="343" idx="2"/>
            </p:cNvCxnSpPr>
            <p:nvPr/>
          </p:nvCxnSpPr>
          <p:spPr>
            <a:xfrm flipV="1">
              <a:off x="228950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3" name="图形 492">
            <a:extLst>
              <a:ext uri="{FF2B5EF4-FFF2-40B4-BE49-F238E27FC236}">
                <a16:creationId xmlns:a16="http://schemas.microsoft.com/office/drawing/2014/main" id="{9D8F743D-FA5E-41BA-BE3D-026420823B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256810" y="1265825"/>
            <a:ext cx="397484" cy="454267"/>
          </a:xfrm>
          <a:prstGeom prst="rect">
            <a:avLst/>
          </a:prstGeom>
        </p:spPr>
      </p:pic>
      <p:pic>
        <p:nvPicPr>
          <p:cNvPr id="501" name="图形 500">
            <a:extLst>
              <a:ext uri="{FF2B5EF4-FFF2-40B4-BE49-F238E27FC236}">
                <a16:creationId xmlns:a16="http://schemas.microsoft.com/office/drawing/2014/main" id="{0DC79F01-EECC-4EEF-AD1A-752BFA9AE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83407" y="715167"/>
            <a:ext cx="960179" cy="1276336"/>
          </a:xfrm>
          <a:prstGeom prst="rect">
            <a:avLst/>
          </a:prstGeom>
        </p:spPr>
      </p:pic>
      <p:grpSp>
        <p:nvGrpSpPr>
          <p:cNvPr id="1040" name="组合 1039">
            <a:extLst>
              <a:ext uri="{FF2B5EF4-FFF2-40B4-BE49-F238E27FC236}">
                <a16:creationId xmlns:a16="http://schemas.microsoft.com/office/drawing/2014/main" id="{0C2B5FAB-0D19-4FCD-BF02-A1BA0790200B}"/>
              </a:ext>
            </a:extLst>
          </p:cNvPr>
          <p:cNvGrpSpPr/>
          <p:nvPr/>
        </p:nvGrpSpPr>
        <p:grpSpPr>
          <a:xfrm>
            <a:off x="1672887" y="5034599"/>
            <a:ext cx="2612151" cy="1138095"/>
            <a:chOff x="131511" y="5122127"/>
            <a:chExt cx="2612151" cy="1138095"/>
          </a:xfrm>
        </p:grpSpPr>
        <p:grpSp>
          <p:nvGrpSpPr>
            <p:cNvPr id="584" name="组合 583">
              <a:extLst>
                <a:ext uri="{FF2B5EF4-FFF2-40B4-BE49-F238E27FC236}">
                  <a16:creationId xmlns:a16="http://schemas.microsoft.com/office/drawing/2014/main" id="{81BFA2BC-6C53-432D-B67D-0C560EEFE6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66151" y="5659417"/>
              <a:ext cx="418816" cy="45719"/>
              <a:chOff x="1825118" y="2024794"/>
              <a:chExt cx="230849" cy="25200"/>
            </a:xfrm>
          </p:grpSpPr>
          <p:sp>
            <p:nvSpPr>
              <p:cNvPr id="585" name="椭圆 584">
                <a:extLst>
                  <a:ext uri="{FF2B5EF4-FFF2-40B4-BE49-F238E27FC236}">
                    <a16:creationId xmlns:a16="http://schemas.microsoft.com/office/drawing/2014/main" id="{E403E3C3-BEDF-477D-B4D7-2E9E1A044A01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86" name="椭圆 585">
                <a:extLst>
                  <a:ext uri="{FF2B5EF4-FFF2-40B4-BE49-F238E27FC236}">
                    <a16:creationId xmlns:a16="http://schemas.microsoft.com/office/drawing/2014/main" id="{31B13F69-7273-4F7B-A290-735FB3085613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87" name="椭圆 586">
                <a:extLst>
                  <a:ext uri="{FF2B5EF4-FFF2-40B4-BE49-F238E27FC236}">
                    <a16:creationId xmlns:a16="http://schemas.microsoft.com/office/drawing/2014/main" id="{B50DADCC-4BD7-42F3-9C16-9E61E89ECD08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sp>
          <p:nvSpPr>
            <p:cNvPr id="596" name="椭圆 595">
              <a:extLst>
                <a:ext uri="{FF2B5EF4-FFF2-40B4-BE49-F238E27FC236}">
                  <a16:creationId xmlns:a16="http://schemas.microsoft.com/office/drawing/2014/main" id="{571C1D94-EF79-4454-A88D-9C5AB0FEBE73}"/>
                </a:ext>
              </a:extLst>
            </p:cNvPr>
            <p:cNvSpPr/>
            <p:nvPr/>
          </p:nvSpPr>
          <p:spPr>
            <a:xfrm>
              <a:off x="131511" y="5122127"/>
              <a:ext cx="2612151" cy="1138095"/>
            </a:xfrm>
            <a:prstGeom prst="ellips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5" name="组合 634">
              <a:extLst>
                <a:ext uri="{FF2B5EF4-FFF2-40B4-BE49-F238E27FC236}">
                  <a16:creationId xmlns:a16="http://schemas.microsoft.com/office/drawing/2014/main" id="{395B0593-9CFE-4B4E-84DA-3BE38A3A1227}"/>
                </a:ext>
              </a:extLst>
            </p:cNvPr>
            <p:cNvGrpSpPr/>
            <p:nvPr/>
          </p:nvGrpSpPr>
          <p:grpSpPr>
            <a:xfrm>
              <a:off x="400693" y="5331174"/>
              <a:ext cx="807640" cy="720000"/>
              <a:chOff x="400693" y="5464719"/>
              <a:chExt cx="807640" cy="720000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A6223AA0-4C00-46CD-A216-B47C9BB12FE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0693" y="5464719"/>
                <a:ext cx="807640" cy="720000"/>
                <a:chOff x="232841" y="2261833"/>
                <a:chExt cx="484588" cy="432000"/>
              </a:xfrm>
            </p:grpSpPr>
            <p:pic>
              <p:nvPicPr>
                <p:cNvPr id="10" name="图形 9">
                  <a:extLst>
                    <a:ext uri="{FF2B5EF4-FFF2-40B4-BE49-F238E27FC236}">
                      <a16:creationId xmlns:a16="http://schemas.microsoft.com/office/drawing/2014/main" id="{60CF13AD-6D0B-47CC-831D-32901ABE3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769" y="2261833"/>
                  <a:ext cx="405660" cy="432000"/>
                </a:xfrm>
                <a:prstGeom prst="rect">
                  <a:avLst/>
                </a:prstGeom>
              </p:spPr>
            </p:pic>
            <p:pic>
              <p:nvPicPr>
                <p:cNvPr id="11" name="图形 10">
                  <a:extLst>
                    <a:ext uri="{FF2B5EF4-FFF2-40B4-BE49-F238E27FC236}">
                      <a16:creationId xmlns:a16="http://schemas.microsoft.com/office/drawing/2014/main" id="{CD39692A-FC0F-44E9-8DCF-20A8FC4873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841" y="252848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12" name="图形 611">
                <a:extLst>
                  <a:ext uri="{FF2B5EF4-FFF2-40B4-BE49-F238E27FC236}">
                    <a16:creationId xmlns:a16="http://schemas.microsoft.com/office/drawing/2014/main" id="{542A815B-EE41-41CC-A7F8-C5DB1CA0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480408" y="5491723"/>
                <a:ext cx="228706" cy="403599"/>
              </a:xfrm>
              <a:prstGeom prst="rect">
                <a:avLst/>
              </a:prstGeom>
            </p:spPr>
          </p:pic>
        </p:grpSp>
        <p:grpSp>
          <p:nvGrpSpPr>
            <p:cNvPr id="634" name="组合 633">
              <a:extLst>
                <a:ext uri="{FF2B5EF4-FFF2-40B4-BE49-F238E27FC236}">
                  <a16:creationId xmlns:a16="http://schemas.microsoft.com/office/drawing/2014/main" id="{19C902EA-A0E8-46C0-ADAD-0971694BF18A}"/>
                </a:ext>
              </a:extLst>
            </p:cNvPr>
            <p:cNvGrpSpPr/>
            <p:nvPr/>
          </p:nvGrpSpPr>
          <p:grpSpPr>
            <a:xfrm>
              <a:off x="1773918" y="5358178"/>
              <a:ext cx="790220" cy="657343"/>
              <a:chOff x="1766391" y="5469314"/>
              <a:chExt cx="790220" cy="657343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78A01409-3BAE-4CF4-9CBC-1F0E1E73766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06386" y="5586657"/>
                <a:ext cx="750225" cy="540000"/>
                <a:chOff x="1270606" y="2217892"/>
                <a:chExt cx="459001" cy="330381"/>
              </a:xfrm>
            </p:grpSpPr>
            <p:pic>
              <p:nvPicPr>
                <p:cNvPr id="7" name="图形 6">
                  <a:extLst>
                    <a:ext uri="{FF2B5EF4-FFF2-40B4-BE49-F238E27FC236}">
                      <a16:creationId xmlns:a16="http://schemas.microsoft.com/office/drawing/2014/main" id="{0F912B3E-E341-495A-914F-7A65B2AE44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0606" y="2217892"/>
                  <a:ext cx="459001" cy="288000"/>
                </a:xfrm>
                <a:prstGeom prst="rect">
                  <a:avLst/>
                </a:prstGeom>
              </p:spPr>
            </p:pic>
            <p:pic>
              <p:nvPicPr>
                <p:cNvPr id="8" name="图形 7">
                  <a:extLst>
                    <a:ext uri="{FF2B5EF4-FFF2-40B4-BE49-F238E27FC236}">
                      <a16:creationId xmlns:a16="http://schemas.microsoft.com/office/drawing/2014/main" id="{460DC8FE-EF99-453B-9C61-CB5CE3B4F6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xmlns="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2588" y="2386273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13" name="图形 612">
                <a:extLst>
                  <a:ext uri="{FF2B5EF4-FFF2-40B4-BE49-F238E27FC236}">
                    <a16:creationId xmlns:a16="http://schemas.microsoft.com/office/drawing/2014/main" id="{2D316F25-9344-42F1-B360-0CB15A8FF5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66391" y="5469314"/>
                <a:ext cx="228706" cy="403599"/>
              </a:xfrm>
              <a:prstGeom prst="rect">
                <a:avLst/>
              </a:prstGeom>
            </p:spPr>
          </p:pic>
        </p:grpSp>
      </p:grp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46E70FF9-FDC7-4942-AB2D-8304EE70F250}"/>
              </a:ext>
            </a:extLst>
          </p:cNvPr>
          <p:cNvGrpSpPr/>
          <p:nvPr/>
        </p:nvGrpSpPr>
        <p:grpSpPr>
          <a:xfrm>
            <a:off x="4648969" y="5034599"/>
            <a:ext cx="2612151" cy="1138095"/>
            <a:chOff x="3066566" y="5122127"/>
            <a:chExt cx="2612151" cy="1138095"/>
          </a:xfrm>
        </p:grpSpPr>
        <p:grpSp>
          <p:nvGrpSpPr>
            <p:cNvPr id="588" name="组合 587">
              <a:extLst>
                <a:ext uri="{FF2B5EF4-FFF2-40B4-BE49-F238E27FC236}">
                  <a16:creationId xmlns:a16="http://schemas.microsoft.com/office/drawing/2014/main" id="{01D10D2A-146D-4A5B-A342-D76838D809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85417" y="5652711"/>
              <a:ext cx="418816" cy="45719"/>
              <a:chOff x="1825118" y="2024794"/>
              <a:chExt cx="230849" cy="25200"/>
            </a:xfrm>
          </p:grpSpPr>
          <p:sp>
            <p:nvSpPr>
              <p:cNvPr id="589" name="椭圆 588">
                <a:extLst>
                  <a:ext uri="{FF2B5EF4-FFF2-40B4-BE49-F238E27FC236}">
                    <a16:creationId xmlns:a16="http://schemas.microsoft.com/office/drawing/2014/main" id="{E495C983-0B45-4340-B1E5-31FB62C77E5C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0" name="椭圆 589">
                <a:extLst>
                  <a:ext uri="{FF2B5EF4-FFF2-40B4-BE49-F238E27FC236}">
                    <a16:creationId xmlns:a16="http://schemas.microsoft.com/office/drawing/2014/main" id="{C1EAA0F9-330B-4549-9AD7-7DC7FB698C00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1" name="椭圆 590">
                <a:extLst>
                  <a:ext uri="{FF2B5EF4-FFF2-40B4-BE49-F238E27FC236}">
                    <a16:creationId xmlns:a16="http://schemas.microsoft.com/office/drawing/2014/main" id="{ED27D718-A82F-40F5-BD9F-B84B8990279A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sp>
          <p:nvSpPr>
            <p:cNvPr id="597" name="椭圆 596">
              <a:extLst>
                <a:ext uri="{FF2B5EF4-FFF2-40B4-BE49-F238E27FC236}">
                  <a16:creationId xmlns:a16="http://schemas.microsoft.com/office/drawing/2014/main" id="{80B1F4F5-FE47-40DC-BF7F-BF59FF2DC2B5}"/>
                </a:ext>
              </a:extLst>
            </p:cNvPr>
            <p:cNvSpPr/>
            <p:nvPr/>
          </p:nvSpPr>
          <p:spPr>
            <a:xfrm>
              <a:off x="3066566" y="5122127"/>
              <a:ext cx="2612151" cy="1138095"/>
            </a:xfrm>
            <a:prstGeom prst="ellips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3" name="组合 632">
              <a:extLst>
                <a:ext uri="{FF2B5EF4-FFF2-40B4-BE49-F238E27FC236}">
                  <a16:creationId xmlns:a16="http://schemas.microsoft.com/office/drawing/2014/main" id="{28CC7385-F04E-486E-9537-9B71EDEF1F88}"/>
                </a:ext>
              </a:extLst>
            </p:cNvPr>
            <p:cNvGrpSpPr/>
            <p:nvPr/>
          </p:nvGrpSpPr>
          <p:grpSpPr>
            <a:xfrm>
              <a:off x="4701558" y="5331174"/>
              <a:ext cx="955280" cy="720000"/>
              <a:chOff x="4721795" y="5428832"/>
              <a:chExt cx="955280" cy="720000"/>
            </a:xfrm>
          </p:grpSpPr>
          <p:grpSp>
            <p:nvGrpSpPr>
              <p:cNvPr id="575" name="组合 574">
                <a:extLst>
                  <a:ext uri="{FF2B5EF4-FFF2-40B4-BE49-F238E27FC236}">
                    <a16:creationId xmlns:a16="http://schemas.microsoft.com/office/drawing/2014/main" id="{427D6228-E622-4EEF-8F19-8F4CD2002B7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21795" y="5428832"/>
                <a:ext cx="955280" cy="720000"/>
                <a:chOff x="5524248" y="2588815"/>
                <a:chExt cx="573159" cy="432000"/>
              </a:xfrm>
            </p:grpSpPr>
            <p:pic>
              <p:nvPicPr>
                <p:cNvPr id="576" name="图形 575">
                  <a:extLst>
                    <a:ext uri="{FF2B5EF4-FFF2-40B4-BE49-F238E27FC236}">
                      <a16:creationId xmlns:a16="http://schemas.microsoft.com/office/drawing/2014/main" id="{17ABD9A0-3463-4731-9DD9-63FBAC91E8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xmlns="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09668" y="2588815"/>
                  <a:ext cx="487739" cy="432000"/>
                </a:xfrm>
                <a:prstGeom prst="rect">
                  <a:avLst/>
                </a:prstGeom>
              </p:spPr>
            </p:pic>
            <p:pic>
              <p:nvPicPr>
                <p:cNvPr id="577" name="图形 576">
                  <a:extLst>
                    <a:ext uri="{FF2B5EF4-FFF2-40B4-BE49-F238E27FC236}">
                      <a16:creationId xmlns:a16="http://schemas.microsoft.com/office/drawing/2014/main" id="{0381FC9C-2EC5-4618-ADB4-DD8EFA53BF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96DAC541-7B7A-43D3-8B79-37D633B846F1}">
                      <asvg:svgBlip xmlns:asvg="http://schemas.microsoft.com/office/drawing/2016/SVG/main" xmlns="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24248" y="2795453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26" name="图片 625">
                <a:extLst>
                  <a:ext uri="{FF2B5EF4-FFF2-40B4-BE49-F238E27FC236}">
                    <a16:creationId xmlns:a16="http://schemas.microsoft.com/office/drawing/2014/main" id="{94D4C34A-22F0-4C02-9E81-8CB880C64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9266" y="5509073"/>
                <a:ext cx="298454" cy="295945"/>
              </a:xfrm>
              <a:prstGeom prst="rect">
                <a:avLst/>
              </a:prstGeom>
            </p:spPr>
          </p:pic>
        </p:grpSp>
        <p:grpSp>
          <p:nvGrpSpPr>
            <p:cNvPr id="631" name="组合 630">
              <a:extLst>
                <a:ext uri="{FF2B5EF4-FFF2-40B4-BE49-F238E27FC236}">
                  <a16:creationId xmlns:a16="http://schemas.microsoft.com/office/drawing/2014/main" id="{98E34EAF-3A95-4147-8E16-5E55741A9E7E}"/>
                </a:ext>
              </a:extLst>
            </p:cNvPr>
            <p:cNvGrpSpPr/>
            <p:nvPr/>
          </p:nvGrpSpPr>
          <p:grpSpPr>
            <a:xfrm>
              <a:off x="3324317" y="5331174"/>
              <a:ext cx="807640" cy="720000"/>
              <a:chOff x="3202851" y="5451565"/>
              <a:chExt cx="807640" cy="720000"/>
            </a:xfrm>
          </p:grpSpPr>
          <p:grpSp>
            <p:nvGrpSpPr>
              <p:cNvPr id="581" name="组合 580">
                <a:extLst>
                  <a:ext uri="{FF2B5EF4-FFF2-40B4-BE49-F238E27FC236}">
                    <a16:creationId xmlns:a16="http://schemas.microsoft.com/office/drawing/2014/main" id="{CE021502-051B-4BE6-8552-A9B6A15CD5C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02851" y="5451565"/>
                <a:ext cx="807640" cy="720000"/>
                <a:chOff x="232841" y="2261833"/>
                <a:chExt cx="484588" cy="432000"/>
              </a:xfrm>
            </p:grpSpPr>
            <p:pic>
              <p:nvPicPr>
                <p:cNvPr id="582" name="图形 581">
                  <a:extLst>
                    <a:ext uri="{FF2B5EF4-FFF2-40B4-BE49-F238E27FC236}">
                      <a16:creationId xmlns:a16="http://schemas.microsoft.com/office/drawing/2014/main" id="{66B07225-D56F-4001-B82D-1B917B667C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769" y="2261833"/>
                  <a:ext cx="405660" cy="432000"/>
                </a:xfrm>
                <a:prstGeom prst="rect">
                  <a:avLst/>
                </a:prstGeom>
              </p:spPr>
            </p:pic>
            <p:pic>
              <p:nvPicPr>
                <p:cNvPr id="583" name="图形 582">
                  <a:extLst>
                    <a:ext uri="{FF2B5EF4-FFF2-40B4-BE49-F238E27FC236}">
                      <a16:creationId xmlns:a16="http://schemas.microsoft.com/office/drawing/2014/main" id="{F00AFF8E-7490-4101-8DAF-00267EB31A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841" y="252848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32" name="图片 631">
                <a:extLst>
                  <a:ext uri="{FF2B5EF4-FFF2-40B4-BE49-F238E27FC236}">
                    <a16:creationId xmlns:a16="http://schemas.microsoft.com/office/drawing/2014/main" id="{E0DBDF6E-D15D-4822-A514-95127ED53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-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3218" y="5531806"/>
                <a:ext cx="298454" cy="295945"/>
              </a:xfrm>
              <a:prstGeom prst="rect">
                <a:avLst/>
              </a:prstGeom>
            </p:spPr>
          </p:pic>
        </p:grpSp>
      </p:grpSp>
      <p:grpSp>
        <p:nvGrpSpPr>
          <p:cNvPr id="1041" name="组合 1040">
            <a:extLst>
              <a:ext uri="{FF2B5EF4-FFF2-40B4-BE49-F238E27FC236}">
                <a16:creationId xmlns:a16="http://schemas.microsoft.com/office/drawing/2014/main" id="{857E8F09-26F1-427D-AEF6-19A241CC783E}"/>
              </a:ext>
            </a:extLst>
          </p:cNvPr>
          <p:cNvGrpSpPr/>
          <p:nvPr/>
        </p:nvGrpSpPr>
        <p:grpSpPr>
          <a:xfrm>
            <a:off x="7708393" y="5034599"/>
            <a:ext cx="2612151" cy="1138095"/>
            <a:chOff x="6150902" y="5136198"/>
            <a:chExt cx="2612151" cy="1138095"/>
          </a:xfrm>
        </p:grpSpPr>
        <p:grpSp>
          <p:nvGrpSpPr>
            <p:cNvPr id="592" name="组合 591">
              <a:extLst>
                <a:ext uri="{FF2B5EF4-FFF2-40B4-BE49-F238E27FC236}">
                  <a16:creationId xmlns:a16="http://schemas.microsoft.com/office/drawing/2014/main" id="{3D4A1CA7-D8CE-4A1F-A080-8C8B21FEE6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47569" y="5682386"/>
              <a:ext cx="418816" cy="45719"/>
              <a:chOff x="1825118" y="2024794"/>
              <a:chExt cx="230849" cy="25200"/>
            </a:xfrm>
          </p:grpSpPr>
          <p:sp>
            <p:nvSpPr>
              <p:cNvPr id="593" name="椭圆 592">
                <a:extLst>
                  <a:ext uri="{FF2B5EF4-FFF2-40B4-BE49-F238E27FC236}">
                    <a16:creationId xmlns:a16="http://schemas.microsoft.com/office/drawing/2014/main" id="{BCE9144E-336D-423C-8C2F-E0A39FB691E9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4" name="椭圆 593">
                <a:extLst>
                  <a:ext uri="{FF2B5EF4-FFF2-40B4-BE49-F238E27FC236}">
                    <a16:creationId xmlns:a16="http://schemas.microsoft.com/office/drawing/2014/main" id="{217A91B8-39E5-4648-8A47-A4ED9888DC98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5" name="椭圆 594">
                <a:extLst>
                  <a:ext uri="{FF2B5EF4-FFF2-40B4-BE49-F238E27FC236}">
                    <a16:creationId xmlns:a16="http://schemas.microsoft.com/office/drawing/2014/main" id="{213D486A-E63B-43D6-B4B6-C47768461E76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sp>
          <p:nvSpPr>
            <p:cNvPr id="614" name="椭圆 613">
              <a:extLst>
                <a:ext uri="{FF2B5EF4-FFF2-40B4-BE49-F238E27FC236}">
                  <a16:creationId xmlns:a16="http://schemas.microsoft.com/office/drawing/2014/main" id="{7EE25FE5-8CE2-42A1-98A9-1A64D78EAADF}"/>
                </a:ext>
              </a:extLst>
            </p:cNvPr>
            <p:cNvSpPr/>
            <p:nvPr/>
          </p:nvSpPr>
          <p:spPr>
            <a:xfrm>
              <a:off x="6150902" y="5136198"/>
              <a:ext cx="2612151" cy="1138095"/>
            </a:xfrm>
            <a:prstGeom prst="ellips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25" name="组合 1024">
              <a:extLst>
                <a:ext uri="{FF2B5EF4-FFF2-40B4-BE49-F238E27FC236}">
                  <a16:creationId xmlns:a16="http://schemas.microsoft.com/office/drawing/2014/main" id="{A4684688-8322-4D1E-ADB8-29BC8B6D7C6A}"/>
                </a:ext>
              </a:extLst>
            </p:cNvPr>
            <p:cNvGrpSpPr/>
            <p:nvPr/>
          </p:nvGrpSpPr>
          <p:grpSpPr>
            <a:xfrm>
              <a:off x="6301329" y="5458883"/>
              <a:ext cx="856722" cy="635850"/>
              <a:chOff x="5987999" y="5420480"/>
              <a:chExt cx="856722" cy="635850"/>
            </a:xfrm>
          </p:grpSpPr>
          <p:grpSp>
            <p:nvGrpSpPr>
              <p:cNvPr id="578" name="组合 577">
                <a:extLst>
                  <a:ext uri="{FF2B5EF4-FFF2-40B4-BE49-F238E27FC236}">
                    <a16:creationId xmlns:a16="http://schemas.microsoft.com/office/drawing/2014/main" id="{B543A1E1-28D0-4880-B75F-3745768F3B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94496" y="5515794"/>
                <a:ext cx="750225" cy="540536"/>
                <a:chOff x="1294041" y="2267695"/>
                <a:chExt cx="459000" cy="330706"/>
              </a:xfrm>
            </p:grpSpPr>
            <p:pic>
              <p:nvPicPr>
                <p:cNvPr id="579" name="图形 578">
                  <a:extLst>
                    <a:ext uri="{FF2B5EF4-FFF2-40B4-BE49-F238E27FC236}">
                      <a16:creationId xmlns:a16="http://schemas.microsoft.com/office/drawing/2014/main" id="{EDB706BA-3018-45B3-BAF5-D13D751D93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4041" y="2267695"/>
                  <a:ext cx="459000" cy="288000"/>
                </a:xfrm>
                <a:prstGeom prst="rect">
                  <a:avLst/>
                </a:prstGeom>
              </p:spPr>
            </p:pic>
            <p:pic>
              <p:nvPicPr>
                <p:cNvPr id="580" name="图形 579">
                  <a:extLst>
                    <a:ext uri="{FF2B5EF4-FFF2-40B4-BE49-F238E27FC236}">
                      <a16:creationId xmlns:a16="http://schemas.microsoft.com/office/drawing/2014/main" id="{55700CFB-13EF-4B5F-A2A2-50CA8E8F9D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xmlns="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8853" y="243640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1024" name="图片 1023">
                <a:extLst>
                  <a:ext uri="{FF2B5EF4-FFF2-40B4-BE49-F238E27FC236}">
                    <a16:creationId xmlns:a16="http://schemas.microsoft.com/office/drawing/2014/main" id="{C1EC1E7A-74DE-42EA-ACE8-7DCC1FEE60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hq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464371">
                <a:off x="5987999" y="5420480"/>
                <a:ext cx="342959" cy="342959"/>
              </a:xfrm>
              <a:prstGeom prst="rect">
                <a:avLst/>
              </a:prstGeom>
            </p:spPr>
          </p:pic>
        </p:grpSp>
        <p:grpSp>
          <p:nvGrpSpPr>
            <p:cNvPr id="1026" name="组合 1025">
              <a:extLst>
                <a:ext uri="{FF2B5EF4-FFF2-40B4-BE49-F238E27FC236}">
                  <a16:creationId xmlns:a16="http://schemas.microsoft.com/office/drawing/2014/main" id="{9FDE8499-2CDD-4B6F-9846-78DE3AEE5286}"/>
                </a:ext>
              </a:extLst>
            </p:cNvPr>
            <p:cNvGrpSpPr/>
            <p:nvPr/>
          </p:nvGrpSpPr>
          <p:grpSpPr>
            <a:xfrm>
              <a:off x="7762424" y="5338494"/>
              <a:ext cx="845359" cy="726753"/>
              <a:chOff x="7449094" y="5159653"/>
              <a:chExt cx="845359" cy="726753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D576A80F-2C7E-49F0-9DC1-CD20DF404D8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506878" y="5159653"/>
                <a:ext cx="787575" cy="726753"/>
                <a:chOff x="2253396" y="2113467"/>
                <a:chExt cx="477593" cy="440714"/>
              </a:xfrm>
            </p:grpSpPr>
            <p:pic>
              <p:nvPicPr>
                <p:cNvPr id="13" name="图形 12">
                  <a:extLst>
                    <a:ext uri="{FF2B5EF4-FFF2-40B4-BE49-F238E27FC236}">
                      <a16:creationId xmlns:a16="http://schemas.microsoft.com/office/drawing/2014/main" id="{F35D9BDB-FA63-44B5-9F9B-0D1E1C3B3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96DAC541-7B7A-43D3-8B79-37D633B846F1}">
                      <asvg:svgBlip xmlns:asvg="http://schemas.microsoft.com/office/drawing/2016/SVG/main" xmlns="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2341" y="2113467"/>
                  <a:ext cx="408648" cy="432000"/>
                </a:xfrm>
                <a:prstGeom prst="rect">
                  <a:avLst/>
                </a:prstGeom>
              </p:spPr>
            </p:pic>
            <p:pic>
              <p:nvPicPr>
                <p:cNvPr id="14" name="图形 13">
                  <a:extLst>
                    <a:ext uri="{FF2B5EF4-FFF2-40B4-BE49-F238E27FC236}">
                      <a16:creationId xmlns:a16="http://schemas.microsoft.com/office/drawing/2014/main" id="{806D0744-068D-4325-83EA-FB7B71B01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xmlns="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3396" y="239218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42" name="图片 641">
                <a:extLst>
                  <a:ext uri="{FF2B5EF4-FFF2-40B4-BE49-F238E27FC236}">
                    <a16:creationId xmlns:a16="http://schemas.microsoft.com/office/drawing/2014/main" id="{168BF8CE-FFF4-4651-996E-1EB25A1F3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hq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464371">
                <a:off x="7449094" y="5280042"/>
                <a:ext cx="342959" cy="342959"/>
              </a:xfrm>
              <a:prstGeom prst="rect">
                <a:avLst/>
              </a:prstGeom>
            </p:spPr>
          </p:pic>
        </p:grpSp>
      </p:grpSp>
      <p:sp>
        <p:nvSpPr>
          <p:cNvPr id="660" name="任意多边形: 形状 659">
            <a:extLst>
              <a:ext uri="{FF2B5EF4-FFF2-40B4-BE49-F238E27FC236}">
                <a16:creationId xmlns:a16="http://schemas.microsoft.com/office/drawing/2014/main" id="{8A4EC121-31FE-4A3B-BCAD-5598905BC670}"/>
              </a:ext>
            </a:extLst>
          </p:cNvPr>
          <p:cNvSpPr/>
          <p:nvPr/>
        </p:nvSpPr>
        <p:spPr>
          <a:xfrm rot="13406634">
            <a:off x="3815942" y="1754299"/>
            <a:ext cx="202657" cy="393397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1" name="任意多边形: 形状 660">
            <a:extLst>
              <a:ext uri="{FF2B5EF4-FFF2-40B4-BE49-F238E27FC236}">
                <a16:creationId xmlns:a16="http://schemas.microsoft.com/office/drawing/2014/main" id="{978EA0AD-43A2-4DA8-AEEB-0342E590F554}"/>
              </a:ext>
            </a:extLst>
          </p:cNvPr>
          <p:cNvSpPr/>
          <p:nvPr/>
        </p:nvSpPr>
        <p:spPr>
          <a:xfrm rot="13008288">
            <a:off x="4565826" y="2169496"/>
            <a:ext cx="202657" cy="3406917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2" name="任意多边形: 形状 661">
            <a:extLst>
              <a:ext uri="{FF2B5EF4-FFF2-40B4-BE49-F238E27FC236}">
                <a16:creationId xmlns:a16="http://schemas.microsoft.com/office/drawing/2014/main" id="{3A6509E1-575A-4E2B-B794-641198FBCB34}"/>
              </a:ext>
            </a:extLst>
          </p:cNvPr>
          <p:cNvSpPr/>
          <p:nvPr/>
        </p:nvSpPr>
        <p:spPr>
          <a:xfrm rot="11632147">
            <a:off x="5582397" y="2451965"/>
            <a:ext cx="202657" cy="279731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3" name="任意多边形: 形状 662">
            <a:extLst>
              <a:ext uri="{FF2B5EF4-FFF2-40B4-BE49-F238E27FC236}">
                <a16:creationId xmlns:a16="http://schemas.microsoft.com/office/drawing/2014/main" id="{64F69178-0C41-4F7B-883D-0149856FF9AF}"/>
              </a:ext>
            </a:extLst>
          </p:cNvPr>
          <p:cNvSpPr/>
          <p:nvPr/>
        </p:nvSpPr>
        <p:spPr>
          <a:xfrm rot="10244744">
            <a:off x="6386235" y="2499231"/>
            <a:ext cx="202657" cy="279731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4" name="任意多边形: 形状 663">
            <a:extLst>
              <a:ext uri="{FF2B5EF4-FFF2-40B4-BE49-F238E27FC236}">
                <a16:creationId xmlns:a16="http://schemas.microsoft.com/office/drawing/2014/main" id="{1D4ACE80-84E0-4883-9FFC-AFC5ECDED1C8}"/>
              </a:ext>
            </a:extLst>
          </p:cNvPr>
          <p:cNvSpPr/>
          <p:nvPr/>
        </p:nvSpPr>
        <p:spPr>
          <a:xfrm rot="9408837">
            <a:off x="7157115" y="2371817"/>
            <a:ext cx="202657" cy="2948741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5" name="任意多边形: 形状 664">
            <a:extLst>
              <a:ext uri="{FF2B5EF4-FFF2-40B4-BE49-F238E27FC236}">
                <a16:creationId xmlns:a16="http://schemas.microsoft.com/office/drawing/2014/main" id="{AF147142-E542-478B-897A-4A2E99764F09}"/>
              </a:ext>
            </a:extLst>
          </p:cNvPr>
          <p:cNvSpPr/>
          <p:nvPr/>
        </p:nvSpPr>
        <p:spPr>
          <a:xfrm rot="8610864">
            <a:off x="7984552" y="2015348"/>
            <a:ext cx="202657" cy="357436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70" name="椭圆 669">
            <a:extLst>
              <a:ext uri="{FF2B5EF4-FFF2-40B4-BE49-F238E27FC236}">
                <a16:creationId xmlns:a16="http://schemas.microsoft.com/office/drawing/2014/main" id="{649C111D-8F9C-47CC-A656-680A525E371F}"/>
              </a:ext>
            </a:extLst>
          </p:cNvPr>
          <p:cNvSpPr>
            <a:spLocks noChangeAspect="1"/>
          </p:cNvSpPr>
          <p:nvPr/>
        </p:nvSpPr>
        <p:spPr>
          <a:xfrm>
            <a:off x="7951378" y="1702990"/>
            <a:ext cx="25200" cy="25200"/>
          </a:xfrm>
          <a:prstGeom prst="ellips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675" name="椭圆 674">
            <a:extLst>
              <a:ext uri="{FF2B5EF4-FFF2-40B4-BE49-F238E27FC236}">
                <a16:creationId xmlns:a16="http://schemas.microsoft.com/office/drawing/2014/main" id="{3BA5F802-0264-44E1-A048-37DDF585C367}"/>
              </a:ext>
            </a:extLst>
          </p:cNvPr>
          <p:cNvSpPr>
            <a:spLocks noChangeAspect="1"/>
          </p:cNvSpPr>
          <p:nvPr/>
        </p:nvSpPr>
        <p:spPr>
          <a:xfrm>
            <a:off x="7951378" y="1767462"/>
            <a:ext cx="25200" cy="25200"/>
          </a:xfrm>
          <a:prstGeom prst="ellips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676" name="椭圆 675">
            <a:extLst>
              <a:ext uri="{FF2B5EF4-FFF2-40B4-BE49-F238E27FC236}">
                <a16:creationId xmlns:a16="http://schemas.microsoft.com/office/drawing/2014/main" id="{276BD68C-B814-49B6-9AFB-A26D7AAC4B61}"/>
              </a:ext>
            </a:extLst>
          </p:cNvPr>
          <p:cNvSpPr>
            <a:spLocks noChangeAspect="1"/>
          </p:cNvSpPr>
          <p:nvPr/>
        </p:nvSpPr>
        <p:spPr>
          <a:xfrm>
            <a:off x="7951378" y="1831935"/>
            <a:ext cx="25200" cy="25200"/>
          </a:xfrm>
          <a:prstGeom prst="ellips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</p:spTree>
    <p:extLst>
      <p:ext uri="{BB962C8B-B14F-4D97-AF65-F5344CB8AC3E}">
        <p14:creationId xmlns:p14="http://schemas.microsoft.com/office/powerpoint/2010/main" val="154440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97D8F61-742E-4EFC-A390-2D8D6CAB370A}"/>
              </a:ext>
            </a:extLst>
          </p:cNvPr>
          <p:cNvSpPr txBox="1"/>
          <p:nvPr/>
        </p:nvSpPr>
        <p:spPr>
          <a:xfrm>
            <a:off x="5512131" y="291032"/>
            <a:ext cx="5008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波形叠加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339D6D8-F623-4583-A4CC-4FCB11919F05}"/>
              </a:ext>
            </a:extLst>
          </p:cNvPr>
          <p:cNvSpPr/>
          <p:nvPr/>
        </p:nvSpPr>
        <p:spPr>
          <a:xfrm rot="13032296">
            <a:off x="3912165" y="2068110"/>
            <a:ext cx="333976" cy="3618622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2B464A8-2F14-415A-ACE0-A50C4D5C3008}"/>
              </a:ext>
            </a:extLst>
          </p:cNvPr>
          <p:cNvSpPr/>
          <p:nvPr/>
        </p:nvSpPr>
        <p:spPr>
          <a:xfrm rot="10800000">
            <a:off x="5843628" y="2498057"/>
            <a:ext cx="333976" cy="303941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93C66CD-B484-4330-ABC3-9089CD0E2773}"/>
              </a:ext>
            </a:extLst>
          </p:cNvPr>
          <p:cNvSpPr/>
          <p:nvPr/>
        </p:nvSpPr>
        <p:spPr>
          <a:xfrm rot="8492681">
            <a:off x="7718676" y="2070342"/>
            <a:ext cx="333976" cy="3608078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98B8F39-4482-4D1A-B2AE-22CB6202B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873" y="995420"/>
            <a:ext cx="1420855" cy="13390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026125-83BF-4404-80C2-668349B315A2}"/>
              </a:ext>
            </a:extLst>
          </p:cNvPr>
          <p:cNvSpPr txBox="1"/>
          <p:nvPr/>
        </p:nvSpPr>
        <p:spPr>
          <a:xfrm>
            <a:off x="3044696" y="1341805"/>
            <a:ext cx="254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边缘服务器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5A89116A-6470-407F-8E2E-568511AFA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22178" y="5475720"/>
            <a:ext cx="771626" cy="85613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3EE669B-94EC-4273-ADC8-9ADF03CB8FB1}"/>
              </a:ext>
            </a:extLst>
          </p:cNvPr>
          <p:cNvSpPr txBox="1"/>
          <p:nvPr/>
        </p:nvSpPr>
        <p:spPr>
          <a:xfrm>
            <a:off x="1670888" y="6295213"/>
            <a:ext cx="201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75C73135-A58A-47B1-9514-B21BF5AFB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592916" y="5609940"/>
            <a:ext cx="936630" cy="58769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ABC4E82-4090-4065-8B65-AEE9DDBB4407}"/>
              </a:ext>
            </a:extLst>
          </p:cNvPr>
          <p:cNvSpPr txBox="1"/>
          <p:nvPr/>
        </p:nvSpPr>
        <p:spPr>
          <a:xfrm>
            <a:off x="5140748" y="6295213"/>
            <a:ext cx="201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76B2D87F-E554-454B-AFF9-7C9755097D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640523" y="5426356"/>
            <a:ext cx="1093465" cy="954856"/>
          </a:xfrm>
          <a:prstGeom prst="rect">
            <a:avLst/>
          </a:prstGeom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394D3D3-CEAE-49CA-85B0-0CED4D7D7BC2}"/>
              </a:ext>
            </a:extLst>
          </p:cNvPr>
          <p:cNvSpPr>
            <a:spLocks noChangeAspect="1"/>
          </p:cNvSpPr>
          <p:nvPr/>
        </p:nvSpPr>
        <p:spPr>
          <a:xfrm>
            <a:off x="4740863" y="4316040"/>
            <a:ext cx="988110" cy="529463"/>
          </a:xfrm>
          <a:custGeom>
            <a:avLst/>
            <a:gdLst>
              <a:gd name="connsiteX0" fmla="*/ 0 w 4478867"/>
              <a:gd name="connsiteY0" fmla="*/ 653561 h 1303029"/>
              <a:gd name="connsiteX1" fmla="*/ 368300 w 4478867"/>
              <a:gd name="connsiteY1" fmla="*/ 18561 h 1303029"/>
              <a:gd name="connsiteX2" fmla="*/ 1115483 w 4478867"/>
              <a:gd name="connsiteY2" fmla="*/ 1292794 h 1303029"/>
              <a:gd name="connsiteX3" fmla="*/ 1866900 w 4478867"/>
              <a:gd name="connsiteY3" fmla="*/ 29144 h 1303029"/>
              <a:gd name="connsiteX4" fmla="*/ 2614083 w 4478867"/>
              <a:gd name="connsiteY4" fmla="*/ 1290677 h 1303029"/>
              <a:gd name="connsiteX5" fmla="*/ 3363383 w 4478867"/>
              <a:gd name="connsiteY5" fmla="*/ 20677 h 1303029"/>
              <a:gd name="connsiteX6" fmla="*/ 4106333 w 4478867"/>
              <a:gd name="connsiteY6" fmla="*/ 1290677 h 1303029"/>
              <a:gd name="connsiteX7" fmla="*/ 4478867 w 4478867"/>
              <a:gd name="connsiteY7" fmla="*/ 647211 h 130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78867" h="1303029">
                <a:moveTo>
                  <a:pt x="0" y="653561"/>
                </a:moveTo>
                <a:cubicBezTo>
                  <a:pt x="91193" y="282791"/>
                  <a:pt x="182386" y="-87978"/>
                  <a:pt x="368300" y="18561"/>
                </a:cubicBezTo>
                <a:cubicBezTo>
                  <a:pt x="554214" y="125100"/>
                  <a:pt x="865716" y="1291030"/>
                  <a:pt x="1115483" y="1292794"/>
                </a:cubicBezTo>
                <a:cubicBezTo>
                  <a:pt x="1365250" y="1294558"/>
                  <a:pt x="1617133" y="29497"/>
                  <a:pt x="1866900" y="29144"/>
                </a:cubicBezTo>
                <a:cubicBezTo>
                  <a:pt x="2116667" y="28791"/>
                  <a:pt x="2364669" y="1292088"/>
                  <a:pt x="2614083" y="1290677"/>
                </a:cubicBezTo>
                <a:cubicBezTo>
                  <a:pt x="2863497" y="1289266"/>
                  <a:pt x="3114675" y="20677"/>
                  <a:pt x="3363383" y="20677"/>
                </a:cubicBezTo>
                <a:cubicBezTo>
                  <a:pt x="3612091" y="20677"/>
                  <a:pt x="3920419" y="1186255"/>
                  <a:pt x="4106333" y="1290677"/>
                </a:cubicBezTo>
                <a:cubicBezTo>
                  <a:pt x="4292247" y="1395099"/>
                  <a:pt x="4449586" y="807725"/>
                  <a:pt x="4478867" y="647211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AD5312B-9416-4CF7-80B5-E79F46324525}"/>
              </a:ext>
            </a:extLst>
          </p:cNvPr>
          <p:cNvSpPr txBox="1"/>
          <p:nvPr/>
        </p:nvSpPr>
        <p:spPr>
          <a:xfrm>
            <a:off x="8134673" y="6295213"/>
            <a:ext cx="2017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CEB28FE-2EDA-4E01-B2A8-FC4C618188CA}"/>
              </a:ext>
            </a:extLst>
          </p:cNvPr>
          <p:cNvGrpSpPr>
            <a:grpSpLocks noChangeAspect="1"/>
          </p:cNvGrpSpPr>
          <p:nvPr/>
        </p:nvGrpSpPr>
        <p:grpSpPr>
          <a:xfrm>
            <a:off x="2307997" y="4319148"/>
            <a:ext cx="772395" cy="526992"/>
            <a:chOff x="330358" y="4120931"/>
            <a:chExt cx="520682" cy="355252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55369ED-3871-48B6-839C-5FDE1B3C527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44732" y="4300281"/>
              <a:ext cx="28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D18AFE9F-C373-4726-BD0D-73DC3B84313A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315265" y="4297331"/>
              <a:ext cx="3528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8FF3593-7289-4C57-A2AE-C92DD67C50C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0786" y="4297830"/>
              <a:ext cx="28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E57EF468-8022-41C4-9DC6-36B388AFA528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516911" y="4299783"/>
              <a:ext cx="3528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6EE91BD-F929-4AC4-9D01-F67FA532633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0490" y="4299903"/>
              <a:ext cx="28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2C802E7-7FD9-4CD2-AB09-13CCFAC92CEE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231358" y="4231476"/>
              <a:ext cx="19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9A773424-7EBD-4A75-B523-9D56B7EC462D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752040" y="4362998"/>
              <a:ext cx="19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D398B38-F156-46EE-9369-F1792FB8BCD3}"/>
              </a:ext>
            </a:extLst>
          </p:cNvPr>
          <p:cNvGrpSpPr/>
          <p:nvPr/>
        </p:nvGrpSpPr>
        <p:grpSpPr>
          <a:xfrm>
            <a:off x="8816644" y="4365887"/>
            <a:ext cx="1120980" cy="430638"/>
            <a:chOff x="7293136" y="4300423"/>
            <a:chExt cx="1225226" cy="470685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472D3D3E-77B4-4C89-8861-37E140D008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5844" y="4319222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5620DAB-989A-4648-B8B3-DC51857E09FA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7167136" y="4439628"/>
              <a:ext cx="252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FF7F7DE6-338C-4469-926C-EF5D9B84B709}"/>
                </a:ext>
              </a:extLst>
            </p:cNvPr>
            <p:cNvCxnSpPr>
              <a:cxnSpLocks/>
            </p:cNvCxnSpPr>
            <p:nvPr/>
          </p:nvCxnSpPr>
          <p:spPr>
            <a:xfrm rot="15000000" flipV="1">
              <a:off x="7237889" y="4537108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ADEA7FA-13A2-41C5-AFD7-8F60377ED9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8081" y="4754311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D148AFE0-9113-4F75-9CE2-245C75E9D0DB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7450824" y="4534423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DE234502-1DF8-4A98-94EE-C9F46F01D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6714" y="4313116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6B06E2E7-EED4-4FBE-AB6F-6376F1488CFA}"/>
                </a:ext>
              </a:extLst>
            </p:cNvPr>
            <p:cNvCxnSpPr>
              <a:cxnSpLocks/>
            </p:cNvCxnSpPr>
            <p:nvPr/>
          </p:nvCxnSpPr>
          <p:spPr>
            <a:xfrm rot="15000000" flipV="1">
              <a:off x="7667348" y="4535766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FC0C6E65-0613-4498-A40B-CA533FAB52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1381" y="4754311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5103E55-851E-4B6B-9AC2-86B9190B2B80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7881886" y="4537107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485D2C1-7D3F-4BBE-B2C9-0791C4EEE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918" y="4316538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8FB5247-1669-4384-ADC8-89FB3D25018B}"/>
                </a:ext>
              </a:extLst>
            </p:cNvPr>
            <p:cNvCxnSpPr>
              <a:cxnSpLocks/>
            </p:cNvCxnSpPr>
            <p:nvPr/>
          </p:nvCxnSpPr>
          <p:spPr>
            <a:xfrm rot="15000000" flipV="1">
              <a:off x="8100518" y="4535610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8B7F74FC-0576-43C1-AFFC-1470C988D7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4551" y="4754311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E412622-86C7-4682-BD2A-F8A7776A5973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8392362" y="4635911"/>
              <a:ext cx="252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1E732AA9-29FA-4AA6-9DA3-CED4D49D985D}"/>
              </a:ext>
            </a:extLst>
          </p:cNvPr>
          <p:cNvSpPr/>
          <p:nvPr/>
        </p:nvSpPr>
        <p:spPr>
          <a:xfrm>
            <a:off x="7458364" y="1074164"/>
            <a:ext cx="1117471" cy="847997"/>
          </a:xfrm>
          <a:custGeom>
            <a:avLst/>
            <a:gdLst>
              <a:gd name="connsiteX0" fmla="*/ 0 w 7291654"/>
              <a:gd name="connsiteY0" fmla="*/ 3300142 h 5532920"/>
              <a:gd name="connsiteX1" fmla="*/ 149130 w 7291654"/>
              <a:gd name="connsiteY1" fmla="*/ 3162785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149130 w 7291654"/>
              <a:gd name="connsiteY1" fmla="*/ 3162785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687"/>
              <a:gd name="connsiteX1" fmla="*/ 211042 w 7291654"/>
              <a:gd name="connsiteY1" fmla="*/ 2848460 h 5532687"/>
              <a:gd name="connsiteX2" fmla="*/ 490558 w 7291654"/>
              <a:gd name="connsiteY2" fmla="*/ 549093 h 5532687"/>
              <a:gd name="connsiteX3" fmla="*/ 1106699 w 7291654"/>
              <a:gd name="connsiteY3" fmla="*/ 5529237 h 5532687"/>
              <a:gd name="connsiteX4" fmla="*/ 1750311 w 7291654"/>
              <a:gd name="connsiteY4" fmla="*/ 1353608 h 5532687"/>
              <a:gd name="connsiteX5" fmla="*/ 2170229 w 7291654"/>
              <a:gd name="connsiteY5" fmla="*/ 2562342 h 5532687"/>
              <a:gd name="connsiteX6" fmla="*/ 2578373 w 7291654"/>
              <a:gd name="connsiteY6" fmla="*/ 1852015 h 5532687"/>
              <a:gd name="connsiteX7" fmla="*/ 3135647 w 7291654"/>
              <a:gd name="connsiteY7" fmla="*/ 5026906 h 5532687"/>
              <a:gd name="connsiteX8" fmla="*/ 3732165 w 7291654"/>
              <a:gd name="connsiteY8" fmla="*/ 7517 h 5532687"/>
              <a:gd name="connsiteX9" fmla="*/ 4246270 w 7291654"/>
              <a:gd name="connsiteY9" fmla="*/ 3865264 h 5532687"/>
              <a:gd name="connsiteX10" fmla="*/ 4681885 w 7291654"/>
              <a:gd name="connsiteY10" fmla="*/ 2676152 h 5532687"/>
              <a:gd name="connsiteX11" fmla="*/ 5093954 w 7291654"/>
              <a:gd name="connsiteY11" fmla="*/ 4018318 h 5532687"/>
              <a:gd name="connsiteX12" fmla="*/ 5670850 w 7291654"/>
              <a:gd name="connsiteY12" fmla="*/ 152722 h 5532687"/>
              <a:gd name="connsiteX13" fmla="*/ 6338009 w 7291654"/>
              <a:gd name="connsiteY13" fmla="*/ 5062226 h 5532687"/>
              <a:gd name="connsiteX14" fmla="*/ 6836416 w 7291654"/>
              <a:gd name="connsiteY14" fmla="*/ 1934428 h 5532687"/>
              <a:gd name="connsiteX15" fmla="*/ 7291654 w 7291654"/>
              <a:gd name="connsiteY15" fmla="*/ 2797810 h 5532687"/>
              <a:gd name="connsiteX0" fmla="*/ 0 w 7291654"/>
              <a:gd name="connsiteY0" fmla="*/ 3300142 h 5533426"/>
              <a:gd name="connsiteX1" fmla="*/ 211042 w 7291654"/>
              <a:gd name="connsiteY1" fmla="*/ 2848460 h 5533426"/>
              <a:gd name="connsiteX2" fmla="*/ 651424 w 7291654"/>
              <a:gd name="connsiteY2" fmla="*/ 464426 h 5533426"/>
              <a:gd name="connsiteX3" fmla="*/ 1106699 w 7291654"/>
              <a:gd name="connsiteY3" fmla="*/ 5529237 h 5533426"/>
              <a:gd name="connsiteX4" fmla="*/ 1750311 w 7291654"/>
              <a:gd name="connsiteY4" fmla="*/ 1353608 h 5533426"/>
              <a:gd name="connsiteX5" fmla="*/ 2170229 w 7291654"/>
              <a:gd name="connsiteY5" fmla="*/ 2562342 h 5533426"/>
              <a:gd name="connsiteX6" fmla="*/ 2578373 w 7291654"/>
              <a:gd name="connsiteY6" fmla="*/ 1852015 h 5533426"/>
              <a:gd name="connsiteX7" fmla="*/ 3135647 w 7291654"/>
              <a:gd name="connsiteY7" fmla="*/ 5026906 h 5533426"/>
              <a:gd name="connsiteX8" fmla="*/ 3732165 w 7291654"/>
              <a:gd name="connsiteY8" fmla="*/ 7517 h 5533426"/>
              <a:gd name="connsiteX9" fmla="*/ 4246270 w 7291654"/>
              <a:gd name="connsiteY9" fmla="*/ 3865264 h 5533426"/>
              <a:gd name="connsiteX10" fmla="*/ 4681885 w 7291654"/>
              <a:gd name="connsiteY10" fmla="*/ 2676152 h 5533426"/>
              <a:gd name="connsiteX11" fmla="*/ 5093954 w 7291654"/>
              <a:gd name="connsiteY11" fmla="*/ 4018318 h 5533426"/>
              <a:gd name="connsiteX12" fmla="*/ 5670850 w 7291654"/>
              <a:gd name="connsiteY12" fmla="*/ 152722 h 5533426"/>
              <a:gd name="connsiteX13" fmla="*/ 6338009 w 7291654"/>
              <a:gd name="connsiteY13" fmla="*/ 5062226 h 5533426"/>
              <a:gd name="connsiteX14" fmla="*/ 6836416 w 7291654"/>
              <a:gd name="connsiteY14" fmla="*/ 1934428 h 5533426"/>
              <a:gd name="connsiteX15" fmla="*/ 7291654 w 7291654"/>
              <a:gd name="connsiteY15" fmla="*/ 2797810 h 5533426"/>
              <a:gd name="connsiteX0" fmla="*/ 0 w 7291654"/>
              <a:gd name="connsiteY0" fmla="*/ 3300142 h 5533154"/>
              <a:gd name="connsiteX1" fmla="*/ 211042 w 7291654"/>
              <a:gd name="connsiteY1" fmla="*/ 2848460 h 5533154"/>
              <a:gd name="connsiteX2" fmla="*/ 651424 w 7291654"/>
              <a:gd name="connsiteY2" fmla="*/ 464426 h 5533154"/>
              <a:gd name="connsiteX3" fmla="*/ 1106699 w 7291654"/>
              <a:gd name="connsiteY3" fmla="*/ 5529237 h 5533154"/>
              <a:gd name="connsiteX4" fmla="*/ 1750311 w 7291654"/>
              <a:gd name="connsiteY4" fmla="*/ 1353608 h 5533154"/>
              <a:gd name="connsiteX5" fmla="*/ 2170229 w 7291654"/>
              <a:gd name="connsiteY5" fmla="*/ 2562342 h 5533154"/>
              <a:gd name="connsiteX6" fmla="*/ 2578373 w 7291654"/>
              <a:gd name="connsiteY6" fmla="*/ 1852015 h 5533154"/>
              <a:gd name="connsiteX7" fmla="*/ 3135647 w 7291654"/>
              <a:gd name="connsiteY7" fmla="*/ 5026906 h 5533154"/>
              <a:gd name="connsiteX8" fmla="*/ 3732165 w 7291654"/>
              <a:gd name="connsiteY8" fmla="*/ 7517 h 5533154"/>
              <a:gd name="connsiteX9" fmla="*/ 4246270 w 7291654"/>
              <a:gd name="connsiteY9" fmla="*/ 3865264 h 5533154"/>
              <a:gd name="connsiteX10" fmla="*/ 4681885 w 7291654"/>
              <a:gd name="connsiteY10" fmla="*/ 2676152 h 5533154"/>
              <a:gd name="connsiteX11" fmla="*/ 5093954 w 7291654"/>
              <a:gd name="connsiteY11" fmla="*/ 4018318 h 5533154"/>
              <a:gd name="connsiteX12" fmla="*/ 5670850 w 7291654"/>
              <a:gd name="connsiteY12" fmla="*/ 152722 h 5533154"/>
              <a:gd name="connsiteX13" fmla="*/ 6338009 w 7291654"/>
              <a:gd name="connsiteY13" fmla="*/ 5062226 h 5533154"/>
              <a:gd name="connsiteX14" fmla="*/ 6836416 w 7291654"/>
              <a:gd name="connsiteY14" fmla="*/ 1934428 h 5533154"/>
              <a:gd name="connsiteX15" fmla="*/ 7291654 w 7291654"/>
              <a:gd name="connsiteY15" fmla="*/ 2797810 h 5533154"/>
              <a:gd name="connsiteX0" fmla="*/ 0 w 7291654"/>
              <a:gd name="connsiteY0" fmla="*/ 3300142 h 5533115"/>
              <a:gd name="connsiteX1" fmla="*/ 211042 w 7291654"/>
              <a:gd name="connsiteY1" fmla="*/ 2848460 h 5533115"/>
              <a:gd name="connsiteX2" fmla="*/ 651424 w 7291654"/>
              <a:gd name="connsiteY2" fmla="*/ 464426 h 5533115"/>
              <a:gd name="connsiteX3" fmla="*/ 1106699 w 7291654"/>
              <a:gd name="connsiteY3" fmla="*/ 5529237 h 5533115"/>
              <a:gd name="connsiteX4" fmla="*/ 1750311 w 7291654"/>
              <a:gd name="connsiteY4" fmla="*/ 1353608 h 5533115"/>
              <a:gd name="connsiteX5" fmla="*/ 2170229 w 7291654"/>
              <a:gd name="connsiteY5" fmla="*/ 2562342 h 5533115"/>
              <a:gd name="connsiteX6" fmla="*/ 2578373 w 7291654"/>
              <a:gd name="connsiteY6" fmla="*/ 1852015 h 5533115"/>
              <a:gd name="connsiteX7" fmla="*/ 3135647 w 7291654"/>
              <a:gd name="connsiteY7" fmla="*/ 5026906 h 5533115"/>
              <a:gd name="connsiteX8" fmla="*/ 3732165 w 7291654"/>
              <a:gd name="connsiteY8" fmla="*/ 7517 h 5533115"/>
              <a:gd name="connsiteX9" fmla="*/ 4246270 w 7291654"/>
              <a:gd name="connsiteY9" fmla="*/ 3865264 h 5533115"/>
              <a:gd name="connsiteX10" fmla="*/ 4681885 w 7291654"/>
              <a:gd name="connsiteY10" fmla="*/ 2676152 h 5533115"/>
              <a:gd name="connsiteX11" fmla="*/ 5093954 w 7291654"/>
              <a:gd name="connsiteY11" fmla="*/ 4018318 h 5533115"/>
              <a:gd name="connsiteX12" fmla="*/ 5670850 w 7291654"/>
              <a:gd name="connsiteY12" fmla="*/ 152722 h 5533115"/>
              <a:gd name="connsiteX13" fmla="*/ 6338009 w 7291654"/>
              <a:gd name="connsiteY13" fmla="*/ 5062226 h 5533115"/>
              <a:gd name="connsiteX14" fmla="*/ 6836416 w 7291654"/>
              <a:gd name="connsiteY14" fmla="*/ 1934428 h 5533115"/>
              <a:gd name="connsiteX15" fmla="*/ 7291654 w 7291654"/>
              <a:gd name="connsiteY15" fmla="*/ 2797810 h 5533115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578373 w 7291654"/>
              <a:gd name="connsiteY6" fmla="*/ 18520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633406 w 7291654"/>
              <a:gd name="connsiteY6" fmla="*/ 19282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633406 w 7291654"/>
              <a:gd name="connsiteY6" fmla="*/ 19282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633406 w 7291654"/>
              <a:gd name="connsiteY6" fmla="*/ 19282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021 h 5533298"/>
              <a:gd name="connsiteX1" fmla="*/ 211042 w 7291654"/>
              <a:gd name="connsiteY1" fmla="*/ 2848339 h 5533298"/>
              <a:gd name="connsiteX2" fmla="*/ 651424 w 7291654"/>
              <a:gd name="connsiteY2" fmla="*/ 464305 h 5533298"/>
              <a:gd name="connsiteX3" fmla="*/ 1106699 w 7291654"/>
              <a:gd name="connsiteY3" fmla="*/ 5529116 h 5533298"/>
              <a:gd name="connsiteX4" fmla="*/ 1750311 w 7291654"/>
              <a:gd name="connsiteY4" fmla="*/ 1353487 h 5533298"/>
              <a:gd name="connsiteX5" fmla="*/ 2187163 w 7291654"/>
              <a:gd name="connsiteY5" fmla="*/ 2604554 h 5533298"/>
              <a:gd name="connsiteX6" fmla="*/ 2633406 w 7291654"/>
              <a:gd name="connsiteY6" fmla="*/ 1928094 h 5533298"/>
              <a:gd name="connsiteX7" fmla="*/ 3135647 w 7291654"/>
              <a:gd name="connsiteY7" fmla="*/ 5026785 h 5533298"/>
              <a:gd name="connsiteX8" fmla="*/ 3732165 w 7291654"/>
              <a:gd name="connsiteY8" fmla="*/ 7396 h 5533298"/>
              <a:gd name="connsiteX9" fmla="*/ 4246270 w 7291654"/>
              <a:gd name="connsiteY9" fmla="*/ 3873610 h 5533298"/>
              <a:gd name="connsiteX10" fmla="*/ 4681885 w 7291654"/>
              <a:gd name="connsiteY10" fmla="*/ 2676031 h 5533298"/>
              <a:gd name="connsiteX11" fmla="*/ 5093954 w 7291654"/>
              <a:gd name="connsiteY11" fmla="*/ 4018197 h 5533298"/>
              <a:gd name="connsiteX12" fmla="*/ 5670850 w 7291654"/>
              <a:gd name="connsiteY12" fmla="*/ 152601 h 5533298"/>
              <a:gd name="connsiteX13" fmla="*/ 6338009 w 7291654"/>
              <a:gd name="connsiteY13" fmla="*/ 5062105 h 5533298"/>
              <a:gd name="connsiteX14" fmla="*/ 6836416 w 7291654"/>
              <a:gd name="connsiteY14" fmla="*/ 1934307 h 5533298"/>
              <a:gd name="connsiteX15" fmla="*/ 7291654 w 7291654"/>
              <a:gd name="connsiteY15" fmla="*/ 2797689 h 5533298"/>
              <a:gd name="connsiteX0" fmla="*/ 0 w 7291654"/>
              <a:gd name="connsiteY0" fmla="*/ 3300021 h 5533298"/>
              <a:gd name="connsiteX1" fmla="*/ 211042 w 7291654"/>
              <a:gd name="connsiteY1" fmla="*/ 2848339 h 5533298"/>
              <a:gd name="connsiteX2" fmla="*/ 651424 w 7291654"/>
              <a:gd name="connsiteY2" fmla="*/ 464305 h 5533298"/>
              <a:gd name="connsiteX3" fmla="*/ 1106699 w 7291654"/>
              <a:gd name="connsiteY3" fmla="*/ 5529116 h 5533298"/>
              <a:gd name="connsiteX4" fmla="*/ 1750311 w 7291654"/>
              <a:gd name="connsiteY4" fmla="*/ 1353487 h 5533298"/>
              <a:gd name="connsiteX5" fmla="*/ 2187163 w 7291654"/>
              <a:gd name="connsiteY5" fmla="*/ 2604554 h 5533298"/>
              <a:gd name="connsiteX6" fmla="*/ 2633406 w 7291654"/>
              <a:gd name="connsiteY6" fmla="*/ 1928094 h 5533298"/>
              <a:gd name="connsiteX7" fmla="*/ 3135647 w 7291654"/>
              <a:gd name="connsiteY7" fmla="*/ 5026785 h 5533298"/>
              <a:gd name="connsiteX8" fmla="*/ 3732165 w 7291654"/>
              <a:gd name="connsiteY8" fmla="*/ 7396 h 5533298"/>
              <a:gd name="connsiteX9" fmla="*/ 4246270 w 7291654"/>
              <a:gd name="connsiteY9" fmla="*/ 3873610 h 5533298"/>
              <a:gd name="connsiteX10" fmla="*/ 4681885 w 7291654"/>
              <a:gd name="connsiteY10" fmla="*/ 2676031 h 5533298"/>
              <a:gd name="connsiteX11" fmla="*/ 5195554 w 7291654"/>
              <a:gd name="connsiteY11" fmla="*/ 4035130 h 5533298"/>
              <a:gd name="connsiteX12" fmla="*/ 5670850 w 7291654"/>
              <a:gd name="connsiteY12" fmla="*/ 152601 h 5533298"/>
              <a:gd name="connsiteX13" fmla="*/ 6338009 w 7291654"/>
              <a:gd name="connsiteY13" fmla="*/ 5062105 h 5533298"/>
              <a:gd name="connsiteX14" fmla="*/ 6836416 w 7291654"/>
              <a:gd name="connsiteY14" fmla="*/ 1934307 h 5533298"/>
              <a:gd name="connsiteX15" fmla="*/ 7291654 w 7291654"/>
              <a:gd name="connsiteY15" fmla="*/ 2797689 h 5533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91654" h="5533298">
                <a:moveTo>
                  <a:pt x="0" y="3300021"/>
                </a:moveTo>
                <a:cubicBezTo>
                  <a:pt x="122585" y="3219296"/>
                  <a:pt x="102471" y="3320958"/>
                  <a:pt x="211042" y="2848339"/>
                </a:cubicBezTo>
                <a:cubicBezTo>
                  <a:pt x="319613" y="2375720"/>
                  <a:pt x="502148" y="17509"/>
                  <a:pt x="651424" y="464305"/>
                </a:cubicBezTo>
                <a:cubicBezTo>
                  <a:pt x="800700" y="911101"/>
                  <a:pt x="923551" y="5380919"/>
                  <a:pt x="1106699" y="5529116"/>
                </a:cubicBezTo>
                <a:cubicBezTo>
                  <a:pt x="1289847" y="5677313"/>
                  <a:pt x="1570234" y="1840914"/>
                  <a:pt x="1750311" y="1353487"/>
                </a:cubicBezTo>
                <a:cubicBezTo>
                  <a:pt x="1930388" y="866060"/>
                  <a:pt x="2039981" y="2508786"/>
                  <a:pt x="2187163" y="2604554"/>
                </a:cubicBezTo>
                <a:cubicBezTo>
                  <a:pt x="2334345" y="2700322"/>
                  <a:pt x="2475325" y="1524389"/>
                  <a:pt x="2633406" y="1928094"/>
                </a:cubicBezTo>
                <a:cubicBezTo>
                  <a:pt x="2791487" y="2331799"/>
                  <a:pt x="2952521" y="5346901"/>
                  <a:pt x="3135647" y="5026785"/>
                </a:cubicBezTo>
                <a:cubicBezTo>
                  <a:pt x="3538906" y="4909868"/>
                  <a:pt x="3547061" y="199592"/>
                  <a:pt x="3732165" y="7396"/>
                </a:cubicBezTo>
                <a:cubicBezTo>
                  <a:pt x="3917269" y="-184800"/>
                  <a:pt x="4087983" y="3428838"/>
                  <a:pt x="4246270" y="3873610"/>
                </a:cubicBezTo>
                <a:cubicBezTo>
                  <a:pt x="4404557" y="4318383"/>
                  <a:pt x="4523671" y="2649111"/>
                  <a:pt x="4681885" y="2676031"/>
                </a:cubicBezTo>
                <a:cubicBezTo>
                  <a:pt x="4840099" y="2702951"/>
                  <a:pt x="5030727" y="4455702"/>
                  <a:pt x="5195554" y="4035130"/>
                </a:cubicBezTo>
                <a:cubicBezTo>
                  <a:pt x="5360382" y="3614558"/>
                  <a:pt x="5480441" y="-18562"/>
                  <a:pt x="5670850" y="152601"/>
                </a:cubicBezTo>
                <a:cubicBezTo>
                  <a:pt x="5861259" y="323764"/>
                  <a:pt x="6143748" y="4765154"/>
                  <a:pt x="6338009" y="5062105"/>
                </a:cubicBezTo>
                <a:cubicBezTo>
                  <a:pt x="6532270" y="5359056"/>
                  <a:pt x="6677475" y="2311710"/>
                  <a:pt x="6836416" y="1934307"/>
                </a:cubicBezTo>
                <a:cubicBezTo>
                  <a:pt x="6995357" y="1556904"/>
                  <a:pt x="7222976" y="2677993"/>
                  <a:pt x="7291654" y="2797689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070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6518B08-5DDC-4535-BC88-16643049493B}"/>
              </a:ext>
            </a:extLst>
          </p:cNvPr>
          <p:cNvGrpSpPr/>
          <p:nvPr/>
        </p:nvGrpSpPr>
        <p:grpSpPr>
          <a:xfrm>
            <a:off x="1670888" y="586682"/>
            <a:ext cx="8850701" cy="6170196"/>
            <a:chOff x="1670888" y="586682"/>
            <a:chExt cx="8850701" cy="617019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97D8F61-742E-4EFC-A390-2D8D6CAB370A}"/>
                </a:ext>
              </a:extLst>
            </p:cNvPr>
            <p:cNvSpPr txBox="1"/>
            <p:nvPr/>
          </p:nvSpPr>
          <p:spPr>
            <a:xfrm>
              <a:off x="5512608" y="586682"/>
              <a:ext cx="50089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Waveform Superposition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339D6D8-F623-4583-A4CC-4FCB11919F05}"/>
                </a:ext>
              </a:extLst>
            </p:cNvPr>
            <p:cNvSpPr/>
            <p:nvPr/>
          </p:nvSpPr>
          <p:spPr>
            <a:xfrm rot="13032296">
              <a:off x="3912165" y="2068110"/>
              <a:ext cx="333976" cy="3618622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rgbClr val="A81A16">
                    <a:alpha val="50000"/>
                  </a:srgbClr>
                </a:gs>
                <a:gs pos="90000">
                  <a:schemeClr val="accent1">
                    <a:alpha val="9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92B464A8-2F14-415A-ACE0-A50C4D5C3008}"/>
                </a:ext>
              </a:extLst>
            </p:cNvPr>
            <p:cNvSpPr/>
            <p:nvPr/>
          </p:nvSpPr>
          <p:spPr>
            <a:xfrm rot="10800000">
              <a:off x="5843628" y="2498057"/>
              <a:ext cx="333976" cy="3039410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rgbClr val="A81A16">
                    <a:alpha val="50000"/>
                  </a:srgbClr>
                </a:gs>
                <a:gs pos="90000">
                  <a:schemeClr val="accent1">
                    <a:alpha val="9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493C66CD-B484-4330-ABC3-9089CD0E2773}"/>
                </a:ext>
              </a:extLst>
            </p:cNvPr>
            <p:cNvSpPr/>
            <p:nvPr/>
          </p:nvSpPr>
          <p:spPr>
            <a:xfrm rot="8492681">
              <a:off x="7718676" y="2070342"/>
              <a:ext cx="333976" cy="3608078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rgbClr val="A81A16">
                    <a:alpha val="50000"/>
                  </a:srgbClr>
                </a:gs>
                <a:gs pos="90000">
                  <a:schemeClr val="accent1">
                    <a:alpha val="9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98B8F39-4482-4D1A-B2AE-22CB6202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873" y="995420"/>
              <a:ext cx="1420855" cy="133909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9026125-83BF-4404-80C2-668349B315A2}"/>
                </a:ext>
              </a:extLst>
            </p:cNvPr>
            <p:cNvSpPr txBox="1"/>
            <p:nvPr/>
          </p:nvSpPr>
          <p:spPr>
            <a:xfrm>
              <a:off x="3887213" y="1606638"/>
              <a:ext cx="1841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Edge Server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5A89116A-6470-407F-8E2E-568511AFA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322178" y="5475720"/>
              <a:ext cx="771626" cy="856131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EE669B-94EC-4273-ADC8-9ADF03CB8FB1}"/>
                </a:ext>
              </a:extLst>
            </p:cNvPr>
            <p:cNvSpPr txBox="1"/>
            <p:nvPr/>
          </p:nvSpPr>
          <p:spPr>
            <a:xfrm>
              <a:off x="1670888" y="6295213"/>
              <a:ext cx="2016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Device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75C73135-A58A-47B1-9514-B21BF5AF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5592916" y="5609940"/>
              <a:ext cx="936630" cy="587691"/>
            </a:xfrm>
            <a:prstGeom prst="rect">
              <a:avLst/>
            </a:prstGeom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76B2D87F-E554-454B-AFF9-7C9755097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8640523" y="5426356"/>
              <a:ext cx="1093465" cy="954856"/>
            </a:xfrm>
            <a:prstGeom prst="rect">
              <a:avLst/>
            </a:prstGeom>
          </p:spPr>
        </p:pic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7394D3D3-CEAE-49CA-85B0-0CED4D7D7B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0863" y="4316040"/>
              <a:ext cx="988110" cy="529463"/>
            </a:xfrm>
            <a:custGeom>
              <a:avLst/>
              <a:gdLst>
                <a:gd name="connsiteX0" fmla="*/ 0 w 4478867"/>
                <a:gd name="connsiteY0" fmla="*/ 653561 h 1303029"/>
                <a:gd name="connsiteX1" fmla="*/ 368300 w 4478867"/>
                <a:gd name="connsiteY1" fmla="*/ 18561 h 1303029"/>
                <a:gd name="connsiteX2" fmla="*/ 1115483 w 4478867"/>
                <a:gd name="connsiteY2" fmla="*/ 1292794 h 1303029"/>
                <a:gd name="connsiteX3" fmla="*/ 1866900 w 4478867"/>
                <a:gd name="connsiteY3" fmla="*/ 29144 h 1303029"/>
                <a:gd name="connsiteX4" fmla="*/ 2614083 w 4478867"/>
                <a:gd name="connsiteY4" fmla="*/ 1290677 h 1303029"/>
                <a:gd name="connsiteX5" fmla="*/ 3363383 w 4478867"/>
                <a:gd name="connsiteY5" fmla="*/ 20677 h 1303029"/>
                <a:gd name="connsiteX6" fmla="*/ 4106333 w 4478867"/>
                <a:gd name="connsiteY6" fmla="*/ 1290677 h 1303029"/>
                <a:gd name="connsiteX7" fmla="*/ 4478867 w 4478867"/>
                <a:gd name="connsiteY7" fmla="*/ 647211 h 13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78867" h="1303029">
                  <a:moveTo>
                    <a:pt x="0" y="653561"/>
                  </a:moveTo>
                  <a:cubicBezTo>
                    <a:pt x="91193" y="282791"/>
                    <a:pt x="182386" y="-87978"/>
                    <a:pt x="368300" y="18561"/>
                  </a:cubicBezTo>
                  <a:cubicBezTo>
                    <a:pt x="554214" y="125100"/>
                    <a:pt x="865716" y="1291030"/>
                    <a:pt x="1115483" y="1292794"/>
                  </a:cubicBezTo>
                  <a:cubicBezTo>
                    <a:pt x="1365250" y="1294558"/>
                    <a:pt x="1617133" y="29497"/>
                    <a:pt x="1866900" y="29144"/>
                  </a:cubicBezTo>
                  <a:cubicBezTo>
                    <a:pt x="2116667" y="28791"/>
                    <a:pt x="2364669" y="1292088"/>
                    <a:pt x="2614083" y="1290677"/>
                  </a:cubicBezTo>
                  <a:cubicBezTo>
                    <a:pt x="2863497" y="1289266"/>
                    <a:pt x="3114675" y="20677"/>
                    <a:pt x="3363383" y="20677"/>
                  </a:cubicBezTo>
                  <a:cubicBezTo>
                    <a:pt x="3612091" y="20677"/>
                    <a:pt x="3920419" y="1186255"/>
                    <a:pt x="4106333" y="1290677"/>
                  </a:cubicBezTo>
                  <a:cubicBezTo>
                    <a:pt x="4292247" y="1395099"/>
                    <a:pt x="4449586" y="807725"/>
                    <a:pt x="4478867" y="647211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CEB28FE-2EDA-4E01-B2A8-FC4C618188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07997" y="4319148"/>
              <a:ext cx="772395" cy="526992"/>
              <a:chOff x="330358" y="4120931"/>
              <a:chExt cx="520682" cy="355252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155369ED-3871-48B6-839C-5FDE1B3C52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4732" y="4300281"/>
                <a:ext cx="28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18AFE9F-C373-4726-BD0D-73DC3B84313A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315265" y="4297331"/>
                <a:ext cx="3528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68FF3593-7289-4C57-A2AE-C92DD67C50C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450786" y="4297830"/>
                <a:ext cx="28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E57EF468-8022-41C4-9DC6-36B388AFA528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516911" y="4299783"/>
                <a:ext cx="3528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76EE91BD-F929-4AC4-9D01-F67FA532633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50490" y="4299903"/>
                <a:ext cx="28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62C802E7-7FD9-4CD2-AB09-13CCFAC92CEE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231358" y="4231476"/>
                <a:ext cx="19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9A773424-7EBD-4A75-B523-9D56B7EC462D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752040" y="4362998"/>
                <a:ext cx="19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DD398B38-F156-46EE-9369-F1792FB8BCD3}"/>
                </a:ext>
              </a:extLst>
            </p:cNvPr>
            <p:cNvGrpSpPr/>
            <p:nvPr/>
          </p:nvGrpSpPr>
          <p:grpSpPr>
            <a:xfrm>
              <a:off x="8816644" y="4365887"/>
              <a:ext cx="1120980" cy="430638"/>
              <a:chOff x="7293136" y="4300423"/>
              <a:chExt cx="1225226" cy="470685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472D3D3E-77B4-4C89-8861-37E140D008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35844" y="4319222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85620DAB-989A-4648-B8B3-DC51857E09FA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7167136" y="4439628"/>
                <a:ext cx="252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FF7F7DE6-338C-4469-926C-EF5D9B84B709}"/>
                  </a:ext>
                </a:extLst>
              </p:cNvPr>
              <p:cNvCxnSpPr>
                <a:cxnSpLocks/>
              </p:cNvCxnSpPr>
              <p:nvPr/>
            </p:nvCxnSpPr>
            <p:spPr>
              <a:xfrm rot="15000000" flipV="1">
                <a:off x="7237889" y="4537108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BADEA7FA-13A2-41C5-AFD7-8F60377ED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48081" y="4754311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D148AFE0-9113-4F75-9CE2-245C75E9D0DB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7450824" y="4534423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E234502-1DF8-4A98-94EE-C9F46F01D3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6714" y="4313116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6B06E2E7-EED4-4FBE-AB6F-6376F1488CFA}"/>
                  </a:ext>
                </a:extLst>
              </p:cNvPr>
              <p:cNvCxnSpPr>
                <a:cxnSpLocks/>
              </p:cNvCxnSpPr>
              <p:nvPr/>
            </p:nvCxnSpPr>
            <p:spPr>
              <a:xfrm rot="15000000" flipV="1">
                <a:off x="7667348" y="4535766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FC0C6E65-0613-4498-A40B-CA533FAB52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1381" y="4754311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35103E55-851E-4B6B-9AC2-86B9190B2B80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7881886" y="4537107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C485D2C1-7D3F-4BBE-B2C9-0791C4EEEA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5918" y="4316538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E8FB5247-1669-4384-ADC8-89FB3D25018B}"/>
                  </a:ext>
                </a:extLst>
              </p:cNvPr>
              <p:cNvCxnSpPr>
                <a:cxnSpLocks/>
              </p:cNvCxnSpPr>
              <p:nvPr/>
            </p:nvCxnSpPr>
            <p:spPr>
              <a:xfrm rot="15000000" flipV="1">
                <a:off x="8100518" y="4535610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8B7F74FC-0576-43C1-AFFC-1470C988D7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4551" y="4754311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EE412622-86C7-4682-BD2A-F8A7776A5973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8392362" y="4635911"/>
                <a:ext cx="252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1E732AA9-29FA-4AA6-9DA3-CED4D49D985D}"/>
                </a:ext>
              </a:extLst>
            </p:cNvPr>
            <p:cNvSpPr/>
            <p:nvPr/>
          </p:nvSpPr>
          <p:spPr>
            <a:xfrm>
              <a:off x="7458364" y="1074164"/>
              <a:ext cx="1117471" cy="847997"/>
            </a:xfrm>
            <a:custGeom>
              <a:avLst/>
              <a:gdLst>
                <a:gd name="connsiteX0" fmla="*/ 0 w 7291654"/>
                <a:gd name="connsiteY0" fmla="*/ 3300142 h 5532920"/>
                <a:gd name="connsiteX1" fmla="*/ 149130 w 7291654"/>
                <a:gd name="connsiteY1" fmla="*/ 3162785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149130 w 7291654"/>
                <a:gd name="connsiteY1" fmla="*/ 3162785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687"/>
                <a:gd name="connsiteX1" fmla="*/ 211042 w 7291654"/>
                <a:gd name="connsiteY1" fmla="*/ 2848460 h 5532687"/>
                <a:gd name="connsiteX2" fmla="*/ 490558 w 7291654"/>
                <a:gd name="connsiteY2" fmla="*/ 549093 h 5532687"/>
                <a:gd name="connsiteX3" fmla="*/ 1106699 w 7291654"/>
                <a:gd name="connsiteY3" fmla="*/ 5529237 h 5532687"/>
                <a:gd name="connsiteX4" fmla="*/ 1750311 w 7291654"/>
                <a:gd name="connsiteY4" fmla="*/ 1353608 h 5532687"/>
                <a:gd name="connsiteX5" fmla="*/ 2170229 w 7291654"/>
                <a:gd name="connsiteY5" fmla="*/ 2562342 h 5532687"/>
                <a:gd name="connsiteX6" fmla="*/ 2578373 w 7291654"/>
                <a:gd name="connsiteY6" fmla="*/ 1852015 h 5532687"/>
                <a:gd name="connsiteX7" fmla="*/ 3135647 w 7291654"/>
                <a:gd name="connsiteY7" fmla="*/ 5026906 h 5532687"/>
                <a:gd name="connsiteX8" fmla="*/ 3732165 w 7291654"/>
                <a:gd name="connsiteY8" fmla="*/ 7517 h 5532687"/>
                <a:gd name="connsiteX9" fmla="*/ 4246270 w 7291654"/>
                <a:gd name="connsiteY9" fmla="*/ 3865264 h 5532687"/>
                <a:gd name="connsiteX10" fmla="*/ 4681885 w 7291654"/>
                <a:gd name="connsiteY10" fmla="*/ 2676152 h 5532687"/>
                <a:gd name="connsiteX11" fmla="*/ 5093954 w 7291654"/>
                <a:gd name="connsiteY11" fmla="*/ 4018318 h 5532687"/>
                <a:gd name="connsiteX12" fmla="*/ 5670850 w 7291654"/>
                <a:gd name="connsiteY12" fmla="*/ 152722 h 5532687"/>
                <a:gd name="connsiteX13" fmla="*/ 6338009 w 7291654"/>
                <a:gd name="connsiteY13" fmla="*/ 5062226 h 5532687"/>
                <a:gd name="connsiteX14" fmla="*/ 6836416 w 7291654"/>
                <a:gd name="connsiteY14" fmla="*/ 1934428 h 5532687"/>
                <a:gd name="connsiteX15" fmla="*/ 7291654 w 7291654"/>
                <a:gd name="connsiteY15" fmla="*/ 2797810 h 5532687"/>
                <a:gd name="connsiteX0" fmla="*/ 0 w 7291654"/>
                <a:gd name="connsiteY0" fmla="*/ 3300142 h 5533426"/>
                <a:gd name="connsiteX1" fmla="*/ 211042 w 7291654"/>
                <a:gd name="connsiteY1" fmla="*/ 2848460 h 5533426"/>
                <a:gd name="connsiteX2" fmla="*/ 651424 w 7291654"/>
                <a:gd name="connsiteY2" fmla="*/ 464426 h 5533426"/>
                <a:gd name="connsiteX3" fmla="*/ 1106699 w 7291654"/>
                <a:gd name="connsiteY3" fmla="*/ 5529237 h 5533426"/>
                <a:gd name="connsiteX4" fmla="*/ 1750311 w 7291654"/>
                <a:gd name="connsiteY4" fmla="*/ 1353608 h 5533426"/>
                <a:gd name="connsiteX5" fmla="*/ 2170229 w 7291654"/>
                <a:gd name="connsiteY5" fmla="*/ 2562342 h 5533426"/>
                <a:gd name="connsiteX6" fmla="*/ 2578373 w 7291654"/>
                <a:gd name="connsiteY6" fmla="*/ 1852015 h 5533426"/>
                <a:gd name="connsiteX7" fmla="*/ 3135647 w 7291654"/>
                <a:gd name="connsiteY7" fmla="*/ 5026906 h 5533426"/>
                <a:gd name="connsiteX8" fmla="*/ 3732165 w 7291654"/>
                <a:gd name="connsiteY8" fmla="*/ 7517 h 5533426"/>
                <a:gd name="connsiteX9" fmla="*/ 4246270 w 7291654"/>
                <a:gd name="connsiteY9" fmla="*/ 3865264 h 5533426"/>
                <a:gd name="connsiteX10" fmla="*/ 4681885 w 7291654"/>
                <a:gd name="connsiteY10" fmla="*/ 2676152 h 5533426"/>
                <a:gd name="connsiteX11" fmla="*/ 5093954 w 7291654"/>
                <a:gd name="connsiteY11" fmla="*/ 4018318 h 5533426"/>
                <a:gd name="connsiteX12" fmla="*/ 5670850 w 7291654"/>
                <a:gd name="connsiteY12" fmla="*/ 152722 h 5533426"/>
                <a:gd name="connsiteX13" fmla="*/ 6338009 w 7291654"/>
                <a:gd name="connsiteY13" fmla="*/ 5062226 h 5533426"/>
                <a:gd name="connsiteX14" fmla="*/ 6836416 w 7291654"/>
                <a:gd name="connsiteY14" fmla="*/ 1934428 h 5533426"/>
                <a:gd name="connsiteX15" fmla="*/ 7291654 w 7291654"/>
                <a:gd name="connsiteY15" fmla="*/ 2797810 h 5533426"/>
                <a:gd name="connsiteX0" fmla="*/ 0 w 7291654"/>
                <a:gd name="connsiteY0" fmla="*/ 3300142 h 5533154"/>
                <a:gd name="connsiteX1" fmla="*/ 211042 w 7291654"/>
                <a:gd name="connsiteY1" fmla="*/ 2848460 h 5533154"/>
                <a:gd name="connsiteX2" fmla="*/ 651424 w 7291654"/>
                <a:gd name="connsiteY2" fmla="*/ 464426 h 5533154"/>
                <a:gd name="connsiteX3" fmla="*/ 1106699 w 7291654"/>
                <a:gd name="connsiteY3" fmla="*/ 5529237 h 5533154"/>
                <a:gd name="connsiteX4" fmla="*/ 1750311 w 7291654"/>
                <a:gd name="connsiteY4" fmla="*/ 1353608 h 5533154"/>
                <a:gd name="connsiteX5" fmla="*/ 2170229 w 7291654"/>
                <a:gd name="connsiteY5" fmla="*/ 2562342 h 5533154"/>
                <a:gd name="connsiteX6" fmla="*/ 2578373 w 7291654"/>
                <a:gd name="connsiteY6" fmla="*/ 1852015 h 5533154"/>
                <a:gd name="connsiteX7" fmla="*/ 3135647 w 7291654"/>
                <a:gd name="connsiteY7" fmla="*/ 5026906 h 5533154"/>
                <a:gd name="connsiteX8" fmla="*/ 3732165 w 7291654"/>
                <a:gd name="connsiteY8" fmla="*/ 7517 h 5533154"/>
                <a:gd name="connsiteX9" fmla="*/ 4246270 w 7291654"/>
                <a:gd name="connsiteY9" fmla="*/ 3865264 h 5533154"/>
                <a:gd name="connsiteX10" fmla="*/ 4681885 w 7291654"/>
                <a:gd name="connsiteY10" fmla="*/ 2676152 h 5533154"/>
                <a:gd name="connsiteX11" fmla="*/ 5093954 w 7291654"/>
                <a:gd name="connsiteY11" fmla="*/ 4018318 h 5533154"/>
                <a:gd name="connsiteX12" fmla="*/ 5670850 w 7291654"/>
                <a:gd name="connsiteY12" fmla="*/ 152722 h 5533154"/>
                <a:gd name="connsiteX13" fmla="*/ 6338009 w 7291654"/>
                <a:gd name="connsiteY13" fmla="*/ 5062226 h 5533154"/>
                <a:gd name="connsiteX14" fmla="*/ 6836416 w 7291654"/>
                <a:gd name="connsiteY14" fmla="*/ 1934428 h 5533154"/>
                <a:gd name="connsiteX15" fmla="*/ 7291654 w 7291654"/>
                <a:gd name="connsiteY15" fmla="*/ 2797810 h 5533154"/>
                <a:gd name="connsiteX0" fmla="*/ 0 w 7291654"/>
                <a:gd name="connsiteY0" fmla="*/ 3300142 h 5533115"/>
                <a:gd name="connsiteX1" fmla="*/ 211042 w 7291654"/>
                <a:gd name="connsiteY1" fmla="*/ 2848460 h 5533115"/>
                <a:gd name="connsiteX2" fmla="*/ 651424 w 7291654"/>
                <a:gd name="connsiteY2" fmla="*/ 464426 h 5533115"/>
                <a:gd name="connsiteX3" fmla="*/ 1106699 w 7291654"/>
                <a:gd name="connsiteY3" fmla="*/ 5529237 h 5533115"/>
                <a:gd name="connsiteX4" fmla="*/ 1750311 w 7291654"/>
                <a:gd name="connsiteY4" fmla="*/ 1353608 h 5533115"/>
                <a:gd name="connsiteX5" fmla="*/ 2170229 w 7291654"/>
                <a:gd name="connsiteY5" fmla="*/ 2562342 h 5533115"/>
                <a:gd name="connsiteX6" fmla="*/ 2578373 w 7291654"/>
                <a:gd name="connsiteY6" fmla="*/ 1852015 h 5533115"/>
                <a:gd name="connsiteX7" fmla="*/ 3135647 w 7291654"/>
                <a:gd name="connsiteY7" fmla="*/ 5026906 h 5533115"/>
                <a:gd name="connsiteX8" fmla="*/ 3732165 w 7291654"/>
                <a:gd name="connsiteY8" fmla="*/ 7517 h 5533115"/>
                <a:gd name="connsiteX9" fmla="*/ 4246270 w 7291654"/>
                <a:gd name="connsiteY9" fmla="*/ 3865264 h 5533115"/>
                <a:gd name="connsiteX10" fmla="*/ 4681885 w 7291654"/>
                <a:gd name="connsiteY10" fmla="*/ 2676152 h 5533115"/>
                <a:gd name="connsiteX11" fmla="*/ 5093954 w 7291654"/>
                <a:gd name="connsiteY11" fmla="*/ 4018318 h 5533115"/>
                <a:gd name="connsiteX12" fmla="*/ 5670850 w 7291654"/>
                <a:gd name="connsiteY12" fmla="*/ 152722 h 5533115"/>
                <a:gd name="connsiteX13" fmla="*/ 6338009 w 7291654"/>
                <a:gd name="connsiteY13" fmla="*/ 5062226 h 5533115"/>
                <a:gd name="connsiteX14" fmla="*/ 6836416 w 7291654"/>
                <a:gd name="connsiteY14" fmla="*/ 1934428 h 5533115"/>
                <a:gd name="connsiteX15" fmla="*/ 7291654 w 7291654"/>
                <a:gd name="connsiteY15" fmla="*/ 2797810 h 5533115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578373 w 7291654"/>
                <a:gd name="connsiteY6" fmla="*/ 18520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633406 w 7291654"/>
                <a:gd name="connsiteY6" fmla="*/ 19282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633406 w 7291654"/>
                <a:gd name="connsiteY6" fmla="*/ 19282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633406 w 7291654"/>
                <a:gd name="connsiteY6" fmla="*/ 19282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021 h 5533298"/>
                <a:gd name="connsiteX1" fmla="*/ 211042 w 7291654"/>
                <a:gd name="connsiteY1" fmla="*/ 2848339 h 5533298"/>
                <a:gd name="connsiteX2" fmla="*/ 651424 w 7291654"/>
                <a:gd name="connsiteY2" fmla="*/ 464305 h 5533298"/>
                <a:gd name="connsiteX3" fmla="*/ 1106699 w 7291654"/>
                <a:gd name="connsiteY3" fmla="*/ 5529116 h 5533298"/>
                <a:gd name="connsiteX4" fmla="*/ 1750311 w 7291654"/>
                <a:gd name="connsiteY4" fmla="*/ 1353487 h 5533298"/>
                <a:gd name="connsiteX5" fmla="*/ 2187163 w 7291654"/>
                <a:gd name="connsiteY5" fmla="*/ 2604554 h 5533298"/>
                <a:gd name="connsiteX6" fmla="*/ 2633406 w 7291654"/>
                <a:gd name="connsiteY6" fmla="*/ 1928094 h 5533298"/>
                <a:gd name="connsiteX7" fmla="*/ 3135647 w 7291654"/>
                <a:gd name="connsiteY7" fmla="*/ 5026785 h 5533298"/>
                <a:gd name="connsiteX8" fmla="*/ 3732165 w 7291654"/>
                <a:gd name="connsiteY8" fmla="*/ 7396 h 5533298"/>
                <a:gd name="connsiteX9" fmla="*/ 4246270 w 7291654"/>
                <a:gd name="connsiteY9" fmla="*/ 3873610 h 5533298"/>
                <a:gd name="connsiteX10" fmla="*/ 4681885 w 7291654"/>
                <a:gd name="connsiteY10" fmla="*/ 2676031 h 5533298"/>
                <a:gd name="connsiteX11" fmla="*/ 5093954 w 7291654"/>
                <a:gd name="connsiteY11" fmla="*/ 4018197 h 5533298"/>
                <a:gd name="connsiteX12" fmla="*/ 5670850 w 7291654"/>
                <a:gd name="connsiteY12" fmla="*/ 152601 h 5533298"/>
                <a:gd name="connsiteX13" fmla="*/ 6338009 w 7291654"/>
                <a:gd name="connsiteY13" fmla="*/ 5062105 h 5533298"/>
                <a:gd name="connsiteX14" fmla="*/ 6836416 w 7291654"/>
                <a:gd name="connsiteY14" fmla="*/ 1934307 h 5533298"/>
                <a:gd name="connsiteX15" fmla="*/ 7291654 w 7291654"/>
                <a:gd name="connsiteY15" fmla="*/ 2797689 h 5533298"/>
                <a:gd name="connsiteX0" fmla="*/ 0 w 7291654"/>
                <a:gd name="connsiteY0" fmla="*/ 3300021 h 5533298"/>
                <a:gd name="connsiteX1" fmla="*/ 211042 w 7291654"/>
                <a:gd name="connsiteY1" fmla="*/ 2848339 h 5533298"/>
                <a:gd name="connsiteX2" fmla="*/ 651424 w 7291654"/>
                <a:gd name="connsiteY2" fmla="*/ 464305 h 5533298"/>
                <a:gd name="connsiteX3" fmla="*/ 1106699 w 7291654"/>
                <a:gd name="connsiteY3" fmla="*/ 5529116 h 5533298"/>
                <a:gd name="connsiteX4" fmla="*/ 1750311 w 7291654"/>
                <a:gd name="connsiteY4" fmla="*/ 1353487 h 5533298"/>
                <a:gd name="connsiteX5" fmla="*/ 2187163 w 7291654"/>
                <a:gd name="connsiteY5" fmla="*/ 2604554 h 5533298"/>
                <a:gd name="connsiteX6" fmla="*/ 2633406 w 7291654"/>
                <a:gd name="connsiteY6" fmla="*/ 1928094 h 5533298"/>
                <a:gd name="connsiteX7" fmla="*/ 3135647 w 7291654"/>
                <a:gd name="connsiteY7" fmla="*/ 5026785 h 5533298"/>
                <a:gd name="connsiteX8" fmla="*/ 3732165 w 7291654"/>
                <a:gd name="connsiteY8" fmla="*/ 7396 h 5533298"/>
                <a:gd name="connsiteX9" fmla="*/ 4246270 w 7291654"/>
                <a:gd name="connsiteY9" fmla="*/ 3873610 h 5533298"/>
                <a:gd name="connsiteX10" fmla="*/ 4681885 w 7291654"/>
                <a:gd name="connsiteY10" fmla="*/ 2676031 h 5533298"/>
                <a:gd name="connsiteX11" fmla="*/ 5195554 w 7291654"/>
                <a:gd name="connsiteY11" fmla="*/ 4035130 h 5533298"/>
                <a:gd name="connsiteX12" fmla="*/ 5670850 w 7291654"/>
                <a:gd name="connsiteY12" fmla="*/ 152601 h 5533298"/>
                <a:gd name="connsiteX13" fmla="*/ 6338009 w 7291654"/>
                <a:gd name="connsiteY13" fmla="*/ 5062105 h 5533298"/>
                <a:gd name="connsiteX14" fmla="*/ 6836416 w 7291654"/>
                <a:gd name="connsiteY14" fmla="*/ 1934307 h 5533298"/>
                <a:gd name="connsiteX15" fmla="*/ 7291654 w 7291654"/>
                <a:gd name="connsiteY15" fmla="*/ 2797689 h 5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1654" h="5533298">
                  <a:moveTo>
                    <a:pt x="0" y="3300021"/>
                  </a:moveTo>
                  <a:cubicBezTo>
                    <a:pt x="122585" y="3219296"/>
                    <a:pt x="102471" y="3320958"/>
                    <a:pt x="211042" y="2848339"/>
                  </a:cubicBezTo>
                  <a:cubicBezTo>
                    <a:pt x="319613" y="2375720"/>
                    <a:pt x="502148" y="17509"/>
                    <a:pt x="651424" y="464305"/>
                  </a:cubicBezTo>
                  <a:cubicBezTo>
                    <a:pt x="800700" y="911101"/>
                    <a:pt x="923551" y="5380919"/>
                    <a:pt x="1106699" y="5529116"/>
                  </a:cubicBezTo>
                  <a:cubicBezTo>
                    <a:pt x="1289847" y="5677313"/>
                    <a:pt x="1570234" y="1840914"/>
                    <a:pt x="1750311" y="1353487"/>
                  </a:cubicBezTo>
                  <a:cubicBezTo>
                    <a:pt x="1930388" y="866060"/>
                    <a:pt x="2039981" y="2508786"/>
                    <a:pt x="2187163" y="2604554"/>
                  </a:cubicBezTo>
                  <a:cubicBezTo>
                    <a:pt x="2334345" y="2700322"/>
                    <a:pt x="2475325" y="1524389"/>
                    <a:pt x="2633406" y="1928094"/>
                  </a:cubicBezTo>
                  <a:cubicBezTo>
                    <a:pt x="2791487" y="2331799"/>
                    <a:pt x="2952521" y="5346901"/>
                    <a:pt x="3135647" y="5026785"/>
                  </a:cubicBezTo>
                  <a:cubicBezTo>
                    <a:pt x="3538906" y="4909868"/>
                    <a:pt x="3547061" y="199592"/>
                    <a:pt x="3732165" y="7396"/>
                  </a:cubicBezTo>
                  <a:cubicBezTo>
                    <a:pt x="3917269" y="-184800"/>
                    <a:pt x="4087983" y="3428838"/>
                    <a:pt x="4246270" y="3873610"/>
                  </a:cubicBezTo>
                  <a:cubicBezTo>
                    <a:pt x="4404557" y="4318383"/>
                    <a:pt x="4523671" y="2649111"/>
                    <a:pt x="4681885" y="2676031"/>
                  </a:cubicBezTo>
                  <a:cubicBezTo>
                    <a:pt x="4840099" y="2702951"/>
                    <a:pt x="5030727" y="4455702"/>
                    <a:pt x="5195554" y="4035130"/>
                  </a:cubicBezTo>
                  <a:cubicBezTo>
                    <a:pt x="5360382" y="3614558"/>
                    <a:pt x="5480441" y="-18562"/>
                    <a:pt x="5670850" y="152601"/>
                  </a:cubicBezTo>
                  <a:cubicBezTo>
                    <a:pt x="5861259" y="323764"/>
                    <a:pt x="6143748" y="4765154"/>
                    <a:pt x="6338009" y="5062105"/>
                  </a:cubicBezTo>
                  <a:cubicBezTo>
                    <a:pt x="6532270" y="5359056"/>
                    <a:pt x="6677475" y="2311710"/>
                    <a:pt x="6836416" y="1934307"/>
                  </a:cubicBezTo>
                  <a:cubicBezTo>
                    <a:pt x="6995357" y="1556904"/>
                    <a:pt x="7222976" y="2677993"/>
                    <a:pt x="7291654" y="2797689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CEB2B35-2B3F-48C4-8EF8-876501BBDFBC}"/>
                </a:ext>
              </a:extLst>
            </p:cNvPr>
            <p:cNvSpPr txBox="1"/>
            <p:nvPr/>
          </p:nvSpPr>
          <p:spPr>
            <a:xfrm>
              <a:off x="5052779" y="6295212"/>
              <a:ext cx="2016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Device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A0435E3-06C2-489E-BDDC-A68FD6B97E08}"/>
                </a:ext>
              </a:extLst>
            </p:cNvPr>
            <p:cNvSpPr txBox="1"/>
            <p:nvPr/>
          </p:nvSpPr>
          <p:spPr>
            <a:xfrm>
              <a:off x="8129919" y="6295211"/>
              <a:ext cx="2016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Device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607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68483D2-3D53-4E09-B606-553F96F7A4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19" y="21444"/>
            <a:ext cx="504708" cy="5047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545557-7D3D-4B07-928F-B49137B01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78" y="630780"/>
            <a:ext cx="420590" cy="4205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0758AE-E080-4BB0-8A61-6DAD07F0143E}"/>
              </a:ext>
            </a:extLst>
          </p:cNvPr>
          <p:cNvSpPr txBox="1"/>
          <p:nvPr/>
        </p:nvSpPr>
        <p:spPr>
          <a:xfrm>
            <a:off x="2184430" y="-49367"/>
            <a:ext cx="311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FE37F0-66CE-4C04-8293-598CD8B1EA89}"/>
              </a:ext>
            </a:extLst>
          </p:cNvPr>
          <p:cNvSpPr txBox="1"/>
          <p:nvPr/>
        </p:nvSpPr>
        <p:spPr>
          <a:xfrm>
            <a:off x="2184429" y="517911"/>
            <a:ext cx="3512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Inactive 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C3F89904-FC0B-4D1C-AA5D-16108EC8B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35928" y="4733345"/>
            <a:ext cx="505493" cy="560854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C45D88C5-31E4-4D3D-8E1B-F6AED46F0A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149437" y="3618686"/>
            <a:ext cx="934207" cy="81578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830F973B-5160-423E-BF14-3D00A631CC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392956" y="5376438"/>
            <a:ext cx="893859" cy="560854"/>
          </a:xfrm>
          <a:prstGeom prst="rect">
            <a:avLst/>
          </a:pr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5200038-7B2D-4CE0-BEF4-791530EE241F}"/>
              </a:ext>
            </a:extLst>
          </p:cNvPr>
          <p:cNvSpPr/>
          <p:nvPr/>
        </p:nvSpPr>
        <p:spPr>
          <a:xfrm rot="13347533">
            <a:off x="4871898" y="2124359"/>
            <a:ext cx="155742" cy="2666837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8D95019-CC82-4850-AEC1-66CAC80FF0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71" y="886370"/>
            <a:ext cx="1543238" cy="14544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DEAFD56-DB14-4AA1-99E4-76AE12628C94}"/>
              </a:ext>
            </a:extLst>
          </p:cNvPr>
          <p:cNvSpPr txBox="1"/>
          <p:nvPr/>
        </p:nvSpPr>
        <p:spPr>
          <a:xfrm>
            <a:off x="3252126" y="1290425"/>
            <a:ext cx="2694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Server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2853A7-F607-411B-8FB7-92148AEA63BE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5489" y="6096157"/>
            <a:ext cx="522328" cy="56085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F95345-11CE-49F7-90DA-25B795168AF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0925" y="5860837"/>
            <a:ext cx="800149" cy="5608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B6A25EE-304E-4A20-A4DC-E68CB49B39C6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942" y="4733345"/>
            <a:ext cx="917367" cy="81578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863D469-E751-42E2-9339-903D23F6C810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0440" y="4815586"/>
            <a:ext cx="800149" cy="5608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D0846A6-4DFD-4858-8F01-EE617C3A3AA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88077" y="4722075"/>
            <a:ext cx="800149" cy="56085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1EC7374-8190-4763-8363-E2A760B1E08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3954" y="3838540"/>
            <a:ext cx="522328" cy="56085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6831B9B-4134-468F-8309-5BF183B46C2E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6753" y="1154445"/>
            <a:ext cx="800149" cy="56085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2328CCA-CC6D-49CE-B668-5CABDAFCF8AF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4810" y="2543747"/>
            <a:ext cx="917367" cy="81578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F23B662-1A87-4FD0-AA88-DFCF1E17A82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5187" y="2089596"/>
            <a:ext cx="522328" cy="56085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CFE295A-5DF0-4F7F-BB7D-B05430CB3285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1563" y="3685847"/>
            <a:ext cx="522328" cy="560854"/>
          </a:xfrm>
          <a:prstGeom prst="rect">
            <a:avLst/>
          </a:prstGeom>
        </p:spPr>
      </p:pic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0980828A-697B-416A-971F-58E871A238FB}"/>
              </a:ext>
            </a:extLst>
          </p:cNvPr>
          <p:cNvSpPr/>
          <p:nvPr/>
        </p:nvSpPr>
        <p:spPr>
          <a:xfrm rot="10521749">
            <a:off x="6414454" y="2501562"/>
            <a:ext cx="155742" cy="237888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16155534-EFC5-4288-BE90-812B6058E4AA}"/>
              </a:ext>
            </a:extLst>
          </p:cNvPr>
          <p:cNvSpPr/>
          <p:nvPr/>
        </p:nvSpPr>
        <p:spPr>
          <a:xfrm rot="8061248">
            <a:off x="7603013" y="2089217"/>
            <a:ext cx="155742" cy="194381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7A2CD74-6E41-4A05-ACAB-97283274424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20" y="3488779"/>
            <a:ext cx="420590" cy="42059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8F71EDA-A1B0-4C99-8A11-A846E329CA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80" y="4478477"/>
            <a:ext cx="504708" cy="5047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DE50F71-F7C4-41E8-880A-F48F8E5921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35" y="5283490"/>
            <a:ext cx="504708" cy="50470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98682EA-F6E7-44FA-B90A-373DD1C255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42" y="3672657"/>
            <a:ext cx="504708" cy="50470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6F46E3A-AD7C-419E-8150-EAA1EDE0DA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23" y="2606365"/>
            <a:ext cx="420590" cy="42059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F691AB1-0CAB-43F9-80CB-AC77737D35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458" y="5799398"/>
            <a:ext cx="420590" cy="42059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FE0D24B-4E83-469E-A3DE-A516104DB6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755" y="4814675"/>
            <a:ext cx="420590" cy="42059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450808B-43EA-4849-979B-A566E120123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11" y="5871674"/>
            <a:ext cx="420590" cy="42059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97A7D39-CEEF-4B3D-98E3-7B205710343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913" y="4581210"/>
            <a:ext cx="420590" cy="42059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96B235-984E-4C0C-9D12-0A8AD74EA7E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679" y="4670553"/>
            <a:ext cx="420590" cy="42059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2D51979-D2F5-4FA1-AEBE-06B98574A25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728" y="1948948"/>
            <a:ext cx="420590" cy="42059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33BD54A-27FC-43E9-B358-19C4E71861D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568" y="3672657"/>
            <a:ext cx="420590" cy="42059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97CF843-2DC5-438C-90A5-EFB9AB4A724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40" y="1205836"/>
            <a:ext cx="420590" cy="4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46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202DCB-3564-4762-9E75-983BFDDC413F}"/>
              </a:ext>
            </a:extLst>
          </p:cNvPr>
          <p:cNvSpPr txBox="1"/>
          <p:nvPr/>
        </p:nvSpPr>
        <p:spPr>
          <a:xfrm>
            <a:off x="2626535" y="77566"/>
            <a:ext cx="379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Fronthaul Links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ABD704-6CC6-4867-BF21-C5BACC7A6459}"/>
              </a:ext>
            </a:extLst>
          </p:cNvPr>
          <p:cNvSpPr txBox="1"/>
          <p:nvPr/>
        </p:nvSpPr>
        <p:spPr>
          <a:xfrm>
            <a:off x="2626534" y="600706"/>
            <a:ext cx="3413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Uplink Channels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732FC2B-09F3-4877-9567-463ACD07C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40207" y="5628899"/>
            <a:ext cx="521418" cy="578521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43B62294-363A-4020-AA37-47A7B0387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94896" y="5762018"/>
            <a:ext cx="829813" cy="520668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70276D09-23AC-4712-8259-EAF3DF98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042968" y="2196807"/>
            <a:ext cx="927498" cy="809928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4C7046B3-FD58-4BF0-83F3-91945C3786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589438" y="3182619"/>
            <a:ext cx="695699" cy="9247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3DCBD4-23CC-4EBF-B3B3-08AD257EA6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3044572" y="3560384"/>
            <a:ext cx="1105150" cy="14807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9F385E-9016-494C-9CC4-BDDD9801389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5365850" y="1036737"/>
            <a:ext cx="1105150" cy="14807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77F9D23-D9F1-4B3E-A724-91B74446FD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7698437" y="1348269"/>
            <a:ext cx="1105150" cy="14807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AD055D0-8916-4AA5-8229-674B599723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6672211" y="4976074"/>
            <a:ext cx="1105150" cy="1480792"/>
          </a:xfrm>
          <a:prstGeom prst="rect">
            <a:avLst/>
          </a:pr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606BA857-1212-4593-BFA4-00A56172A9D0}"/>
              </a:ext>
            </a:extLst>
          </p:cNvPr>
          <p:cNvSpPr/>
          <p:nvPr/>
        </p:nvSpPr>
        <p:spPr>
          <a:xfrm>
            <a:off x="3934917" y="3824616"/>
            <a:ext cx="1556618" cy="893395"/>
          </a:xfrm>
          <a:custGeom>
            <a:avLst/>
            <a:gdLst>
              <a:gd name="connsiteX0" fmla="*/ 0 w 1400175"/>
              <a:gd name="connsiteY0" fmla="*/ 285750 h 285750"/>
              <a:gd name="connsiteX1" fmla="*/ 1400175 w 1400175"/>
              <a:gd name="connsiteY1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00175" h="285750">
                <a:moveTo>
                  <a:pt x="0" y="285750"/>
                </a:moveTo>
                <a:cubicBezTo>
                  <a:pt x="587904" y="191029"/>
                  <a:pt x="1175808" y="96308"/>
                  <a:pt x="1400175" y="0"/>
                </a:cubicBezTo>
              </a:path>
            </a:pathLst>
          </a:custGeom>
          <a:noFill/>
          <a:ln w="34925">
            <a:gradFill>
              <a:gsLst>
                <a:gs pos="100000">
                  <a:srgbClr val="A81A16"/>
                </a:gs>
                <a:gs pos="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AF457626-32A6-4DB5-9B06-5E7DBCB47F9F}"/>
              </a:ext>
            </a:extLst>
          </p:cNvPr>
          <p:cNvSpPr/>
          <p:nvPr/>
        </p:nvSpPr>
        <p:spPr>
          <a:xfrm>
            <a:off x="5944391" y="2374317"/>
            <a:ext cx="117376" cy="924770"/>
          </a:xfrm>
          <a:custGeom>
            <a:avLst/>
            <a:gdLst>
              <a:gd name="connsiteX0" fmla="*/ 0 w 288925"/>
              <a:gd name="connsiteY0" fmla="*/ 0 h 603250"/>
              <a:gd name="connsiteX1" fmla="*/ 288925 w 288925"/>
              <a:gd name="connsiteY1" fmla="*/ 60325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8925" h="603250">
                <a:moveTo>
                  <a:pt x="0" y="0"/>
                </a:moveTo>
                <a:cubicBezTo>
                  <a:pt x="134408" y="228600"/>
                  <a:pt x="268817" y="457200"/>
                  <a:pt x="288925" y="60325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BBC2BD0D-3560-4A17-BB96-123DA1853B8E}"/>
              </a:ext>
            </a:extLst>
          </p:cNvPr>
          <p:cNvSpPr/>
          <p:nvPr/>
        </p:nvSpPr>
        <p:spPr>
          <a:xfrm>
            <a:off x="6343603" y="2567392"/>
            <a:ext cx="1624036" cy="1160285"/>
          </a:xfrm>
          <a:custGeom>
            <a:avLst/>
            <a:gdLst>
              <a:gd name="connsiteX0" fmla="*/ 990600 w 990600"/>
              <a:gd name="connsiteY0" fmla="*/ 0 h 457200"/>
              <a:gd name="connsiteX1" fmla="*/ 0 w 990600"/>
              <a:gd name="connsiteY1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0600" h="457200">
                <a:moveTo>
                  <a:pt x="990600" y="0"/>
                </a:moveTo>
                <a:cubicBezTo>
                  <a:pt x="640027" y="210344"/>
                  <a:pt x="289454" y="420688"/>
                  <a:pt x="0" y="45720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E9A3BBE-1226-42C1-BB14-84D0F47E5A51}"/>
              </a:ext>
            </a:extLst>
          </p:cNvPr>
          <p:cNvSpPr/>
          <p:nvPr/>
        </p:nvSpPr>
        <p:spPr>
          <a:xfrm>
            <a:off x="6134413" y="4028706"/>
            <a:ext cx="1000345" cy="1052240"/>
          </a:xfrm>
          <a:custGeom>
            <a:avLst/>
            <a:gdLst>
              <a:gd name="connsiteX0" fmla="*/ 234950 w 234950"/>
              <a:gd name="connsiteY0" fmla="*/ 752475 h 752475"/>
              <a:gd name="connsiteX1" fmla="*/ 0 w 234950"/>
              <a:gd name="connsiteY1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950" h="752475">
                <a:moveTo>
                  <a:pt x="234950" y="752475"/>
                </a:moveTo>
                <a:cubicBezTo>
                  <a:pt x="207698" y="455083"/>
                  <a:pt x="180446" y="157692"/>
                  <a:pt x="0" y="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BEF7898E-D93E-443F-A52C-934DD3C15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188480" y="4107389"/>
            <a:ext cx="829813" cy="52066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7ED1AAAA-E57E-4734-BC6E-CBDD832100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749006" y="3495785"/>
            <a:ext cx="927498" cy="809928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ED24E4D4-BE33-431A-8437-F442BC8AF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014434" y="880850"/>
            <a:ext cx="927498" cy="809928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5C7BF3D-D611-4CBA-BF6A-6A50EF90A2A4}"/>
              </a:ext>
            </a:extLst>
          </p:cNvPr>
          <p:cNvCxnSpPr>
            <a:cxnSpLocks/>
          </p:cNvCxnSpPr>
          <p:nvPr/>
        </p:nvCxnSpPr>
        <p:spPr>
          <a:xfrm flipV="1">
            <a:off x="1720324" y="400730"/>
            <a:ext cx="906210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4147B"/>
                </a:gs>
                <a:gs pos="100000">
                  <a:srgbClr val="A81A16"/>
                </a:gs>
              </a:gsLst>
              <a:lin ang="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E29A1E7-A13D-40BC-A8F3-5BA4BA3AE9F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1975958" y="1621004"/>
            <a:ext cx="1105150" cy="148079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A138292-91C4-4D1B-A036-371F7107FB9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7048834" y="3398841"/>
            <a:ext cx="1105150" cy="1480792"/>
          </a:xfrm>
          <a:prstGeom prst="rect">
            <a:avLst/>
          </a:prstGeom>
        </p:spPr>
      </p:pic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6BAF153A-BDC4-4C00-9479-8234ABBF2905}"/>
              </a:ext>
            </a:extLst>
          </p:cNvPr>
          <p:cNvSpPr/>
          <p:nvPr/>
        </p:nvSpPr>
        <p:spPr>
          <a:xfrm>
            <a:off x="6286181" y="3839141"/>
            <a:ext cx="1061024" cy="646331"/>
          </a:xfrm>
          <a:custGeom>
            <a:avLst/>
            <a:gdLst>
              <a:gd name="connsiteX0" fmla="*/ 0 w 446087"/>
              <a:gd name="connsiteY0" fmla="*/ 0 h 201801"/>
              <a:gd name="connsiteX1" fmla="*/ 282575 w 446087"/>
              <a:gd name="connsiteY1" fmla="*/ 95250 h 201801"/>
              <a:gd name="connsiteX2" fmla="*/ 446087 w 446087"/>
              <a:gd name="connsiteY2" fmla="*/ 201613 h 2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087" h="201801">
                <a:moveTo>
                  <a:pt x="0" y="0"/>
                </a:moveTo>
                <a:cubicBezTo>
                  <a:pt x="104113" y="30824"/>
                  <a:pt x="208227" y="61648"/>
                  <a:pt x="282575" y="95250"/>
                </a:cubicBezTo>
                <a:cubicBezTo>
                  <a:pt x="356923" y="128852"/>
                  <a:pt x="431800" y="206111"/>
                  <a:pt x="446087" y="201613"/>
                </a:cubicBezTo>
              </a:path>
            </a:pathLst>
          </a:custGeom>
          <a:noFill/>
          <a:ln w="34925">
            <a:gradFill>
              <a:gsLst>
                <a:gs pos="0">
                  <a:srgbClr val="04147B"/>
                </a:gs>
                <a:gs pos="100000">
                  <a:srgbClr val="A81A16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BF089F40-C0B3-4DF2-BD5C-1E327C7EA994}"/>
              </a:ext>
            </a:extLst>
          </p:cNvPr>
          <p:cNvSpPr/>
          <p:nvPr/>
        </p:nvSpPr>
        <p:spPr>
          <a:xfrm>
            <a:off x="2831306" y="2761680"/>
            <a:ext cx="2734503" cy="926477"/>
          </a:xfrm>
          <a:custGeom>
            <a:avLst/>
            <a:gdLst>
              <a:gd name="connsiteX0" fmla="*/ 1020234 w 1020234"/>
              <a:gd name="connsiteY0" fmla="*/ 457200 h 457200"/>
              <a:gd name="connsiteX1" fmla="*/ 0 w 1020234"/>
              <a:gd name="connsiteY1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234" h="457200">
                <a:moveTo>
                  <a:pt x="1020234" y="457200"/>
                </a:moveTo>
                <a:cubicBezTo>
                  <a:pt x="658989" y="236890"/>
                  <a:pt x="297744" y="16580"/>
                  <a:pt x="0" y="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C8C40E80-32BE-4B56-AE98-6519E5AB416C}"/>
              </a:ext>
            </a:extLst>
          </p:cNvPr>
          <p:cNvSpPr/>
          <p:nvPr/>
        </p:nvSpPr>
        <p:spPr>
          <a:xfrm rot="5400000">
            <a:off x="8428026" y="3765471"/>
            <a:ext cx="209224" cy="112999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AC99E4B-961A-44AD-A93B-B60ACF2C33C2}"/>
              </a:ext>
            </a:extLst>
          </p:cNvPr>
          <p:cNvSpPr/>
          <p:nvPr/>
        </p:nvSpPr>
        <p:spPr>
          <a:xfrm rot="5400000">
            <a:off x="2101552" y="460578"/>
            <a:ext cx="143754" cy="92658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7F597DA-E222-4BC4-8562-41962BD4E90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2252636" y="5542290"/>
            <a:ext cx="1105150" cy="1480792"/>
          </a:xfrm>
          <a:prstGeom prst="rect">
            <a:avLst/>
          </a:prstGeom>
        </p:spPr>
      </p:pic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9ABCE66F-5931-4E52-8A51-D41648F1D65C}"/>
              </a:ext>
            </a:extLst>
          </p:cNvPr>
          <p:cNvSpPr/>
          <p:nvPr/>
        </p:nvSpPr>
        <p:spPr>
          <a:xfrm>
            <a:off x="3148806" y="4096321"/>
            <a:ext cx="2546236" cy="2592346"/>
          </a:xfrm>
          <a:custGeom>
            <a:avLst/>
            <a:gdLst>
              <a:gd name="connsiteX0" fmla="*/ 963613 w 963613"/>
              <a:gd name="connsiteY0" fmla="*/ 0 h 758825"/>
              <a:gd name="connsiteX1" fmla="*/ 0 w 963613"/>
              <a:gd name="connsiteY1" fmla="*/ 758825 h 75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3613" h="758825">
                <a:moveTo>
                  <a:pt x="963613" y="0"/>
                </a:moveTo>
                <a:cubicBezTo>
                  <a:pt x="602589" y="335624"/>
                  <a:pt x="241565" y="671248"/>
                  <a:pt x="0" y="758825"/>
                </a:cubicBezTo>
              </a:path>
            </a:pathLst>
          </a:custGeom>
          <a:noFill/>
          <a:ln w="34925">
            <a:gradFill>
              <a:gsLst>
                <a:gs pos="0">
                  <a:srgbClr val="04147B"/>
                </a:gs>
                <a:gs pos="100000">
                  <a:srgbClr val="A81A16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2AC843D-CB23-4BF9-87A7-F435747424D0}"/>
              </a:ext>
            </a:extLst>
          </p:cNvPr>
          <p:cNvSpPr txBox="1"/>
          <p:nvPr/>
        </p:nvSpPr>
        <p:spPr>
          <a:xfrm>
            <a:off x="9035774" y="4556468"/>
            <a:ext cx="1526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99FEE62-0077-4E76-A401-47427A126860}"/>
              </a:ext>
            </a:extLst>
          </p:cNvPr>
          <p:cNvSpPr txBox="1"/>
          <p:nvPr/>
        </p:nvSpPr>
        <p:spPr>
          <a:xfrm>
            <a:off x="1629874" y="4722167"/>
            <a:ext cx="361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 Point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F430E8F2-4ED9-433D-81E3-72B18B26A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039250" y="1942812"/>
            <a:ext cx="829813" cy="52066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950F168-D237-4572-B17C-A853DB7C6316}"/>
              </a:ext>
            </a:extLst>
          </p:cNvPr>
          <p:cNvSpPr txBox="1"/>
          <p:nvPr/>
        </p:nvSpPr>
        <p:spPr>
          <a:xfrm>
            <a:off x="5449258" y="4128431"/>
            <a:ext cx="138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42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组合 413">
            <a:extLst>
              <a:ext uri="{FF2B5EF4-FFF2-40B4-BE49-F238E27FC236}">
                <a16:creationId xmlns:a16="http://schemas.microsoft.com/office/drawing/2014/main" id="{F9FC915F-52B4-41E5-B5C7-586C61BCA591}"/>
              </a:ext>
            </a:extLst>
          </p:cNvPr>
          <p:cNvGrpSpPr/>
          <p:nvPr/>
        </p:nvGrpSpPr>
        <p:grpSpPr>
          <a:xfrm>
            <a:off x="9266554" y="3853013"/>
            <a:ext cx="705326" cy="844760"/>
            <a:chOff x="7377167" y="4958053"/>
            <a:chExt cx="708024" cy="847993"/>
          </a:xfrm>
        </p:grpSpPr>
        <p:pic>
          <p:nvPicPr>
            <p:cNvPr id="415" name="图片 414">
              <a:extLst>
                <a:ext uri="{FF2B5EF4-FFF2-40B4-BE49-F238E27FC236}">
                  <a16:creationId xmlns:a16="http://schemas.microsoft.com/office/drawing/2014/main" id="{25D4C92C-15C5-49F8-A904-1B9E8BF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167" y="5304345"/>
              <a:ext cx="708024" cy="501701"/>
            </a:xfrm>
            <a:prstGeom prst="rect">
              <a:avLst/>
            </a:prstGeom>
          </p:spPr>
        </p:pic>
        <p:cxnSp>
          <p:nvCxnSpPr>
            <p:cNvPr id="416" name="直接连接符 415">
              <a:extLst>
                <a:ext uri="{FF2B5EF4-FFF2-40B4-BE49-F238E27FC236}">
                  <a16:creationId xmlns:a16="http://schemas.microsoft.com/office/drawing/2014/main" id="{A5AD8BCB-3AAE-4F68-9C07-11E290D1FF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2414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>
              <a:extLst>
                <a:ext uri="{FF2B5EF4-FFF2-40B4-BE49-F238E27FC236}">
                  <a16:creationId xmlns:a16="http://schemas.microsoft.com/office/drawing/2014/main" id="{6106F48A-E0DC-4994-A8BF-5DAD86A47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6042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>
              <a:extLst>
                <a:ext uri="{FF2B5EF4-FFF2-40B4-BE49-F238E27FC236}">
                  <a16:creationId xmlns:a16="http://schemas.microsoft.com/office/drawing/2014/main" id="{3C7155FF-D428-47B1-9B06-559CE5010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9670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>
              <a:extLst>
                <a:ext uri="{FF2B5EF4-FFF2-40B4-BE49-F238E27FC236}">
                  <a16:creationId xmlns:a16="http://schemas.microsoft.com/office/drawing/2014/main" id="{3E3541AE-20FA-4F37-9AF6-CC057DB71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298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>
              <a:extLst>
                <a:ext uri="{FF2B5EF4-FFF2-40B4-BE49-F238E27FC236}">
                  <a16:creationId xmlns:a16="http://schemas.microsoft.com/office/drawing/2014/main" id="{E85D895F-4089-40F3-8393-7D38D3D4EC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6926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>
              <a:extLst>
                <a:ext uri="{FF2B5EF4-FFF2-40B4-BE49-F238E27FC236}">
                  <a16:creationId xmlns:a16="http://schemas.microsoft.com/office/drawing/2014/main" id="{C16BDC36-5BF8-4BEE-AAA9-F1CA799DC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0554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>
              <a:extLst>
                <a:ext uri="{FF2B5EF4-FFF2-40B4-BE49-F238E27FC236}">
                  <a16:creationId xmlns:a16="http://schemas.microsoft.com/office/drawing/2014/main" id="{26DE9D7F-B952-44F6-AA64-7D19F5A1FB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4182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>
              <a:extLst>
                <a:ext uri="{FF2B5EF4-FFF2-40B4-BE49-F238E27FC236}">
                  <a16:creationId xmlns:a16="http://schemas.microsoft.com/office/drawing/2014/main" id="{5DB64C8B-C607-4975-A054-A202098308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7810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>
              <a:extLst>
                <a:ext uri="{FF2B5EF4-FFF2-40B4-BE49-F238E27FC236}">
                  <a16:creationId xmlns:a16="http://schemas.microsoft.com/office/drawing/2014/main" id="{B48628BF-45A2-427A-AB02-7ECD3FBCDF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1438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>
              <a:extLst>
                <a:ext uri="{FF2B5EF4-FFF2-40B4-BE49-F238E27FC236}">
                  <a16:creationId xmlns:a16="http://schemas.microsoft.com/office/drawing/2014/main" id="{05FB9446-CDFD-468E-8C94-6F75ECD64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5069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6" name="图形 425">
            <a:extLst>
              <a:ext uri="{FF2B5EF4-FFF2-40B4-BE49-F238E27FC236}">
                <a16:creationId xmlns:a16="http://schemas.microsoft.com/office/drawing/2014/main" id="{C966279A-B3E5-403F-973A-756031848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144853" y="2427067"/>
            <a:ext cx="944246" cy="944246"/>
          </a:xfrm>
          <a:prstGeom prst="rect">
            <a:avLst/>
          </a:prstGeom>
        </p:spPr>
      </p:pic>
      <p:pic>
        <p:nvPicPr>
          <p:cNvPr id="428" name="图形 427">
            <a:extLst>
              <a:ext uri="{FF2B5EF4-FFF2-40B4-BE49-F238E27FC236}">
                <a16:creationId xmlns:a16="http://schemas.microsoft.com/office/drawing/2014/main" id="{2E3F4995-4DB6-4FF3-B7C0-38A25171AD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803300" y="5158879"/>
            <a:ext cx="618806" cy="686574"/>
          </a:xfrm>
          <a:prstGeom prst="rect">
            <a:avLst/>
          </a:prstGeom>
        </p:spPr>
      </p:pic>
      <p:pic>
        <p:nvPicPr>
          <p:cNvPr id="429" name="图形 428">
            <a:extLst>
              <a:ext uri="{FF2B5EF4-FFF2-40B4-BE49-F238E27FC236}">
                <a16:creationId xmlns:a16="http://schemas.microsoft.com/office/drawing/2014/main" id="{F7906D2C-FDA7-41FC-96BA-99B0FB5885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53123" y="4939729"/>
            <a:ext cx="1077631" cy="941030"/>
          </a:xfrm>
          <a:prstGeom prst="rect">
            <a:avLst/>
          </a:prstGeom>
        </p:spPr>
      </p:pic>
      <p:pic>
        <p:nvPicPr>
          <p:cNvPr id="430" name="图形 429">
            <a:extLst>
              <a:ext uri="{FF2B5EF4-FFF2-40B4-BE49-F238E27FC236}">
                <a16:creationId xmlns:a16="http://schemas.microsoft.com/office/drawing/2014/main" id="{0B647124-E8AD-4236-954B-C9E38D0740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587742" y="5348797"/>
            <a:ext cx="859574" cy="539342"/>
          </a:xfrm>
          <a:prstGeom prst="rect">
            <a:avLst/>
          </a:prstGeom>
        </p:spPr>
      </p:pic>
      <p:sp>
        <p:nvSpPr>
          <p:cNvPr id="431" name="任意多边形: 形状 430">
            <a:extLst>
              <a:ext uri="{FF2B5EF4-FFF2-40B4-BE49-F238E27FC236}">
                <a16:creationId xmlns:a16="http://schemas.microsoft.com/office/drawing/2014/main" id="{18AE0CB8-5601-4AEF-B444-F4D7373A0EEF}"/>
              </a:ext>
            </a:extLst>
          </p:cNvPr>
          <p:cNvSpPr/>
          <p:nvPr/>
        </p:nvSpPr>
        <p:spPr>
          <a:xfrm rot="12844185">
            <a:off x="3449555" y="1536710"/>
            <a:ext cx="360750" cy="3880371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2" name="任意多边形: 形状 431">
            <a:extLst>
              <a:ext uri="{FF2B5EF4-FFF2-40B4-BE49-F238E27FC236}">
                <a16:creationId xmlns:a16="http://schemas.microsoft.com/office/drawing/2014/main" id="{CCD68B06-1947-441C-9251-FDA2486B59E2}"/>
              </a:ext>
            </a:extLst>
          </p:cNvPr>
          <p:cNvSpPr/>
          <p:nvPr/>
        </p:nvSpPr>
        <p:spPr>
          <a:xfrm rot="10800000">
            <a:off x="4979818" y="1855199"/>
            <a:ext cx="360750" cy="35850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3" name="任意多边形: 形状 432">
            <a:extLst>
              <a:ext uri="{FF2B5EF4-FFF2-40B4-BE49-F238E27FC236}">
                <a16:creationId xmlns:a16="http://schemas.microsoft.com/office/drawing/2014/main" id="{0676ACFD-9016-4B17-86CD-DFF18A5FFBFC}"/>
              </a:ext>
            </a:extLst>
          </p:cNvPr>
          <p:cNvSpPr/>
          <p:nvPr/>
        </p:nvSpPr>
        <p:spPr>
          <a:xfrm rot="8880541">
            <a:off x="6622048" y="1617854"/>
            <a:ext cx="360750" cy="35850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4" name="文本框 433">
            <a:extLst>
              <a:ext uri="{FF2B5EF4-FFF2-40B4-BE49-F238E27FC236}">
                <a16:creationId xmlns:a16="http://schemas.microsoft.com/office/drawing/2014/main" id="{93CEE2A1-C64A-4C3A-8153-432958834CDB}"/>
              </a:ext>
            </a:extLst>
          </p:cNvPr>
          <p:cNvSpPr txBox="1"/>
          <p:nvPr/>
        </p:nvSpPr>
        <p:spPr>
          <a:xfrm>
            <a:off x="2250029" y="704352"/>
            <a:ext cx="2708945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Server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5" name="文本框 434">
            <a:extLst>
              <a:ext uri="{FF2B5EF4-FFF2-40B4-BE49-F238E27FC236}">
                <a16:creationId xmlns:a16="http://schemas.microsoft.com/office/drawing/2014/main" id="{1D41790F-FD6D-4DC8-BAE7-E61FFDDD8250}"/>
              </a:ext>
            </a:extLst>
          </p:cNvPr>
          <p:cNvSpPr txBox="1"/>
          <p:nvPr/>
        </p:nvSpPr>
        <p:spPr>
          <a:xfrm>
            <a:off x="1364785" y="5812532"/>
            <a:ext cx="1757995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6" name="文本框 435">
            <a:extLst>
              <a:ext uri="{FF2B5EF4-FFF2-40B4-BE49-F238E27FC236}">
                <a16:creationId xmlns:a16="http://schemas.microsoft.com/office/drawing/2014/main" id="{4FA45403-8A72-4390-B6AA-1C3A035E8647}"/>
              </a:ext>
            </a:extLst>
          </p:cNvPr>
          <p:cNvSpPr txBox="1"/>
          <p:nvPr/>
        </p:nvSpPr>
        <p:spPr>
          <a:xfrm>
            <a:off x="4534698" y="5812532"/>
            <a:ext cx="1749348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7" name="文本框 436">
            <a:extLst>
              <a:ext uri="{FF2B5EF4-FFF2-40B4-BE49-F238E27FC236}">
                <a16:creationId xmlns:a16="http://schemas.microsoft.com/office/drawing/2014/main" id="{38565D83-B9BA-4321-B888-6DE698952FA3}"/>
              </a:ext>
            </a:extLst>
          </p:cNvPr>
          <p:cNvSpPr txBox="1"/>
          <p:nvPr/>
        </p:nvSpPr>
        <p:spPr>
          <a:xfrm>
            <a:off x="7464529" y="5812532"/>
            <a:ext cx="3230405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8" name="组合 437">
            <a:extLst>
              <a:ext uri="{FF2B5EF4-FFF2-40B4-BE49-F238E27FC236}">
                <a16:creationId xmlns:a16="http://schemas.microsoft.com/office/drawing/2014/main" id="{CA17A91F-D310-474F-81CC-593A259F26DE}"/>
              </a:ext>
            </a:extLst>
          </p:cNvPr>
          <p:cNvGrpSpPr/>
          <p:nvPr/>
        </p:nvGrpSpPr>
        <p:grpSpPr>
          <a:xfrm>
            <a:off x="6917595" y="1748416"/>
            <a:ext cx="3388226" cy="1859606"/>
            <a:chOff x="6411184" y="643679"/>
            <a:chExt cx="4044406" cy="2219744"/>
          </a:xfrm>
          <a:scene3d>
            <a:camera prst="isometricLeftDown"/>
            <a:lightRig rig="flood" dir="t"/>
          </a:scene3d>
        </p:grpSpPr>
        <p:sp>
          <p:nvSpPr>
            <p:cNvPr id="439" name="矩形 438">
              <a:extLst>
                <a:ext uri="{FF2B5EF4-FFF2-40B4-BE49-F238E27FC236}">
                  <a16:creationId xmlns:a16="http://schemas.microsoft.com/office/drawing/2014/main" id="{8BF16F18-3AA7-4AD6-B8AA-57A97B7068A8}"/>
                </a:ext>
              </a:extLst>
            </p:cNvPr>
            <p:cNvSpPr/>
            <p:nvPr/>
          </p:nvSpPr>
          <p:spPr>
            <a:xfrm flipH="1" flipV="1">
              <a:off x="6411184" y="643679"/>
              <a:ext cx="4044406" cy="221974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0">
              <a:noFill/>
            </a:ln>
            <a:sp3d>
              <a:bevelT w="0" h="698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grpSp>
          <p:nvGrpSpPr>
            <p:cNvPr id="440" name="组合 439">
              <a:extLst>
                <a:ext uri="{FF2B5EF4-FFF2-40B4-BE49-F238E27FC236}">
                  <a16:creationId xmlns:a16="http://schemas.microsoft.com/office/drawing/2014/main" id="{2F6C0F76-14C0-464A-87CB-98659B475F10}"/>
                </a:ext>
              </a:extLst>
            </p:cNvPr>
            <p:cNvGrpSpPr/>
            <p:nvPr/>
          </p:nvGrpSpPr>
          <p:grpSpPr>
            <a:xfrm>
              <a:off x="6653191" y="767738"/>
              <a:ext cx="3560393" cy="1971627"/>
              <a:chOff x="2600881" y="2120297"/>
              <a:chExt cx="5245078" cy="2904549"/>
            </a:xfrm>
          </p:grpSpPr>
          <p:grpSp>
            <p:nvGrpSpPr>
              <p:cNvPr id="441" name="组合 440">
                <a:extLst>
                  <a:ext uri="{FF2B5EF4-FFF2-40B4-BE49-F238E27FC236}">
                    <a16:creationId xmlns:a16="http://schemas.microsoft.com/office/drawing/2014/main" id="{116A47D2-D8B0-49AA-AC67-E5F9D9C0D5E1}"/>
                  </a:ext>
                </a:extLst>
              </p:cNvPr>
              <p:cNvGrpSpPr/>
              <p:nvPr/>
            </p:nvGrpSpPr>
            <p:grpSpPr>
              <a:xfrm>
                <a:off x="2600881" y="2120297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734" name="组合 733">
                  <a:extLst>
                    <a:ext uri="{FF2B5EF4-FFF2-40B4-BE49-F238E27FC236}">
                      <a16:creationId xmlns:a16="http://schemas.microsoft.com/office/drawing/2014/main" id="{9C15D1E2-AE25-42DF-84DB-802E88D9A10F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98" name="椭圆 797">
                    <a:extLst>
                      <a:ext uri="{FF2B5EF4-FFF2-40B4-BE49-F238E27FC236}">
                        <a16:creationId xmlns:a16="http://schemas.microsoft.com/office/drawing/2014/main" id="{C2229A9C-A4EE-4AA3-B827-AED39EC509D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9" name="椭圆 798">
                    <a:extLst>
                      <a:ext uri="{FF2B5EF4-FFF2-40B4-BE49-F238E27FC236}">
                        <a16:creationId xmlns:a16="http://schemas.microsoft.com/office/drawing/2014/main" id="{E97CD792-12D2-4A56-9D97-E1912575E42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800" name="矩形 799">
                    <a:extLst>
                      <a:ext uri="{FF2B5EF4-FFF2-40B4-BE49-F238E27FC236}">
                        <a16:creationId xmlns:a16="http://schemas.microsoft.com/office/drawing/2014/main" id="{F139A35B-971B-4C5D-B8D3-923C837EA13D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801" name="任意多边形: 形状 800">
                    <a:extLst>
                      <a:ext uri="{FF2B5EF4-FFF2-40B4-BE49-F238E27FC236}">
                        <a16:creationId xmlns:a16="http://schemas.microsoft.com/office/drawing/2014/main" id="{30B04E8E-D74B-4332-9457-6842EB170946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802" name="组合 801">
                    <a:extLst>
                      <a:ext uri="{FF2B5EF4-FFF2-40B4-BE49-F238E27FC236}">
                        <a16:creationId xmlns:a16="http://schemas.microsoft.com/office/drawing/2014/main" id="{E421F5C9-F7EA-42BD-B6AC-4704EFD0096B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803" name="矩形: 圆角 802">
                      <a:extLst>
                        <a:ext uri="{FF2B5EF4-FFF2-40B4-BE49-F238E27FC236}">
                          <a16:creationId xmlns:a16="http://schemas.microsoft.com/office/drawing/2014/main" id="{7D8B3569-7854-4769-AF78-EBC9D9D1B2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804" name="矩形: 圆角 803">
                      <a:extLst>
                        <a:ext uri="{FF2B5EF4-FFF2-40B4-BE49-F238E27FC236}">
                          <a16:creationId xmlns:a16="http://schemas.microsoft.com/office/drawing/2014/main" id="{63CF1BA7-0091-4F12-8946-290801EA9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805" name="矩形: 圆角 804">
                      <a:extLst>
                        <a:ext uri="{FF2B5EF4-FFF2-40B4-BE49-F238E27FC236}">
                          <a16:creationId xmlns:a16="http://schemas.microsoft.com/office/drawing/2014/main" id="{F69F6D98-83E0-401C-BD57-24DAE1CCBC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5" name="组合 734">
                  <a:extLst>
                    <a:ext uri="{FF2B5EF4-FFF2-40B4-BE49-F238E27FC236}">
                      <a16:creationId xmlns:a16="http://schemas.microsoft.com/office/drawing/2014/main" id="{4689509B-2F21-4E36-9C74-6F6362FF3542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90" name="椭圆 789">
                    <a:extLst>
                      <a:ext uri="{FF2B5EF4-FFF2-40B4-BE49-F238E27FC236}">
                        <a16:creationId xmlns:a16="http://schemas.microsoft.com/office/drawing/2014/main" id="{57A6CD87-16A7-4E2C-AADE-DD690435A2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1" name="椭圆 790">
                    <a:extLst>
                      <a:ext uri="{FF2B5EF4-FFF2-40B4-BE49-F238E27FC236}">
                        <a16:creationId xmlns:a16="http://schemas.microsoft.com/office/drawing/2014/main" id="{475D2014-A36E-4CBD-A247-CCBEF150731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2" name="矩形 791">
                    <a:extLst>
                      <a:ext uri="{FF2B5EF4-FFF2-40B4-BE49-F238E27FC236}">
                        <a16:creationId xmlns:a16="http://schemas.microsoft.com/office/drawing/2014/main" id="{54360930-8C11-4C01-8CC6-0D6D0B6F14E6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3" name="任意多边形: 形状 792">
                    <a:extLst>
                      <a:ext uri="{FF2B5EF4-FFF2-40B4-BE49-F238E27FC236}">
                        <a16:creationId xmlns:a16="http://schemas.microsoft.com/office/drawing/2014/main" id="{BE3FB5C4-01FC-4618-974C-6F01C15CF9BD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94" name="组合 793">
                    <a:extLst>
                      <a:ext uri="{FF2B5EF4-FFF2-40B4-BE49-F238E27FC236}">
                        <a16:creationId xmlns:a16="http://schemas.microsoft.com/office/drawing/2014/main" id="{BD1A4612-6913-4349-A634-FB46104A630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95" name="矩形: 圆角 794">
                      <a:extLst>
                        <a:ext uri="{FF2B5EF4-FFF2-40B4-BE49-F238E27FC236}">
                          <a16:creationId xmlns:a16="http://schemas.microsoft.com/office/drawing/2014/main" id="{3A6C4906-5B3C-4503-BAAD-294201307F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96" name="矩形: 圆角 795">
                      <a:extLst>
                        <a:ext uri="{FF2B5EF4-FFF2-40B4-BE49-F238E27FC236}">
                          <a16:creationId xmlns:a16="http://schemas.microsoft.com/office/drawing/2014/main" id="{F0501D71-F7B6-4081-ACA5-C0E402129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97" name="矩形: 圆角 796">
                      <a:extLst>
                        <a:ext uri="{FF2B5EF4-FFF2-40B4-BE49-F238E27FC236}">
                          <a16:creationId xmlns:a16="http://schemas.microsoft.com/office/drawing/2014/main" id="{FDDDE0D0-215F-4569-8869-DD954F81F1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6" name="组合 735">
                  <a:extLst>
                    <a:ext uri="{FF2B5EF4-FFF2-40B4-BE49-F238E27FC236}">
                      <a16:creationId xmlns:a16="http://schemas.microsoft.com/office/drawing/2014/main" id="{2A9ADF60-2A29-4DF3-8058-1A4A54021C6D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82" name="椭圆 781">
                    <a:extLst>
                      <a:ext uri="{FF2B5EF4-FFF2-40B4-BE49-F238E27FC236}">
                        <a16:creationId xmlns:a16="http://schemas.microsoft.com/office/drawing/2014/main" id="{CD41A792-77F8-4D01-908D-8D380E4535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83" name="椭圆 782">
                    <a:extLst>
                      <a:ext uri="{FF2B5EF4-FFF2-40B4-BE49-F238E27FC236}">
                        <a16:creationId xmlns:a16="http://schemas.microsoft.com/office/drawing/2014/main" id="{780B6633-36C7-4440-8243-5AC7CFA66D0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84" name="矩形 783">
                    <a:extLst>
                      <a:ext uri="{FF2B5EF4-FFF2-40B4-BE49-F238E27FC236}">
                        <a16:creationId xmlns:a16="http://schemas.microsoft.com/office/drawing/2014/main" id="{D5733985-3190-4CFA-B295-0A1978778677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85" name="任意多边形: 形状 784">
                    <a:extLst>
                      <a:ext uri="{FF2B5EF4-FFF2-40B4-BE49-F238E27FC236}">
                        <a16:creationId xmlns:a16="http://schemas.microsoft.com/office/drawing/2014/main" id="{E78315E4-B9FE-4363-9526-A70F94DFB93D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86" name="组合 785">
                    <a:extLst>
                      <a:ext uri="{FF2B5EF4-FFF2-40B4-BE49-F238E27FC236}">
                        <a16:creationId xmlns:a16="http://schemas.microsoft.com/office/drawing/2014/main" id="{95F8BF62-D93B-4BB2-95A3-26FEBD3B21C1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87" name="矩形: 圆角 786">
                      <a:extLst>
                        <a:ext uri="{FF2B5EF4-FFF2-40B4-BE49-F238E27FC236}">
                          <a16:creationId xmlns:a16="http://schemas.microsoft.com/office/drawing/2014/main" id="{63595CD5-FDE3-4F8C-B77A-5541D3459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8" name="矩形: 圆角 787">
                      <a:extLst>
                        <a:ext uri="{FF2B5EF4-FFF2-40B4-BE49-F238E27FC236}">
                          <a16:creationId xmlns:a16="http://schemas.microsoft.com/office/drawing/2014/main" id="{5D0290E3-41C5-405D-A4B3-2D8EA48DE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9" name="矩形: 圆角 788">
                      <a:extLst>
                        <a:ext uri="{FF2B5EF4-FFF2-40B4-BE49-F238E27FC236}">
                          <a16:creationId xmlns:a16="http://schemas.microsoft.com/office/drawing/2014/main" id="{3D4F85FB-31A2-46F6-9316-EC93DE414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7" name="组合 736">
                  <a:extLst>
                    <a:ext uri="{FF2B5EF4-FFF2-40B4-BE49-F238E27FC236}">
                      <a16:creationId xmlns:a16="http://schemas.microsoft.com/office/drawing/2014/main" id="{6C03ECD0-3A2E-4B3C-B4A3-AABFC1FEADBF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74" name="椭圆 773">
                    <a:extLst>
                      <a:ext uri="{FF2B5EF4-FFF2-40B4-BE49-F238E27FC236}">
                        <a16:creationId xmlns:a16="http://schemas.microsoft.com/office/drawing/2014/main" id="{B447F0E6-BC27-4C9D-8DEB-C8C47BB086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75" name="椭圆 774">
                    <a:extLst>
                      <a:ext uri="{FF2B5EF4-FFF2-40B4-BE49-F238E27FC236}">
                        <a16:creationId xmlns:a16="http://schemas.microsoft.com/office/drawing/2014/main" id="{0A6C8476-AE3F-4571-9160-8F627AA844C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76" name="矩形 775">
                    <a:extLst>
                      <a:ext uri="{FF2B5EF4-FFF2-40B4-BE49-F238E27FC236}">
                        <a16:creationId xmlns:a16="http://schemas.microsoft.com/office/drawing/2014/main" id="{7CE4A0D8-74C3-418F-A83D-BE59BBA3EFE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77" name="任意多边形: 形状 776">
                    <a:extLst>
                      <a:ext uri="{FF2B5EF4-FFF2-40B4-BE49-F238E27FC236}">
                        <a16:creationId xmlns:a16="http://schemas.microsoft.com/office/drawing/2014/main" id="{A31098BA-1A53-4BBF-A3C1-FFF75BA31F1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78" name="组合 777">
                    <a:extLst>
                      <a:ext uri="{FF2B5EF4-FFF2-40B4-BE49-F238E27FC236}">
                        <a16:creationId xmlns:a16="http://schemas.microsoft.com/office/drawing/2014/main" id="{8DEB292B-130B-4D30-9716-B1795C54039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79" name="矩形: 圆角 778">
                      <a:extLst>
                        <a:ext uri="{FF2B5EF4-FFF2-40B4-BE49-F238E27FC236}">
                          <a16:creationId xmlns:a16="http://schemas.microsoft.com/office/drawing/2014/main" id="{23CFF5B1-D7DC-48E6-8499-94D145DEF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0" name="矩形: 圆角 779">
                      <a:extLst>
                        <a:ext uri="{FF2B5EF4-FFF2-40B4-BE49-F238E27FC236}">
                          <a16:creationId xmlns:a16="http://schemas.microsoft.com/office/drawing/2014/main" id="{2040F402-D68B-4333-9D66-D3AE1A0A87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1" name="矩形: 圆角 780">
                      <a:extLst>
                        <a:ext uri="{FF2B5EF4-FFF2-40B4-BE49-F238E27FC236}">
                          <a16:creationId xmlns:a16="http://schemas.microsoft.com/office/drawing/2014/main" id="{39D95083-4737-4DFB-8B81-CB568F7B3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8" name="组合 737">
                  <a:extLst>
                    <a:ext uri="{FF2B5EF4-FFF2-40B4-BE49-F238E27FC236}">
                      <a16:creationId xmlns:a16="http://schemas.microsoft.com/office/drawing/2014/main" id="{D9C525D5-6457-4F64-92C5-A629286BAF62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66" name="椭圆 765">
                    <a:extLst>
                      <a:ext uri="{FF2B5EF4-FFF2-40B4-BE49-F238E27FC236}">
                        <a16:creationId xmlns:a16="http://schemas.microsoft.com/office/drawing/2014/main" id="{BF4B116F-199C-4366-B429-F73350DC27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7" name="椭圆 766">
                    <a:extLst>
                      <a:ext uri="{FF2B5EF4-FFF2-40B4-BE49-F238E27FC236}">
                        <a16:creationId xmlns:a16="http://schemas.microsoft.com/office/drawing/2014/main" id="{7C12DC6F-3D44-4DCB-9D2A-D5FEEA466C9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8" name="矩形 767">
                    <a:extLst>
                      <a:ext uri="{FF2B5EF4-FFF2-40B4-BE49-F238E27FC236}">
                        <a16:creationId xmlns:a16="http://schemas.microsoft.com/office/drawing/2014/main" id="{1BE2CC9E-4D81-4F70-A791-AD15991A03FE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9" name="任意多边形: 形状 768">
                    <a:extLst>
                      <a:ext uri="{FF2B5EF4-FFF2-40B4-BE49-F238E27FC236}">
                        <a16:creationId xmlns:a16="http://schemas.microsoft.com/office/drawing/2014/main" id="{13ADE396-263E-415A-A125-6D47B87CE9C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70" name="组合 769">
                    <a:extLst>
                      <a:ext uri="{FF2B5EF4-FFF2-40B4-BE49-F238E27FC236}">
                        <a16:creationId xmlns:a16="http://schemas.microsoft.com/office/drawing/2014/main" id="{8E92D3EA-5318-4E66-8BD3-8A87988A4BC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71" name="矩形: 圆角 770">
                      <a:extLst>
                        <a:ext uri="{FF2B5EF4-FFF2-40B4-BE49-F238E27FC236}">
                          <a16:creationId xmlns:a16="http://schemas.microsoft.com/office/drawing/2014/main" id="{4A75E5E5-87E5-4D07-94C4-24CD7F836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72" name="矩形: 圆角 771">
                      <a:extLst>
                        <a:ext uri="{FF2B5EF4-FFF2-40B4-BE49-F238E27FC236}">
                          <a16:creationId xmlns:a16="http://schemas.microsoft.com/office/drawing/2014/main" id="{FADCA1D1-7E7A-4C85-81B8-A23BEA460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73" name="矩形: 圆角 772">
                      <a:extLst>
                        <a:ext uri="{FF2B5EF4-FFF2-40B4-BE49-F238E27FC236}">
                          <a16:creationId xmlns:a16="http://schemas.microsoft.com/office/drawing/2014/main" id="{2A246BE1-3A44-476A-B4A7-BF58FBB97D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9" name="组合 738">
                  <a:extLst>
                    <a:ext uri="{FF2B5EF4-FFF2-40B4-BE49-F238E27FC236}">
                      <a16:creationId xmlns:a16="http://schemas.microsoft.com/office/drawing/2014/main" id="{35F236E6-7309-4DE6-9CCB-662937787E23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58" name="椭圆 757">
                    <a:extLst>
                      <a:ext uri="{FF2B5EF4-FFF2-40B4-BE49-F238E27FC236}">
                        <a16:creationId xmlns:a16="http://schemas.microsoft.com/office/drawing/2014/main" id="{9318F779-F371-4783-B8D1-F980A8F0433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9" name="椭圆 758">
                    <a:extLst>
                      <a:ext uri="{FF2B5EF4-FFF2-40B4-BE49-F238E27FC236}">
                        <a16:creationId xmlns:a16="http://schemas.microsoft.com/office/drawing/2014/main" id="{4B901B14-645B-4BE3-9599-752669ECF0E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0" name="矩形 759">
                    <a:extLst>
                      <a:ext uri="{FF2B5EF4-FFF2-40B4-BE49-F238E27FC236}">
                        <a16:creationId xmlns:a16="http://schemas.microsoft.com/office/drawing/2014/main" id="{92C2CD09-EE1D-4C36-B46E-AFBB58345F01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1" name="任意多边形: 形状 760">
                    <a:extLst>
                      <a:ext uri="{FF2B5EF4-FFF2-40B4-BE49-F238E27FC236}">
                        <a16:creationId xmlns:a16="http://schemas.microsoft.com/office/drawing/2014/main" id="{CA5BC0A1-0DB8-43D8-A3B6-C58CC93585A3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62" name="组合 761">
                    <a:extLst>
                      <a:ext uri="{FF2B5EF4-FFF2-40B4-BE49-F238E27FC236}">
                        <a16:creationId xmlns:a16="http://schemas.microsoft.com/office/drawing/2014/main" id="{F3D6C7D2-39A2-461F-8A13-B2954CED4E82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63" name="矩形: 圆角 762">
                      <a:extLst>
                        <a:ext uri="{FF2B5EF4-FFF2-40B4-BE49-F238E27FC236}">
                          <a16:creationId xmlns:a16="http://schemas.microsoft.com/office/drawing/2014/main" id="{86FD128E-4E55-4450-83F6-9B03C0DFF2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64" name="矩形: 圆角 763">
                      <a:extLst>
                        <a:ext uri="{FF2B5EF4-FFF2-40B4-BE49-F238E27FC236}">
                          <a16:creationId xmlns:a16="http://schemas.microsoft.com/office/drawing/2014/main" id="{0A1BDE39-E3D9-4087-8350-BBE9C96B25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65" name="矩形: 圆角 764">
                      <a:extLst>
                        <a:ext uri="{FF2B5EF4-FFF2-40B4-BE49-F238E27FC236}">
                          <a16:creationId xmlns:a16="http://schemas.microsoft.com/office/drawing/2014/main" id="{BB89137E-A2F9-4CE9-A508-037327DF2A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40" name="组合 739">
                  <a:extLst>
                    <a:ext uri="{FF2B5EF4-FFF2-40B4-BE49-F238E27FC236}">
                      <a16:creationId xmlns:a16="http://schemas.microsoft.com/office/drawing/2014/main" id="{4C33773B-69BE-4F75-A6B4-CB6F4264DE27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50" name="椭圆 749">
                    <a:extLst>
                      <a:ext uri="{FF2B5EF4-FFF2-40B4-BE49-F238E27FC236}">
                        <a16:creationId xmlns:a16="http://schemas.microsoft.com/office/drawing/2014/main" id="{CC416CCF-B71E-4301-ADFF-35B7B45AC70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1" name="椭圆 750">
                    <a:extLst>
                      <a:ext uri="{FF2B5EF4-FFF2-40B4-BE49-F238E27FC236}">
                        <a16:creationId xmlns:a16="http://schemas.microsoft.com/office/drawing/2014/main" id="{2ED503BF-FEAD-42DA-9361-5182594DDE2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2" name="矩形 751">
                    <a:extLst>
                      <a:ext uri="{FF2B5EF4-FFF2-40B4-BE49-F238E27FC236}">
                        <a16:creationId xmlns:a16="http://schemas.microsoft.com/office/drawing/2014/main" id="{C5BFCCB0-5814-44A8-9AE9-59D6390C31C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3" name="任意多边形: 形状 752">
                    <a:extLst>
                      <a:ext uri="{FF2B5EF4-FFF2-40B4-BE49-F238E27FC236}">
                        <a16:creationId xmlns:a16="http://schemas.microsoft.com/office/drawing/2014/main" id="{85569306-DFD3-44B4-AEA1-D61565A18FB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54" name="组合 753">
                    <a:extLst>
                      <a:ext uri="{FF2B5EF4-FFF2-40B4-BE49-F238E27FC236}">
                        <a16:creationId xmlns:a16="http://schemas.microsoft.com/office/drawing/2014/main" id="{9DEF0BD4-8F6C-47DC-9A03-BD61FA002151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55" name="矩形: 圆角 754">
                      <a:extLst>
                        <a:ext uri="{FF2B5EF4-FFF2-40B4-BE49-F238E27FC236}">
                          <a16:creationId xmlns:a16="http://schemas.microsoft.com/office/drawing/2014/main" id="{D7AB4AF0-D705-4172-A73F-82617EA715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56" name="矩形: 圆角 755">
                      <a:extLst>
                        <a:ext uri="{FF2B5EF4-FFF2-40B4-BE49-F238E27FC236}">
                          <a16:creationId xmlns:a16="http://schemas.microsoft.com/office/drawing/2014/main" id="{A18E3F98-FBAC-47C5-B26F-3800B116AD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57" name="矩形: 圆角 756">
                      <a:extLst>
                        <a:ext uri="{FF2B5EF4-FFF2-40B4-BE49-F238E27FC236}">
                          <a16:creationId xmlns:a16="http://schemas.microsoft.com/office/drawing/2014/main" id="{CCBFA329-4CB3-4A02-8E97-8697DB7451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41" name="组合 740">
                  <a:extLst>
                    <a:ext uri="{FF2B5EF4-FFF2-40B4-BE49-F238E27FC236}">
                      <a16:creationId xmlns:a16="http://schemas.microsoft.com/office/drawing/2014/main" id="{B4132143-1B5B-4FA9-8F8F-7CCFF6DBE1B4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42" name="椭圆 741">
                    <a:extLst>
                      <a:ext uri="{FF2B5EF4-FFF2-40B4-BE49-F238E27FC236}">
                        <a16:creationId xmlns:a16="http://schemas.microsoft.com/office/drawing/2014/main" id="{5E1FB5DC-956A-4F79-9447-9D166B6EDB6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43" name="椭圆 742">
                    <a:extLst>
                      <a:ext uri="{FF2B5EF4-FFF2-40B4-BE49-F238E27FC236}">
                        <a16:creationId xmlns:a16="http://schemas.microsoft.com/office/drawing/2014/main" id="{F3E8E702-EB7A-485A-8B0D-C73B327EE0D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44" name="矩形 743">
                    <a:extLst>
                      <a:ext uri="{FF2B5EF4-FFF2-40B4-BE49-F238E27FC236}">
                        <a16:creationId xmlns:a16="http://schemas.microsoft.com/office/drawing/2014/main" id="{8CA74DED-C9D5-4F13-B1AA-13B7B7112CEC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45" name="任意多边形: 形状 744">
                    <a:extLst>
                      <a:ext uri="{FF2B5EF4-FFF2-40B4-BE49-F238E27FC236}">
                        <a16:creationId xmlns:a16="http://schemas.microsoft.com/office/drawing/2014/main" id="{89D0774A-B75F-44D2-A2F6-275718F8D84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46" name="组合 745">
                    <a:extLst>
                      <a:ext uri="{FF2B5EF4-FFF2-40B4-BE49-F238E27FC236}">
                        <a16:creationId xmlns:a16="http://schemas.microsoft.com/office/drawing/2014/main" id="{7C22B5E6-6849-4BA2-918C-8E0F19F36BD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47" name="矩形: 圆角 746">
                      <a:extLst>
                        <a:ext uri="{FF2B5EF4-FFF2-40B4-BE49-F238E27FC236}">
                          <a16:creationId xmlns:a16="http://schemas.microsoft.com/office/drawing/2014/main" id="{4F85F6FB-D255-41B9-9BA4-2BC65CBFA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48" name="矩形: 圆角 747">
                      <a:extLst>
                        <a:ext uri="{FF2B5EF4-FFF2-40B4-BE49-F238E27FC236}">
                          <a16:creationId xmlns:a16="http://schemas.microsoft.com/office/drawing/2014/main" id="{63EB07BC-6789-41B5-BCFB-9FF64A865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49" name="矩形: 圆角 748">
                      <a:extLst>
                        <a:ext uri="{FF2B5EF4-FFF2-40B4-BE49-F238E27FC236}">
                          <a16:creationId xmlns:a16="http://schemas.microsoft.com/office/drawing/2014/main" id="{4474B9B3-6972-4E46-9EE7-3FD4DDD63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2" name="组合 441">
                <a:extLst>
                  <a:ext uri="{FF2B5EF4-FFF2-40B4-BE49-F238E27FC236}">
                    <a16:creationId xmlns:a16="http://schemas.microsoft.com/office/drawing/2014/main" id="{7F8F4D08-2806-4519-8114-6279A9D9B209}"/>
                  </a:ext>
                </a:extLst>
              </p:cNvPr>
              <p:cNvGrpSpPr/>
              <p:nvPr/>
            </p:nvGrpSpPr>
            <p:grpSpPr>
              <a:xfrm>
                <a:off x="2600881" y="2723169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662" name="组合 661">
                  <a:extLst>
                    <a:ext uri="{FF2B5EF4-FFF2-40B4-BE49-F238E27FC236}">
                      <a16:creationId xmlns:a16="http://schemas.microsoft.com/office/drawing/2014/main" id="{55B35783-8381-4141-895A-549D9AE52E1E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26" name="椭圆 725">
                    <a:extLst>
                      <a:ext uri="{FF2B5EF4-FFF2-40B4-BE49-F238E27FC236}">
                        <a16:creationId xmlns:a16="http://schemas.microsoft.com/office/drawing/2014/main" id="{47FBE7A0-5FB7-4490-9672-487FD6A4306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7" name="椭圆 726">
                    <a:extLst>
                      <a:ext uri="{FF2B5EF4-FFF2-40B4-BE49-F238E27FC236}">
                        <a16:creationId xmlns:a16="http://schemas.microsoft.com/office/drawing/2014/main" id="{AF65F805-32BE-4FF4-A479-3C9A3501DE9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8" name="矩形 727">
                    <a:extLst>
                      <a:ext uri="{FF2B5EF4-FFF2-40B4-BE49-F238E27FC236}">
                        <a16:creationId xmlns:a16="http://schemas.microsoft.com/office/drawing/2014/main" id="{EA6F609E-27B1-447B-A923-674D12A9F72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9" name="任意多边形: 形状 728">
                    <a:extLst>
                      <a:ext uri="{FF2B5EF4-FFF2-40B4-BE49-F238E27FC236}">
                        <a16:creationId xmlns:a16="http://schemas.microsoft.com/office/drawing/2014/main" id="{5421117F-2098-484C-B4A3-5AB2E2F173C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30" name="组合 729">
                    <a:extLst>
                      <a:ext uri="{FF2B5EF4-FFF2-40B4-BE49-F238E27FC236}">
                        <a16:creationId xmlns:a16="http://schemas.microsoft.com/office/drawing/2014/main" id="{6C1412D0-D811-429E-8463-6FA0D0005DD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31" name="矩形: 圆角 730">
                      <a:extLst>
                        <a:ext uri="{FF2B5EF4-FFF2-40B4-BE49-F238E27FC236}">
                          <a16:creationId xmlns:a16="http://schemas.microsoft.com/office/drawing/2014/main" id="{1C510484-5805-4264-A72C-1E86B2DB6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32" name="矩形: 圆角 731">
                      <a:extLst>
                        <a:ext uri="{FF2B5EF4-FFF2-40B4-BE49-F238E27FC236}">
                          <a16:creationId xmlns:a16="http://schemas.microsoft.com/office/drawing/2014/main" id="{9D15A108-8EF7-4303-B61F-603790FA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33" name="矩形: 圆角 732">
                      <a:extLst>
                        <a:ext uri="{FF2B5EF4-FFF2-40B4-BE49-F238E27FC236}">
                          <a16:creationId xmlns:a16="http://schemas.microsoft.com/office/drawing/2014/main" id="{797E479C-AB76-44F6-A087-661D3C6129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3" name="组合 662">
                  <a:extLst>
                    <a:ext uri="{FF2B5EF4-FFF2-40B4-BE49-F238E27FC236}">
                      <a16:creationId xmlns:a16="http://schemas.microsoft.com/office/drawing/2014/main" id="{A2366A69-CDBF-43E2-882A-70E74812F3DA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18" name="椭圆 717">
                    <a:extLst>
                      <a:ext uri="{FF2B5EF4-FFF2-40B4-BE49-F238E27FC236}">
                        <a16:creationId xmlns:a16="http://schemas.microsoft.com/office/drawing/2014/main" id="{34E6B87A-C6A5-4F1C-88D5-74F0FB9AE6E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9" name="椭圆 718">
                    <a:extLst>
                      <a:ext uri="{FF2B5EF4-FFF2-40B4-BE49-F238E27FC236}">
                        <a16:creationId xmlns:a16="http://schemas.microsoft.com/office/drawing/2014/main" id="{C1D87881-6207-4201-95B6-1DF6922057F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0" name="矩形 719">
                    <a:extLst>
                      <a:ext uri="{FF2B5EF4-FFF2-40B4-BE49-F238E27FC236}">
                        <a16:creationId xmlns:a16="http://schemas.microsoft.com/office/drawing/2014/main" id="{E1AB50EF-65C6-42D0-844F-11E9AD0A7D6A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1" name="任意多边形: 形状 720">
                    <a:extLst>
                      <a:ext uri="{FF2B5EF4-FFF2-40B4-BE49-F238E27FC236}">
                        <a16:creationId xmlns:a16="http://schemas.microsoft.com/office/drawing/2014/main" id="{34CAB756-9238-4ED7-90A7-7FEA5E73C833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22" name="组合 721">
                    <a:extLst>
                      <a:ext uri="{FF2B5EF4-FFF2-40B4-BE49-F238E27FC236}">
                        <a16:creationId xmlns:a16="http://schemas.microsoft.com/office/drawing/2014/main" id="{EF061FFF-3380-4488-8CEC-C94C55F21369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23" name="矩形: 圆角 722">
                      <a:extLst>
                        <a:ext uri="{FF2B5EF4-FFF2-40B4-BE49-F238E27FC236}">
                          <a16:creationId xmlns:a16="http://schemas.microsoft.com/office/drawing/2014/main" id="{1135F339-7040-4F14-9C5B-E69C73524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24" name="矩形: 圆角 723">
                      <a:extLst>
                        <a:ext uri="{FF2B5EF4-FFF2-40B4-BE49-F238E27FC236}">
                          <a16:creationId xmlns:a16="http://schemas.microsoft.com/office/drawing/2014/main" id="{B10EE4BE-BFA7-43DD-9100-5D722679A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25" name="矩形: 圆角 724">
                      <a:extLst>
                        <a:ext uri="{FF2B5EF4-FFF2-40B4-BE49-F238E27FC236}">
                          <a16:creationId xmlns:a16="http://schemas.microsoft.com/office/drawing/2014/main" id="{DDEB2B1E-1D2E-4631-A95D-BFF8BBD8FE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4" name="组合 663">
                  <a:extLst>
                    <a:ext uri="{FF2B5EF4-FFF2-40B4-BE49-F238E27FC236}">
                      <a16:creationId xmlns:a16="http://schemas.microsoft.com/office/drawing/2014/main" id="{39D025FB-27F4-4BD3-A3CA-52CEA20A0EA3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10" name="椭圆 709">
                    <a:extLst>
                      <a:ext uri="{FF2B5EF4-FFF2-40B4-BE49-F238E27FC236}">
                        <a16:creationId xmlns:a16="http://schemas.microsoft.com/office/drawing/2014/main" id="{AE15755A-F1B8-413E-8397-4209052D89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1" name="椭圆 710">
                    <a:extLst>
                      <a:ext uri="{FF2B5EF4-FFF2-40B4-BE49-F238E27FC236}">
                        <a16:creationId xmlns:a16="http://schemas.microsoft.com/office/drawing/2014/main" id="{E4684F5C-E342-4CEF-8F20-76C14F3549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2" name="矩形 711">
                    <a:extLst>
                      <a:ext uri="{FF2B5EF4-FFF2-40B4-BE49-F238E27FC236}">
                        <a16:creationId xmlns:a16="http://schemas.microsoft.com/office/drawing/2014/main" id="{85F84329-1A9E-492D-828A-956ADA306491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3" name="任意多边形: 形状 712">
                    <a:extLst>
                      <a:ext uri="{FF2B5EF4-FFF2-40B4-BE49-F238E27FC236}">
                        <a16:creationId xmlns:a16="http://schemas.microsoft.com/office/drawing/2014/main" id="{E8F53936-9172-41DB-870D-A9AF901D09E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14" name="组合 713">
                    <a:extLst>
                      <a:ext uri="{FF2B5EF4-FFF2-40B4-BE49-F238E27FC236}">
                        <a16:creationId xmlns:a16="http://schemas.microsoft.com/office/drawing/2014/main" id="{B4A5FAE4-E586-42CB-909D-99BED42416E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15" name="矩形: 圆角 714">
                      <a:extLst>
                        <a:ext uri="{FF2B5EF4-FFF2-40B4-BE49-F238E27FC236}">
                          <a16:creationId xmlns:a16="http://schemas.microsoft.com/office/drawing/2014/main" id="{8A7F5C76-AE83-425A-A7BE-C5996494B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16" name="矩形: 圆角 715">
                      <a:extLst>
                        <a:ext uri="{FF2B5EF4-FFF2-40B4-BE49-F238E27FC236}">
                          <a16:creationId xmlns:a16="http://schemas.microsoft.com/office/drawing/2014/main" id="{D8F1BB22-AA7E-4FA3-97F5-F1346A4CF0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17" name="矩形: 圆角 716">
                      <a:extLst>
                        <a:ext uri="{FF2B5EF4-FFF2-40B4-BE49-F238E27FC236}">
                          <a16:creationId xmlns:a16="http://schemas.microsoft.com/office/drawing/2014/main" id="{EAFF9FFB-AFE6-4331-9F7C-B1055B723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5" name="组合 664">
                  <a:extLst>
                    <a:ext uri="{FF2B5EF4-FFF2-40B4-BE49-F238E27FC236}">
                      <a16:creationId xmlns:a16="http://schemas.microsoft.com/office/drawing/2014/main" id="{FD19886E-513D-4045-A2E8-8A383D488422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02" name="椭圆 701">
                    <a:extLst>
                      <a:ext uri="{FF2B5EF4-FFF2-40B4-BE49-F238E27FC236}">
                        <a16:creationId xmlns:a16="http://schemas.microsoft.com/office/drawing/2014/main" id="{30D18EE5-A290-4BF2-9D8D-3ED02B367B0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03" name="椭圆 702">
                    <a:extLst>
                      <a:ext uri="{FF2B5EF4-FFF2-40B4-BE49-F238E27FC236}">
                        <a16:creationId xmlns:a16="http://schemas.microsoft.com/office/drawing/2014/main" id="{E6D8F878-E10B-4DA8-8031-ED900C7E192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04" name="矩形 703">
                    <a:extLst>
                      <a:ext uri="{FF2B5EF4-FFF2-40B4-BE49-F238E27FC236}">
                        <a16:creationId xmlns:a16="http://schemas.microsoft.com/office/drawing/2014/main" id="{2D92080D-46BD-49D3-9D37-A145A3D1000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05" name="任意多边形: 形状 704">
                    <a:extLst>
                      <a:ext uri="{FF2B5EF4-FFF2-40B4-BE49-F238E27FC236}">
                        <a16:creationId xmlns:a16="http://schemas.microsoft.com/office/drawing/2014/main" id="{DCB3EAFD-887E-4F70-AB6D-D17C15496302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06" name="组合 705">
                    <a:extLst>
                      <a:ext uri="{FF2B5EF4-FFF2-40B4-BE49-F238E27FC236}">
                        <a16:creationId xmlns:a16="http://schemas.microsoft.com/office/drawing/2014/main" id="{716C5B97-6D5D-4CED-894C-457EC17FA07A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07" name="矩形: 圆角 706">
                      <a:extLst>
                        <a:ext uri="{FF2B5EF4-FFF2-40B4-BE49-F238E27FC236}">
                          <a16:creationId xmlns:a16="http://schemas.microsoft.com/office/drawing/2014/main" id="{4368D261-FF73-4522-8189-AE489B7D4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8" name="矩形: 圆角 707">
                      <a:extLst>
                        <a:ext uri="{FF2B5EF4-FFF2-40B4-BE49-F238E27FC236}">
                          <a16:creationId xmlns:a16="http://schemas.microsoft.com/office/drawing/2014/main" id="{12A4FB27-2B51-4C19-B4D6-80AD442ED8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9" name="矩形: 圆角 708">
                      <a:extLst>
                        <a:ext uri="{FF2B5EF4-FFF2-40B4-BE49-F238E27FC236}">
                          <a16:creationId xmlns:a16="http://schemas.microsoft.com/office/drawing/2014/main" id="{5B2C71E9-7C03-46D5-B975-B6A282AE7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6" name="组合 665">
                  <a:extLst>
                    <a:ext uri="{FF2B5EF4-FFF2-40B4-BE49-F238E27FC236}">
                      <a16:creationId xmlns:a16="http://schemas.microsoft.com/office/drawing/2014/main" id="{EA8364F4-09AF-450E-B098-7C1099A9FCD9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94" name="椭圆 693">
                    <a:extLst>
                      <a:ext uri="{FF2B5EF4-FFF2-40B4-BE49-F238E27FC236}">
                        <a16:creationId xmlns:a16="http://schemas.microsoft.com/office/drawing/2014/main" id="{D8B6C4D0-4FAE-4C97-BFA5-4A8BCAD25E8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95" name="椭圆 694">
                    <a:extLst>
                      <a:ext uri="{FF2B5EF4-FFF2-40B4-BE49-F238E27FC236}">
                        <a16:creationId xmlns:a16="http://schemas.microsoft.com/office/drawing/2014/main" id="{61E75606-B178-4BED-A4F9-088284A7F6D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96" name="矩形 695">
                    <a:extLst>
                      <a:ext uri="{FF2B5EF4-FFF2-40B4-BE49-F238E27FC236}">
                        <a16:creationId xmlns:a16="http://schemas.microsoft.com/office/drawing/2014/main" id="{6E31FA1C-6126-4677-883F-87B80B26A879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97" name="任意多边形: 形状 696">
                    <a:extLst>
                      <a:ext uri="{FF2B5EF4-FFF2-40B4-BE49-F238E27FC236}">
                        <a16:creationId xmlns:a16="http://schemas.microsoft.com/office/drawing/2014/main" id="{664C5B3E-7EA9-4D02-8100-CC17677535D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98" name="组合 697">
                    <a:extLst>
                      <a:ext uri="{FF2B5EF4-FFF2-40B4-BE49-F238E27FC236}">
                        <a16:creationId xmlns:a16="http://schemas.microsoft.com/office/drawing/2014/main" id="{A9177605-0753-4165-83DD-B2CE32971BB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99" name="矩形: 圆角 698">
                      <a:extLst>
                        <a:ext uri="{FF2B5EF4-FFF2-40B4-BE49-F238E27FC236}">
                          <a16:creationId xmlns:a16="http://schemas.microsoft.com/office/drawing/2014/main" id="{8B7049D3-DEE8-4197-AD0C-521A9DC38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0" name="矩形: 圆角 699">
                      <a:extLst>
                        <a:ext uri="{FF2B5EF4-FFF2-40B4-BE49-F238E27FC236}">
                          <a16:creationId xmlns:a16="http://schemas.microsoft.com/office/drawing/2014/main" id="{94DAD360-8751-45CD-AABD-C7DFF2CD26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1" name="矩形: 圆角 700">
                      <a:extLst>
                        <a:ext uri="{FF2B5EF4-FFF2-40B4-BE49-F238E27FC236}">
                          <a16:creationId xmlns:a16="http://schemas.microsoft.com/office/drawing/2014/main" id="{9287DF20-BFAD-4195-9C34-56593BCD00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7" name="组合 666">
                  <a:extLst>
                    <a:ext uri="{FF2B5EF4-FFF2-40B4-BE49-F238E27FC236}">
                      <a16:creationId xmlns:a16="http://schemas.microsoft.com/office/drawing/2014/main" id="{571CC463-DA48-492E-99CC-5E597E67F45E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86" name="椭圆 685">
                    <a:extLst>
                      <a:ext uri="{FF2B5EF4-FFF2-40B4-BE49-F238E27FC236}">
                        <a16:creationId xmlns:a16="http://schemas.microsoft.com/office/drawing/2014/main" id="{53BBDA35-DE76-45CA-B433-583649D1D6A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7" name="椭圆 686">
                    <a:extLst>
                      <a:ext uri="{FF2B5EF4-FFF2-40B4-BE49-F238E27FC236}">
                        <a16:creationId xmlns:a16="http://schemas.microsoft.com/office/drawing/2014/main" id="{3957ABD0-432D-452E-A407-12081D565E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8" name="矩形 687">
                    <a:extLst>
                      <a:ext uri="{FF2B5EF4-FFF2-40B4-BE49-F238E27FC236}">
                        <a16:creationId xmlns:a16="http://schemas.microsoft.com/office/drawing/2014/main" id="{C53E4668-BF4B-4F85-93CA-3186EB8DF60A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9" name="任意多边形: 形状 688">
                    <a:extLst>
                      <a:ext uri="{FF2B5EF4-FFF2-40B4-BE49-F238E27FC236}">
                        <a16:creationId xmlns:a16="http://schemas.microsoft.com/office/drawing/2014/main" id="{75E3FD3F-29DA-4A09-83AE-52E6F90688DC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90" name="组合 689">
                    <a:extLst>
                      <a:ext uri="{FF2B5EF4-FFF2-40B4-BE49-F238E27FC236}">
                        <a16:creationId xmlns:a16="http://schemas.microsoft.com/office/drawing/2014/main" id="{F285FB7C-7BBD-4A9C-A3A8-7EE6D1998CDA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91" name="矩形: 圆角 690">
                      <a:extLst>
                        <a:ext uri="{FF2B5EF4-FFF2-40B4-BE49-F238E27FC236}">
                          <a16:creationId xmlns:a16="http://schemas.microsoft.com/office/drawing/2014/main" id="{B6391810-A335-4872-8BCD-5B9F061FB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92" name="矩形: 圆角 691">
                      <a:extLst>
                        <a:ext uri="{FF2B5EF4-FFF2-40B4-BE49-F238E27FC236}">
                          <a16:creationId xmlns:a16="http://schemas.microsoft.com/office/drawing/2014/main" id="{A66489D6-96C9-4F54-8434-DBED698F46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93" name="矩形: 圆角 692">
                      <a:extLst>
                        <a:ext uri="{FF2B5EF4-FFF2-40B4-BE49-F238E27FC236}">
                          <a16:creationId xmlns:a16="http://schemas.microsoft.com/office/drawing/2014/main" id="{55888141-4041-41ED-AD99-1F04E7029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8" name="组合 667">
                  <a:extLst>
                    <a:ext uri="{FF2B5EF4-FFF2-40B4-BE49-F238E27FC236}">
                      <a16:creationId xmlns:a16="http://schemas.microsoft.com/office/drawing/2014/main" id="{A70D2A55-19A3-4B11-9C9A-6F7A2B37BFB8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78" name="椭圆 677">
                    <a:extLst>
                      <a:ext uri="{FF2B5EF4-FFF2-40B4-BE49-F238E27FC236}">
                        <a16:creationId xmlns:a16="http://schemas.microsoft.com/office/drawing/2014/main" id="{7EE9E42F-80B6-48DF-A529-D8E25C27427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9" name="椭圆 678">
                    <a:extLst>
                      <a:ext uri="{FF2B5EF4-FFF2-40B4-BE49-F238E27FC236}">
                        <a16:creationId xmlns:a16="http://schemas.microsoft.com/office/drawing/2014/main" id="{2DD8371B-FBFF-463A-9C45-C2B6C04156F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0" name="矩形 679">
                    <a:extLst>
                      <a:ext uri="{FF2B5EF4-FFF2-40B4-BE49-F238E27FC236}">
                        <a16:creationId xmlns:a16="http://schemas.microsoft.com/office/drawing/2014/main" id="{0E9B4C12-0E75-4EBD-B6AB-A2EA990FEBC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1" name="任意多边形: 形状 680">
                    <a:extLst>
                      <a:ext uri="{FF2B5EF4-FFF2-40B4-BE49-F238E27FC236}">
                        <a16:creationId xmlns:a16="http://schemas.microsoft.com/office/drawing/2014/main" id="{B5DCAF1D-18D7-442F-9BF4-FC6166D7896E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82" name="组合 681">
                    <a:extLst>
                      <a:ext uri="{FF2B5EF4-FFF2-40B4-BE49-F238E27FC236}">
                        <a16:creationId xmlns:a16="http://schemas.microsoft.com/office/drawing/2014/main" id="{EAF23542-42AE-414B-9DB0-F2A5B7DB09D5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83" name="矩形: 圆角 682">
                      <a:extLst>
                        <a:ext uri="{FF2B5EF4-FFF2-40B4-BE49-F238E27FC236}">
                          <a16:creationId xmlns:a16="http://schemas.microsoft.com/office/drawing/2014/main" id="{4C404CB0-D180-4670-B8DE-AAC91D82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84" name="矩形: 圆角 683">
                      <a:extLst>
                        <a:ext uri="{FF2B5EF4-FFF2-40B4-BE49-F238E27FC236}">
                          <a16:creationId xmlns:a16="http://schemas.microsoft.com/office/drawing/2014/main" id="{51F459E8-486B-4534-82C3-AEA7E26150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85" name="矩形: 圆角 684">
                      <a:extLst>
                        <a:ext uri="{FF2B5EF4-FFF2-40B4-BE49-F238E27FC236}">
                          <a16:creationId xmlns:a16="http://schemas.microsoft.com/office/drawing/2014/main" id="{C98F760C-2C25-4C98-ACAC-7AF972E74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9" name="组合 668">
                  <a:extLst>
                    <a:ext uri="{FF2B5EF4-FFF2-40B4-BE49-F238E27FC236}">
                      <a16:creationId xmlns:a16="http://schemas.microsoft.com/office/drawing/2014/main" id="{62DDD4ED-65BE-4855-AB05-F22DEAC00385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70" name="椭圆 669">
                    <a:extLst>
                      <a:ext uri="{FF2B5EF4-FFF2-40B4-BE49-F238E27FC236}">
                        <a16:creationId xmlns:a16="http://schemas.microsoft.com/office/drawing/2014/main" id="{2B8B0E3A-3B12-434C-8A2F-42267B7AC09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1" name="椭圆 670">
                    <a:extLst>
                      <a:ext uri="{FF2B5EF4-FFF2-40B4-BE49-F238E27FC236}">
                        <a16:creationId xmlns:a16="http://schemas.microsoft.com/office/drawing/2014/main" id="{7C91A082-8189-467A-8805-3A03819D8BA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2" name="矩形 671">
                    <a:extLst>
                      <a:ext uri="{FF2B5EF4-FFF2-40B4-BE49-F238E27FC236}">
                        <a16:creationId xmlns:a16="http://schemas.microsoft.com/office/drawing/2014/main" id="{86F3C37E-7651-4CC4-B78C-B68726C572F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3" name="任意多边形: 形状 672">
                    <a:extLst>
                      <a:ext uri="{FF2B5EF4-FFF2-40B4-BE49-F238E27FC236}">
                        <a16:creationId xmlns:a16="http://schemas.microsoft.com/office/drawing/2014/main" id="{154ED503-9092-4E01-8AA3-BF2C6D655AB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74" name="组合 673">
                    <a:extLst>
                      <a:ext uri="{FF2B5EF4-FFF2-40B4-BE49-F238E27FC236}">
                        <a16:creationId xmlns:a16="http://schemas.microsoft.com/office/drawing/2014/main" id="{A4DE322A-53FC-4DA4-AE0D-DF09AB56474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75" name="矩形: 圆角 674">
                      <a:extLst>
                        <a:ext uri="{FF2B5EF4-FFF2-40B4-BE49-F238E27FC236}">
                          <a16:creationId xmlns:a16="http://schemas.microsoft.com/office/drawing/2014/main" id="{92CFB678-CB56-4DDD-9058-0C9C547AEB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76" name="矩形: 圆角 675">
                      <a:extLst>
                        <a:ext uri="{FF2B5EF4-FFF2-40B4-BE49-F238E27FC236}">
                          <a16:creationId xmlns:a16="http://schemas.microsoft.com/office/drawing/2014/main" id="{35362511-20B1-473F-862B-93D54D8F0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77" name="矩形: 圆角 676">
                      <a:extLst>
                        <a:ext uri="{FF2B5EF4-FFF2-40B4-BE49-F238E27FC236}">
                          <a16:creationId xmlns:a16="http://schemas.microsoft.com/office/drawing/2014/main" id="{1FDB3989-7315-4A07-BCCC-E1BCE0B24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3" name="组合 442">
                <a:extLst>
                  <a:ext uri="{FF2B5EF4-FFF2-40B4-BE49-F238E27FC236}">
                    <a16:creationId xmlns:a16="http://schemas.microsoft.com/office/drawing/2014/main" id="{01E1996D-65B7-41E3-82E2-1CB9F0955ED0}"/>
                  </a:ext>
                </a:extLst>
              </p:cNvPr>
              <p:cNvGrpSpPr/>
              <p:nvPr/>
            </p:nvGrpSpPr>
            <p:grpSpPr>
              <a:xfrm>
                <a:off x="2600881" y="3326041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590" name="组合 589">
                  <a:extLst>
                    <a:ext uri="{FF2B5EF4-FFF2-40B4-BE49-F238E27FC236}">
                      <a16:creationId xmlns:a16="http://schemas.microsoft.com/office/drawing/2014/main" id="{5F32E103-5738-43FA-A9F6-6E2550EF6692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54" name="椭圆 653">
                    <a:extLst>
                      <a:ext uri="{FF2B5EF4-FFF2-40B4-BE49-F238E27FC236}">
                        <a16:creationId xmlns:a16="http://schemas.microsoft.com/office/drawing/2014/main" id="{66B77306-E080-42DE-A94D-8B52862F81C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55" name="椭圆 654">
                    <a:extLst>
                      <a:ext uri="{FF2B5EF4-FFF2-40B4-BE49-F238E27FC236}">
                        <a16:creationId xmlns:a16="http://schemas.microsoft.com/office/drawing/2014/main" id="{7A4D3826-5F98-4300-BD75-46EE507E25D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56" name="矩形 655">
                    <a:extLst>
                      <a:ext uri="{FF2B5EF4-FFF2-40B4-BE49-F238E27FC236}">
                        <a16:creationId xmlns:a16="http://schemas.microsoft.com/office/drawing/2014/main" id="{142EE6D0-8E39-438A-8D85-E623F1F21AE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57" name="任意多边形: 形状 656">
                    <a:extLst>
                      <a:ext uri="{FF2B5EF4-FFF2-40B4-BE49-F238E27FC236}">
                        <a16:creationId xmlns:a16="http://schemas.microsoft.com/office/drawing/2014/main" id="{EFC455F2-E0B5-4E05-9E6B-43E4572A943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58" name="组合 657">
                    <a:extLst>
                      <a:ext uri="{FF2B5EF4-FFF2-40B4-BE49-F238E27FC236}">
                        <a16:creationId xmlns:a16="http://schemas.microsoft.com/office/drawing/2014/main" id="{CF062464-6847-41A3-A635-BAB27258037E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59" name="矩形: 圆角 658">
                      <a:extLst>
                        <a:ext uri="{FF2B5EF4-FFF2-40B4-BE49-F238E27FC236}">
                          <a16:creationId xmlns:a16="http://schemas.microsoft.com/office/drawing/2014/main" id="{33D6063A-1E7B-4C19-94D4-FC679D27A0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60" name="矩形: 圆角 659">
                      <a:extLst>
                        <a:ext uri="{FF2B5EF4-FFF2-40B4-BE49-F238E27FC236}">
                          <a16:creationId xmlns:a16="http://schemas.microsoft.com/office/drawing/2014/main" id="{DAC61ECF-04C8-4D12-8D3B-006633822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61" name="矩形: 圆角 660">
                      <a:extLst>
                        <a:ext uri="{FF2B5EF4-FFF2-40B4-BE49-F238E27FC236}">
                          <a16:creationId xmlns:a16="http://schemas.microsoft.com/office/drawing/2014/main" id="{9E046363-A130-43F8-BEC3-7624964F5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1" name="组合 590">
                  <a:extLst>
                    <a:ext uri="{FF2B5EF4-FFF2-40B4-BE49-F238E27FC236}">
                      <a16:creationId xmlns:a16="http://schemas.microsoft.com/office/drawing/2014/main" id="{697A8E9A-FE31-4CFE-9DD5-1A7BF5971D37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46" name="椭圆 645">
                    <a:extLst>
                      <a:ext uri="{FF2B5EF4-FFF2-40B4-BE49-F238E27FC236}">
                        <a16:creationId xmlns:a16="http://schemas.microsoft.com/office/drawing/2014/main" id="{D1E08168-292C-4D94-95C2-94B2DEDC2B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7" name="椭圆 646">
                    <a:extLst>
                      <a:ext uri="{FF2B5EF4-FFF2-40B4-BE49-F238E27FC236}">
                        <a16:creationId xmlns:a16="http://schemas.microsoft.com/office/drawing/2014/main" id="{243B9CDD-613B-4EF3-8BE3-6296EFBE76C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8" name="矩形 647">
                    <a:extLst>
                      <a:ext uri="{FF2B5EF4-FFF2-40B4-BE49-F238E27FC236}">
                        <a16:creationId xmlns:a16="http://schemas.microsoft.com/office/drawing/2014/main" id="{822FEEAD-79FA-4ED3-B4D0-51B4B9B6E38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9" name="任意多边形: 形状 648">
                    <a:extLst>
                      <a:ext uri="{FF2B5EF4-FFF2-40B4-BE49-F238E27FC236}">
                        <a16:creationId xmlns:a16="http://schemas.microsoft.com/office/drawing/2014/main" id="{B0EBA75D-7CC5-4CE3-A2BC-9A9548A175F4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50" name="组合 649">
                    <a:extLst>
                      <a:ext uri="{FF2B5EF4-FFF2-40B4-BE49-F238E27FC236}">
                        <a16:creationId xmlns:a16="http://schemas.microsoft.com/office/drawing/2014/main" id="{37C0B7D0-D29F-41F0-83E9-2D05DA7B80E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51" name="矩形: 圆角 650">
                      <a:extLst>
                        <a:ext uri="{FF2B5EF4-FFF2-40B4-BE49-F238E27FC236}">
                          <a16:creationId xmlns:a16="http://schemas.microsoft.com/office/drawing/2014/main" id="{DFFE4768-6AC9-4AEB-A4EC-EEDFA1CC6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52" name="矩形: 圆角 651">
                      <a:extLst>
                        <a:ext uri="{FF2B5EF4-FFF2-40B4-BE49-F238E27FC236}">
                          <a16:creationId xmlns:a16="http://schemas.microsoft.com/office/drawing/2014/main" id="{C79E9C4C-0332-4940-B175-98C5D2D87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53" name="矩形: 圆角 652">
                      <a:extLst>
                        <a:ext uri="{FF2B5EF4-FFF2-40B4-BE49-F238E27FC236}">
                          <a16:creationId xmlns:a16="http://schemas.microsoft.com/office/drawing/2014/main" id="{751659A8-FF54-4F7C-856B-4EBEC3D10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2" name="组合 591">
                  <a:extLst>
                    <a:ext uri="{FF2B5EF4-FFF2-40B4-BE49-F238E27FC236}">
                      <a16:creationId xmlns:a16="http://schemas.microsoft.com/office/drawing/2014/main" id="{9932E669-66E2-42AF-B543-E5A7C8B8DAE8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38" name="椭圆 637">
                    <a:extLst>
                      <a:ext uri="{FF2B5EF4-FFF2-40B4-BE49-F238E27FC236}">
                        <a16:creationId xmlns:a16="http://schemas.microsoft.com/office/drawing/2014/main" id="{7DB46D6B-91AB-4F7B-8609-F13A303D2A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9" name="椭圆 638">
                    <a:extLst>
                      <a:ext uri="{FF2B5EF4-FFF2-40B4-BE49-F238E27FC236}">
                        <a16:creationId xmlns:a16="http://schemas.microsoft.com/office/drawing/2014/main" id="{2B7058CC-DFF4-41BA-820F-7FC02694A2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0" name="矩形 639">
                    <a:extLst>
                      <a:ext uri="{FF2B5EF4-FFF2-40B4-BE49-F238E27FC236}">
                        <a16:creationId xmlns:a16="http://schemas.microsoft.com/office/drawing/2014/main" id="{7D835325-8CE0-48D0-AAAA-D51A47968414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1" name="任意多边形: 形状 640">
                    <a:extLst>
                      <a:ext uri="{FF2B5EF4-FFF2-40B4-BE49-F238E27FC236}">
                        <a16:creationId xmlns:a16="http://schemas.microsoft.com/office/drawing/2014/main" id="{B0B7525F-64B8-4208-AA69-0D543E6CA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42" name="组合 641">
                    <a:extLst>
                      <a:ext uri="{FF2B5EF4-FFF2-40B4-BE49-F238E27FC236}">
                        <a16:creationId xmlns:a16="http://schemas.microsoft.com/office/drawing/2014/main" id="{6992F45F-1026-49D1-9C32-72C5065464D1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43" name="矩形: 圆角 642">
                      <a:extLst>
                        <a:ext uri="{FF2B5EF4-FFF2-40B4-BE49-F238E27FC236}">
                          <a16:creationId xmlns:a16="http://schemas.microsoft.com/office/drawing/2014/main" id="{04AEB022-4EAE-42FD-81FF-35FFE9FF70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44" name="矩形: 圆角 643">
                      <a:extLst>
                        <a:ext uri="{FF2B5EF4-FFF2-40B4-BE49-F238E27FC236}">
                          <a16:creationId xmlns:a16="http://schemas.microsoft.com/office/drawing/2014/main" id="{7CD7256C-3BE3-4327-BD77-CC66D02A5B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45" name="矩形: 圆角 644">
                      <a:extLst>
                        <a:ext uri="{FF2B5EF4-FFF2-40B4-BE49-F238E27FC236}">
                          <a16:creationId xmlns:a16="http://schemas.microsoft.com/office/drawing/2014/main" id="{5129FE8F-BA4C-4FDF-A488-E1248190CB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3" name="组合 592">
                  <a:extLst>
                    <a:ext uri="{FF2B5EF4-FFF2-40B4-BE49-F238E27FC236}">
                      <a16:creationId xmlns:a16="http://schemas.microsoft.com/office/drawing/2014/main" id="{F59EB8F3-7093-438D-A295-D91149290B12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30" name="椭圆 629">
                    <a:extLst>
                      <a:ext uri="{FF2B5EF4-FFF2-40B4-BE49-F238E27FC236}">
                        <a16:creationId xmlns:a16="http://schemas.microsoft.com/office/drawing/2014/main" id="{48EF1B76-CF8F-484A-BA03-BA257C8921F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1" name="椭圆 630">
                    <a:extLst>
                      <a:ext uri="{FF2B5EF4-FFF2-40B4-BE49-F238E27FC236}">
                        <a16:creationId xmlns:a16="http://schemas.microsoft.com/office/drawing/2014/main" id="{BA6DB117-739F-44EF-B08E-4C4A057E0D4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2" name="矩形 631">
                    <a:extLst>
                      <a:ext uri="{FF2B5EF4-FFF2-40B4-BE49-F238E27FC236}">
                        <a16:creationId xmlns:a16="http://schemas.microsoft.com/office/drawing/2014/main" id="{1FF8C50C-C6C1-44FD-B05D-C4DFA3C35C4B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3" name="任意多边形: 形状 632">
                    <a:extLst>
                      <a:ext uri="{FF2B5EF4-FFF2-40B4-BE49-F238E27FC236}">
                        <a16:creationId xmlns:a16="http://schemas.microsoft.com/office/drawing/2014/main" id="{60B5A0DD-483E-491B-B5AF-B1ADF21F08F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34" name="组合 633">
                    <a:extLst>
                      <a:ext uri="{FF2B5EF4-FFF2-40B4-BE49-F238E27FC236}">
                        <a16:creationId xmlns:a16="http://schemas.microsoft.com/office/drawing/2014/main" id="{5FFA8A79-9CFC-4DC3-99D4-B679836C6D45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35" name="矩形: 圆角 634">
                      <a:extLst>
                        <a:ext uri="{FF2B5EF4-FFF2-40B4-BE49-F238E27FC236}">
                          <a16:creationId xmlns:a16="http://schemas.microsoft.com/office/drawing/2014/main" id="{CC0CD089-AD24-4639-9A2D-947FD096F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36" name="矩形: 圆角 635">
                      <a:extLst>
                        <a:ext uri="{FF2B5EF4-FFF2-40B4-BE49-F238E27FC236}">
                          <a16:creationId xmlns:a16="http://schemas.microsoft.com/office/drawing/2014/main" id="{7ECA4907-7F6E-47E0-92E6-FA1C0E1F0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37" name="矩形: 圆角 636">
                      <a:extLst>
                        <a:ext uri="{FF2B5EF4-FFF2-40B4-BE49-F238E27FC236}">
                          <a16:creationId xmlns:a16="http://schemas.microsoft.com/office/drawing/2014/main" id="{0CFF93D9-5853-42D4-95FE-798EAA6948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4" name="组合 593">
                  <a:extLst>
                    <a:ext uri="{FF2B5EF4-FFF2-40B4-BE49-F238E27FC236}">
                      <a16:creationId xmlns:a16="http://schemas.microsoft.com/office/drawing/2014/main" id="{BF12AF6D-FDBF-407A-B2F9-453DC9FF955D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22" name="椭圆 621">
                    <a:extLst>
                      <a:ext uri="{FF2B5EF4-FFF2-40B4-BE49-F238E27FC236}">
                        <a16:creationId xmlns:a16="http://schemas.microsoft.com/office/drawing/2014/main" id="{B82122CE-E220-4CB5-8567-1F96B976EE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23" name="椭圆 622">
                    <a:extLst>
                      <a:ext uri="{FF2B5EF4-FFF2-40B4-BE49-F238E27FC236}">
                        <a16:creationId xmlns:a16="http://schemas.microsoft.com/office/drawing/2014/main" id="{89EE7A5F-D88D-4EBF-A646-5F6EB1AB2DC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24" name="矩形 623">
                    <a:extLst>
                      <a:ext uri="{FF2B5EF4-FFF2-40B4-BE49-F238E27FC236}">
                        <a16:creationId xmlns:a16="http://schemas.microsoft.com/office/drawing/2014/main" id="{ABC994F3-4749-4B2F-B899-DA739604C8E9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25" name="任意多边形: 形状 624">
                    <a:extLst>
                      <a:ext uri="{FF2B5EF4-FFF2-40B4-BE49-F238E27FC236}">
                        <a16:creationId xmlns:a16="http://schemas.microsoft.com/office/drawing/2014/main" id="{7A0F8E5E-0640-4A47-B9BF-41941A0E964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26" name="组合 625">
                    <a:extLst>
                      <a:ext uri="{FF2B5EF4-FFF2-40B4-BE49-F238E27FC236}">
                        <a16:creationId xmlns:a16="http://schemas.microsoft.com/office/drawing/2014/main" id="{54A86E18-6EBE-4EB8-B796-C9932AF89615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27" name="矩形: 圆角 626">
                      <a:extLst>
                        <a:ext uri="{FF2B5EF4-FFF2-40B4-BE49-F238E27FC236}">
                          <a16:creationId xmlns:a16="http://schemas.microsoft.com/office/drawing/2014/main" id="{38FF7010-6FE9-43C1-9CD5-5BB4E4FB64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8" name="矩形: 圆角 627">
                      <a:extLst>
                        <a:ext uri="{FF2B5EF4-FFF2-40B4-BE49-F238E27FC236}">
                          <a16:creationId xmlns:a16="http://schemas.microsoft.com/office/drawing/2014/main" id="{354EF902-4E40-4501-8E81-3AFC45BE26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9" name="矩形: 圆角 628">
                      <a:extLst>
                        <a:ext uri="{FF2B5EF4-FFF2-40B4-BE49-F238E27FC236}">
                          <a16:creationId xmlns:a16="http://schemas.microsoft.com/office/drawing/2014/main" id="{60F2F053-2839-48EE-9B45-E1A267C14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5" name="组合 594">
                  <a:extLst>
                    <a:ext uri="{FF2B5EF4-FFF2-40B4-BE49-F238E27FC236}">
                      <a16:creationId xmlns:a16="http://schemas.microsoft.com/office/drawing/2014/main" id="{A3CFEB0F-CC4F-408A-93D8-C8EEA15EBB97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14" name="椭圆 613">
                    <a:extLst>
                      <a:ext uri="{FF2B5EF4-FFF2-40B4-BE49-F238E27FC236}">
                        <a16:creationId xmlns:a16="http://schemas.microsoft.com/office/drawing/2014/main" id="{38A5DAD4-8C66-4BCC-A471-5BCE55BA73C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15" name="椭圆 614">
                    <a:extLst>
                      <a:ext uri="{FF2B5EF4-FFF2-40B4-BE49-F238E27FC236}">
                        <a16:creationId xmlns:a16="http://schemas.microsoft.com/office/drawing/2014/main" id="{0A78CFFB-E7B8-48C3-86C6-E2F76C9A013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16" name="矩形 615">
                    <a:extLst>
                      <a:ext uri="{FF2B5EF4-FFF2-40B4-BE49-F238E27FC236}">
                        <a16:creationId xmlns:a16="http://schemas.microsoft.com/office/drawing/2014/main" id="{A1085F86-FABF-4601-88E2-58FF3335C46C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17" name="任意多边形: 形状 616">
                    <a:extLst>
                      <a:ext uri="{FF2B5EF4-FFF2-40B4-BE49-F238E27FC236}">
                        <a16:creationId xmlns:a16="http://schemas.microsoft.com/office/drawing/2014/main" id="{E161AE96-353C-4874-84E0-442A0753D50C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18" name="组合 617">
                    <a:extLst>
                      <a:ext uri="{FF2B5EF4-FFF2-40B4-BE49-F238E27FC236}">
                        <a16:creationId xmlns:a16="http://schemas.microsoft.com/office/drawing/2014/main" id="{9DC720AD-8C3E-4EC3-B533-0F5013CD06A0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19" name="矩形: 圆角 618">
                      <a:extLst>
                        <a:ext uri="{FF2B5EF4-FFF2-40B4-BE49-F238E27FC236}">
                          <a16:creationId xmlns:a16="http://schemas.microsoft.com/office/drawing/2014/main" id="{C15DBDD0-CF26-4B91-A62C-2BCA5627D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0" name="矩形: 圆角 619">
                      <a:extLst>
                        <a:ext uri="{FF2B5EF4-FFF2-40B4-BE49-F238E27FC236}">
                          <a16:creationId xmlns:a16="http://schemas.microsoft.com/office/drawing/2014/main" id="{0064C8C2-0851-4012-8029-9DA17F7DD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1" name="矩形: 圆角 620">
                      <a:extLst>
                        <a:ext uri="{FF2B5EF4-FFF2-40B4-BE49-F238E27FC236}">
                          <a16:creationId xmlns:a16="http://schemas.microsoft.com/office/drawing/2014/main" id="{206BA492-8368-4590-9DFF-6B55B2388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6" name="组合 595">
                  <a:extLst>
                    <a:ext uri="{FF2B5EF4-FFF2-40B4-BE49-F238E27FC236}">
                      <a16:creationId xmlns:a16="http://schemas.microsoft.com/office/drawing/2014/main" id="{AC562746-2A18-4914-9BB7-2FF5B84E3A3D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06" name="椭圆 605">
                    <a:extLst>
                      <a:ext uri="{FF2B5EF4-FFF2-40B4-BE49-F238E27FC236}">
                        <a16:creationId xmlns:a16="http://schemas.microsoft.com/office/drawing/2014/main" id="{09BF082E-642E-4ED0-8013-10D037E3CB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7" name="椭圆 606">
                    <a:extLst>
                      <a:ext uri="{FF2B5EF4-FFF2-40B4-BE49-F238E27FC236}">
                        <a16:creationId xmlns:a16="http://schemas.microsoft.com/office/drawing/2014/main" id="{26C2BFF8-1C5A-4696-AF9C-74C9A2100C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8" name="矩形 607">
                    <a:extLst>
                      <a:ext uri="{FF2B5EF4-FFF2-40B4-BE49-F238E27FC236}">
                        <a16:creationId xmlns:a16="http://schemas.microsoft.com/office/drawing/2014/main" id="{C395DBDD-BBB1-439F-A59D-A7D1726F5B7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9" name="任意多边形: 形状 608">
                    <a:extLst>
                      <a:ext uri="{FF2B5EF4-FFF2-40B4-BE49-F238E27FC236}">
                        <a16:creationId xmlns:a16="http://schemas.microsoft.com/office/drawing/2014/main" id="{26ACFEB0-F9FC-4736-83B6-E5EB830866D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10" name="组合 609">
                    <a:extLst>
                      <a:ext uri="{FF2B5EF4-FFF2-40B4-BE49-F238E27FC236}">
                        <a16:creationId xmlns:a16="http://schemas.microsoft.com/office/drawing/2014/main" id="{2817F42D-A4B9-4DD1-AD58-D5A43C02C19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11" name="矩形: 圆角 610">
                      <a:extLst>
                        <a:ext uri="{FF2B5EF4-FFF2-40B4-BE49-F238E27FC236}">
                          <a16:creationId xmlns:a16="http://schemas.microsoft.com/office/drawing/2014/main" id="{139AC32A-450A-4A52-8001-461AD7F20A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12" name="矩形: 圆角 611">
                      <a:extLst>
                        <a:ext uri="{FF2B5EF4-FFF2-40B4-BE49-F238E27FC236}">
                          <a16:creationId xmlns:a16="http://schemas.microsoft.com/office/drawing/2014/main" id="{934EEEA4-D7E3-4BE9-AB9E-DA428A9974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13" name="矩形: 圆角 612">
                      <a:extLst>
                        <a:ext uri="{FF2B5EF4-FFF2-40B4-BE49-F238E27FC236}">
                          <a16:creationId xmlns:a16="http://schemas.microsoft.com/office/drawing/2014/main" id="{A4BD61C8-0C46-4065-88C4-0384BB201F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7" name="组合 596">
                  <a:extLst>
                    <a:ext uri="{FF2B5EF4-FFF2-40B4-BE49-F238E27FC236}">
                      <a16:creationId xmlns:a16="http://schemas.microsoft.com/office/drawing/2014/main" id="{1C11F53E-13C5-4022-96BC-3B1B5A6DB60D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98" name="椭圆 597">
                    <a:extLst>
                      <a:ext uri="{FF2B5EF4-FFF2-40B4-BE49-F238E27FC236}">
                        <a16:creationId xmlns:a16="http://schemas.microsoft.com/office/drawing/2014/main" id="{2899F7AD-3CFC-48A0-87DC-B3D02A1F4A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99" name="椭圆 598">
                    <a:extLst>
                      <a:ext uri="{FF2B5EF4-FFF2-40B4-BE49-F238E27FC236}">
                        <a16:creationId xmlns:a16="http://schemas.microsoft.com/office/drawing/2014/main" id="{DB71B8FD-61C9-46E0-A45D-A882809CD0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0" name="矩形 599">
                    <a:extLst>
                      <a:ext uri="{FF2B5EF4-FFF2-40B4-BE49-F238E27FC236}">
                        <a16:creationId xmlns:a16="http://schemas.microsoft.com/office/drawing/2014/main" id="{4E5FEF04-7A5B-48BA-BCB7-58D3F44D8768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1" name="任意多边形: 形状 600">
                    <a:extLst>
                      <a:ext uri="{FF2B5EF4-FFF2-40B4-BE49-F238E27FC236}">
                        <a16:creationId xmlns:a16="http://schemas.microsoft.com/office/drawing/2014/main" id="{123D600A-E3C3-470B-BF8D-AB2D1C8B2B7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02" name="组合 601">
                    <a:extLst>
                      <a:ext uri="{FF2B5EF4-FFF2-40B4-BE49-F238E27FC236}">
                        <a16:creationId xmlns:a16="http://schemas.microsoft.com/office/drawing/2014/main" id="{3D4865EB-B64A-4211-82FC-55711C64382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03" name="矩形: 圆角 602">
                      <a:extLst>
                        <a:ext uri="{FF2B5EF4-FFF2-40B4-BE49-F238E27FC236}">
                          <a16:creationId xmlns:a16="http://schemas.microsoft.com/office/drawing/2014/main" id="{68DFA4B1-DCDD-447E-8C93-7C7336628F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04" name="矩形: 圆角 603">
                      <a:extLst>
                        <a:ext uri="{FF2B5EF4-FFF2-40B4-BE49-F238E27FC236}">
                          <a16:creationId xmlns:a16="http://schemas.microsoft.com/office/drawing/2014/main" id="{49E454BE-B706-4348-84C2-CEC592154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05" name="矩形: 圆角 604">
                      <a:extLst>
                        <a:ext uri="{FF2B5EF4-FFF2-40B4-BE49-F238E27FC236}">
                          <a16:creationId xmlns:a16="http://schemas.microsoft.com/office/drawing/2014/main" id="{8490E274-7D3A-48A0-A4F4-7CFE205AE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4" name="组合 443">
                <a:extLst>
                  <a:ext uri="{FF2B5EF4-FFF2-40B4-BE49-F238E27FC236}">
                    <a16:creationId xmlns:a16="http://schemas.microsoft.com/office/drawing/2014/main" id="{76DEC2BD-9B72-45D4-9AF5-5F5FBABE877E}"/>
                  </a:ext>
                </a:extLst>
              </p:cNvPr>
              <p:cNvGrpSpPr/>
              <p:nvPr/>
            </p:nvGrpSpPr>
            <p:grpSpPr>
              <a:xfrm>
                <a:off x="2600881" y="3928913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518" name="组合 517">
                  <a:extLst>
                    <a:ext uri="{FF2B5EF4-FFF2-40B4-BE49-F238E27FC236}">
                      <a16:creationId xmlns:a16="http://schemas.microsoft.com/office/drawing/2014/main" id="{7A421849-4F3C-404A-9120-F0B7EDD620A0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82" name="椭圆 581">
                    <a:extLst>
                      <a:ext uri="{FF2B5EF4-FFF2-40B4-BE49-F238E27FC236}">
                        <a16:creationId xmlns:a16="http://schemas.microsoft.com/office/drawing/2014/main" id="{AC6438C3-A6D7-4C8F-BDA1-1C626AF86EA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83" name="椭圆 582">
                    <a:extLst>
                      <a:ext uri="{FF2B5EF4-FFF2-40B4-BE49-F238E27FC236}">
                        <a16:creationId xmlns:a16="http://schemas.microsoft.com/office/drawing/2014/main" id="{4319C176-B541-456D-9189-9E525708B6A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84" name="矩形 583">
                    <a:extLst>
                      <a:ext uri="{FF2B5EF4-FFF2-40B4-BE49-F238E27FC236}">
                        <a16:creationId xmlns:a16="http://schemas.microsoft.com/office/drawing/2014/main" id="{9E0343E5-59C3-4072-83C3-11E0C6015B2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85" name="任意多边形: 形状 584">
                    <a:extLst>
                      <a:ext uri="{FF2B5EF4-FFF2-40B4-BE49-F238E27FC236}">
                        <a16:creationId xmlns:a16="http://schemas.microsoft.com/office/drawing/2014/main" id="{C96FCBFF-768E-48D6-8D81-5E11D6DF3AC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86" name="组合 585">
                    <a:extLst>
                      <a:ext uri="{FF2B5EF4-FFF2-40B4-BE49-F238E27FC236}">
                        <a16:creationId xmlns:a16="http://schemas.microsoft.com/office/drawing/2014/main" id="{7C5B31BA-E078-4E1C-BAA3-1F65C13FC707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87" name="矩形: 圆角 586">
                      <a:extLst>
                        <a:ext uri="{FF2B5EF4-FFF2-40B4-BE49-F238E27FC236}">
                          <a16:creationId xmlns:a16="http://schemas.microsoft.com/office/drawing/2014/main" id="{374AD95B-5067-4FEC-80BF-529DB98FB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8" name="矩形: 圆角 587">
                      <a:extLst>
                        <a:ext uri="{FF2B5EF4-FFF2-40B4-BE49-F238E27FC236}">
                          <a16:creationId xmlns:a16="http://schemas.microsoft.com/office/drawing/2014/main" id="{F6FE61CC-CAC3-440A-B37D-3D253DFD9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9" name="矩形: 圆角 588">
                      <a:extLst>
                        <a:ext uri="{FF2B5EF4-FFF2-40B4-BE49-F238E27FC236}">
                          <a16:creationId xmlns:a16="http://schemas.microsoft.com/office/drawing/2014/main" id="{6F60C3EA-7775-44AD-B846-C6E5BA7341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19" name="组合 518">
                  <a:extLst>
                    <a:ext uri="{FF2B5EF4-FFF2-40B4-BE49-F238E27FC236}">
                      <a16:creationId xmlns:a16="http://schemas.microsoft.com/office/drawing/2014/main" id="{AE3CFC69-458B-4A9D-AE2F-12B5FB2276C4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74" name="椭圆 573">
                    <a:extLst>
                      <a:ext uri="{FF2B5EF4-FFF2-40B4-BE49-F238E27FC236}">
                        <a16:creationId xmlns:a16="http://schemas.microsoft.com/office/drawing/2014/main" id="{8FBE9631-1AAB-4A44-AD12-8BA5F02147B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75" name="椭圆 574">
                    <a:extLst>
                      <a:ext uri="{FF2B5EF4-FFF2-40B4-BE49-F238E27FC236}">
                        <a16:creationId xmlns:a16="http://schemas.microsoft.com/office/drawing/2014/main" id="{8337F061-6CD1-4B41-B94A-C54685CD858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76" name="矩形 575">
                    <a:extLst>
                      <a:ext uri="{FF2B5EF4-FFF2-40B4-BE49-F238E27FC236}">
                        <a16:creationId xmlns:a16="http://schemas.microsoft.com/office/drawing/2014/main" id="{E89E8CAD-53D3-4EB1-9EFC-FE4B7BA741FD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77" name="任意多边形: 形状 576">
                    <a:extLst>
                      <a:ext uri="{FF2B5EF4-FFF2-40B4-BE49-F238E27FC236}">
                        <a16:creationId xmlns:a16="http://schemas.microsoft.com/office/drawing/2014/main" id="{054D1E79-9C4B-4E6E-98B4-B0A35F15619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78" name="组合 577">
                    <a:extLst>
                      <a:ext uri="{FF2B5EF4-FFF2-40B4-BE49-F238E27FC236}">
                        <a16:creationId xmlns:a16="http://schemas.microsoft.com/office/drawing/2014/main" id="{73247DD0-BE70-4310-B25F-8BCA12A677F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79" name="矩形: 圆角 578">
                      <a:extLst>
                        <a:ext uri="{FF2B5EF4-FFF2-40B4-BE49-F238E27FC236}">
                          <a16:creationId xmlns:a16="http://schemas.microsoft.com/office/drawing/2014/main" id="{9A9BDF8D-338B-4755-AF20-7A92CA26E0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0" name="矩形: 圆角 579">
                      <a:extLst>
                        <a:ext uri="{FF2B5EF4-FFF2-40B4-BE49-F238E27FC236}">
                          <a16:creationId xmlns:a16="http://schemas.microsoft.com/office/drawing/2014/main" id="{C7C5F80B-C100-4342-9BD5-D2A4C822AC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1" name="矩形: 圆角 580">
                      <a:extLst>
                        <a:ext uri="{FF2B5EF4-FFF2-40B4-BE49-F238E27FC236}">
                          <a16:creationId xmlns:a16="http://schemas.microsoft.com/office/drawing/2014/main" id="{A1E86C24-F36B-4078-AA0A-87B7F32EA4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0" name="组合 519">
                  <a:extLst>
                    <a:ext uri="{FF2B5EF4-FFF2-40B4-BE49-F238E27FC236}">
                      <a16:creationId xmlns:a16="http://schemas.microsoft.com/office/drawing/2014/main" id="{14F6B02E-3056-460E-B817-5A78A1E202EF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66" name="椭圆 565">
                    <a:extLst>
                      <a:ext uri="{FF2B5EF4-FFF2-40B4-BE49-F238E27FC236}">
                        <a16:creationId xmlns:a16="http://schemas.microsoft.com/office/drawing/2014/main" id="{969B6393-452A-4535-B365-9EE0EC58A4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7" name="椭圆 566">
                    <a:extLst>
                      <a:ext uri="{FF2B5EF4-FFF2-40B4-BE49-F238E27FC236}">
                        <a16:creationId xmlns:a16="http://schemas.microsoft.com/office/drawing/2014/main" id="{EA6BF955-732D-4C87-B7F0-434AA5CC366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8" name="矩形 567">
                    <a:extLst>
                      <a:ext uri="{FF2B5EF4-FFF2-40B4-BE49-F238E27FC236}">
                        <a16:creationId xmlns:a16="http://schemas.microsoft.com/office/drawing/2014/main" id="{882BBBA8-1B68-48B7-B938-74955A324EDB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9" name="任意多边形: 形状 568">
                    <a:extLst>
                      <a:ext uri="{FF2B5EF4-FFF2-40B4-BE49-F238E27FC236}">
                        <a16:creationId xmlns:a16="http://schemas.microsoft.com/office/drawing/2014/main" id="{E1C628EE-9619-4E10-B19C-A400484C10E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70" name="组合 569">
                    <a:extLst>
                      <a:ext uri="{FF2B5EF4-FFF2-40B4-BE49-F238E27FC236}">
                        <a16:creationId xmlns:a16="http://schemas.microsoft.com/office/drawing/2014/main" id="{3DF0C42E-C442-425C-B72F-8C3B06170E36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71" name="矩形: 圆角 570">
                      <a:extLst>
                        <a:ext uri="{FF2B5EF4-FFF2-40B4-BE49-F238E27FC236}">
                          <a16:creationId xmlns:a16="http://schemas.microsoft.com/office/drawing/2014/main" id="{6FF62BC6-87CD-4B12-B3DE-33623BFC54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72" name="矩形: 圆角 571">
                      <a:extLst>
                        <a:ext uri="{FF2B5EF4-FFF2-40B4-BE49-F238E27FC236}">
                          <a16:creationId xmlns:a16="http://schemas.microsoft.com/office/drawing/2014/main" id="{DCA4AE04-F460-4E02-BB0B-3155788404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73" name="矩形: 圆角 572">
                      <a:extLst>
                        <a:ext uri="{FF2B5EF4-FFF2-40B4-BE49-F238E27FC236}">
                          <a16:creationId xmlns:a16="http://schemas.microsoft.com/office/drawing/2014/main" id="{C37BD2AF-87B6-4B45-B1C2-B1344D3339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1" name="组合 520">
                  <a:extLst>
                    <a:ext uri="{FF2B5EF4-FFF2-40B4-BE49-F238E27FC236}">
                      <a16:creationId xmlns:a16="http://schemas.microsoft.com/office/drawing/2014/main" id="{8850D34D-F579-41D5-8CBF-A704DAB09C84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58" name="椭圆 557">
                    <a:extLst>
                      <a:ext uri="{FF2B5EF4-FFF2-40B4-BE49-F238E27FC236}">
                        <a16:creationId xmlns:a16="http://schemas.microsoft.com/office/drawing/2014/main" id="{02E35D14-A4AF-4259-8112-1A021F24676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9" name="椭圆 558">
                    <a:extLst>
                      <a:ext uri="{FF2B5EF4-FFF2-40B4-BE49-F238E27FC236}">
                        <a16:creationId xmlns:a16="http://schemas.microsoft.com/office/drawing/2014/main" id="{5B5D292A-79E9-4CC6-8763-8EFAC75E0E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0" name="矩形 559">
                    <a:extLst>
                      <a:ext uri="{FF2B5EF4-FFF2-40B4-BE49-F238E27FC236}">
                        <a16:creationId xmlns:a16="http://schemas.microsoft.com/office/drawing/2014/main" id="{6160D6BB-AB3D-4742-A922-2993B808A38E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1" name="任意多边形: 形状 560">
                    <a:extLst>
                      <a:ext uri="{FF2B5EF4-FFF2-40B4-BE49-F238E27FC236}">
                        <a16:creationId xmlns:a16="http://schemas.microsoft.com/office/drawing/2014/main" id="{60C538FE-2249-49F0-A79F-5CD203E66030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62" name="组合 561">
                    <a:extLst>
                      <a:ext uri="{FF2B5EF4-FFF2-40B4-BE49-F238E27FC236}">
                        <a16:creationId xmlns:a16="http://schemas.microsoft.com/office/drawing/2014/main" id="{05573414-86B4-4777-8068-029E01ED39FE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63" name="矩形: 圆角 562">
                      <a:extLst>
                        <a:ext uri="{FF2B5EF4-FFF2-40B4-BE49-F238E27FC236}">
                          <a16:creationId xmlns:a16="http://schemas.microsoft.com/office/drawing/2014/main" id="{673B1243-AEEA-4889-8963-FD81DC9037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64" name="矩形: 圆角 563">
                      <a:extLst>
                        <a:ext uri="{FF2B5EF4-FFF2-40B4-BE49-F238E27FC236}">
                          <a16:creationId xmlns:a16="http://schemas.microsoft.com/office/drawing/2014/main" id="{FA13A7AD-BF63-40F8-BFFF-B03C5F27F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65" name="矩形: 圆角 564">
                      <a:extLst>
                        <a:ext uri="{FF2B5EF4-FFF2-40B4-BE49-F238E27FC236}">
                          <a16:creationId xmlns:a16="http://schemas.microsoft.com/office/drawing/2014/main" id="{4620B01A-CFC7-46F3-B90B-5078429ED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2" name="组合 521">
                  <a:extLst>
                    <a:ext uri="{FF2B5EF4-FFF2-40B4-BE49-F238E27FC236}">
                      <a16:creationId xmlns:a16="http://schemas.microsoft.com/office/drawing/2014/main" id="{DD80C04E-382E-4C3A-BAF9-966F8F31645C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50" name="椭圆 549">
                    <a:extLst>
                      <a:ext uri="{FF2B5EF4-FFF2-40B4-BE49-F238E27FC236}">
                        <a16:creationId xmlns:a16="http://schemas.microsoft.com/office/drawing/2014/main" id="{041FFC7F-9A8E-42E0-8917-0BFE5DACBA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1" name="椭圆 550">
                    <a:extLst>
                      <a:ext uri="{FF2B5EF4-FFF2-40B4-BE49-F238E27FC236}">
                        <a16:creationId xmlns:a16="http://schemas.microsoft.com/office/drawing/2014/main" id="{16934A73-8C97-413E-A148-F2DC33EA9FD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2" name="矩形 551">
                    <a:extLst>
                      <a:ext uri="{FF2B5EF4-FFF2-40B4-BE49-F238E27FC236}">
                        <a16:creationId xmlns:a16="http://schemas.microsoft.com/office/drawing/2014/main" id="{976CD784-DC14-47EA-A7FC-5F60239AD896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3" name="任意多边形: 形状 552">
                    <a:extLst>
                      <a:ext uri="{FF2B5EF4-FFF2-40B4-BE49-F238E27FC236}">
                        <a16:creationId xmlns:a16="http://schemas.microsoft.com/office/drawing/2014/main" id="{716179A8-A25F-4C47-83F5-19D012BAA664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54" name="组合 553">
                    <a:extLst>
                      <a:ext uri="{FF2B5EF4-FFF2-40B4-BE49-F238E27FC236}">
                        <a16:creationId xmlns:a16="http://schemas.microsoft.com/office/drawing/2014/main" id="{BDE70749-1DEB-4D27-860D-4A361F921AFC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55" name="矩形: 圆角 554">
                      <a:extLst>
                        <a:ext uri="{FF2B5EF4-FFF2-40B4-BE49-F238E27FC236}">
                          <a16:creationId xmlns:a16="http://schemas.microsoft.com/office/drawing/2014/main" id="{B047F4D7-CF2A-4521-8620-7F66282F6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56" name="矩形: 圆角 555">
                      <a:extLst>
                        <a:ext uri="{FF2B5EF4-FFF2-40B4-BE49-F238E27FC236}">
                          <a16:creationId xmlns:a16="http://schemas.microsoft.com/office/drawing/2014/main" id="{DE33E311-027F-4396-88C0-62615C03C5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57" name="矩形: 圆角 556">
                      <a:extLst>
                        <a:ext uri="{FF2B5EF4-FFF2-40B4-BE49-F238E27FC236}">
                          <a16:creationId xmlns:a16="http://schemas.microsoft.com/office/drawing/2014/main" id="{03AC2CD6-E92A-4860-B480-C32EA3B2B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3" name="组合 522">
                  <a:extLst>
                    <a:ext uri="{FF2B5EF4-FFF2-40B4-BE49-F238E27FC236}">
                      <a16:creationId xmlns:a16="http://schemas.microsoft.com/office/drawing/2014/main" id="{8F7C8961-ABBA-4E04-86B8-01C77B3BEB6B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42" name="椭圆 541">
                    <a:extLst>
                      <a:ext uri="{FF2B5EF4-FFF2-40B4-BE49-F238E27FC236}">
                        <a16:creationId xmlns:a16="http://schemas.microsoft.com/office/drawing/2014/main" id="{6AF9E563-E0D3-4BDE-8D6C-509F016543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43" name="椭圆 542">
                    <a:extLst>
                      <a:ext uri="{FF2B5EF4-FFF2-40B4-BE49-F238E27FC236}">
                        <a16:creationId xmlns:a16="http://schemas.microsoft.com/office/drawing/2014/main" id="{B6A156D8-4052-4C5B-984F-F516B16648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44" name="矩形 543">
                    <a:extLst>
                      <a:ext uri="{FF2B5EF4-FFF2-40B4-BE49-F238E27FC236}">
                        <a16:creationId xmlns:a16="http://schemas.microsoft.com/office/drawing/2014/main" id="{9017FE29-01FD-45FE-842E-5780DF101A6C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45" name="任意多边形: 形状 544">
                    <a:extLst>
                      <a:ext uri="{FF2B5EF4-FFF2-40B4-BE49-F238E27FC236}">
                        <a16:creationId xmlns:a16="http://schemas.microsoft.com/office/drawing/2014/main" id="{6A866C99-3F5D-4D67-A6CA-00F49A87608B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46" name="组合 545">
                    <a:extLst>
                      <a:ext uri="{FF2B5EF4-FFF2-40B4-BE49-F238E27FC236}">
                        <a16:creationId xmlns:a16="http://schemas.microsoft.com/office/drawing/2014/main" id="{E24F2C22-52D0-418C-829A-18C393333957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47" name="矩形: 圆角 546">
                      <a:extLst>
                        <a:ext uri="{FF2B5EF4-FFF2-40B4-BE49-F238E27FC236}">
                          <a16:creationId xmlns:a16="http://schemas.microsoft.com/office/drawing/2014/main" id="{7C539B02-0151-4910-AF46-018EC2FB3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8" name="矩形: 圆角 547">
                      <a:extLst>
                        <a:ext uri="{FF2B5EF4-FFF2-40B4-BE49-F238E27FC236}">
                          <a16:creationId xmlns:a16="http://schemas.microsoft.com/office/drawing/2014/main" id="{FE7ECC82-EA2A-4899-9048-AF7669390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9" name="矩形: 圆角 548">
                      <a:extLst>
                        <a:ext uri="{FF2B5EF4-FFF2-40B4-BE49-F238E27FC236}">
                          <a16:creationId xmlns:a16="http://schemas.microsoft.com/office/drawing/2014/main" id="{C28F75DF-8627-4724-BAB3-D3732BAFF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4" name="组合 523">
                  <a:extLst>
                    <a:ext uri="{FF2B5EF4-FFF2-40B4-BE49-F238E27FC236}">
                      <a16:creationId xmlns:a16="http://schemas.microsoft.com/office/drawing/2014/main" id="{6BE1A8E0-B692-4B1D-ABD4-71B989ED611E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34" name="椭圆 533">
                    <a:extLst>
                      <a:ext uri="{FF2B5EF4-FFF2-40B4-BE49-F238E27FC236}">
                        <a16:creationId xmlns:a16="http://schemas.microsoft.com/office/drawing/2014/main" id="{C0463A98-5DC5-4E4D-A42B-54D5A953BEC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35" name="椭圆 534">
                    <a:extLst>
                      <a:ext uri="{FF2B5EF4-FFF2-40B4-BE49-F238E27FC236}">
                        <a16:creationId xmlns:a16="http://schemas.microsoft.com/office/drawing/2014/main" id="{3DADC2F2-FB31-4014-BA0B-092F595671C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36" name="矩形 535">
                    <a:extLst>
                      <a:ext uri="{FF2B5EF4-FFF2-40B4-BE49-F238E27FC236}">
                        <a16:creationId xmlns:a16="http://schemas.microsoft.com/office/drawing/2014/main" id="{5DB39486-E4B1-4885-A039-21662470C68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37" name="任意多边形: 形状 536">
                    <a:extLst>
                      <a:ext uri="{FF2B5EF4-FFF2-40B4-BE49-F238E27FC236}">
                        <a16:creationId xmlns:a16="http://schemas.microsoft.com/office/drawing/2014/main" id="{D97A71F0-808C-499D-A75D-493A210F3F70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38" name="组合 537">
                    <a:extLst>
                      <a:ext uri="{FF2B5EF4-FFF2-40B4-BE49-F238E27FC236}">
                        <a16:creationId xmlns:a16="http://schemas.microsoft.com/office/drawing/2014/main" id="{9B2F57A6-07AE-40E6-A74D-4F0161A44766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39" name="矩形: 圆角 538">
                      <a:extLst>
                        <a:ext uri="{FF2B5EF4-FFF2-40B4-BE49-F238E27FC236}">
                          <a16:creationId xmlns:a16="http://schemas.microsoft.com/office/drawing/2014/main" id="{44C0E006-CE2A-4703-AD52-05DA3AC906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0" name="矩形: 圆角 539">
                      <a:extLst>
                        <a:ext uri="{FF2B5EF4-FFF2-40B4-BE49-F238E27FC236}">
                          <a16:creationId xmlns:a16="http://schemas.microsoft.com/office/drawing/2014/main" id="{D4891FCD-A214-4622-8906-204F835FBE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1" name="矩形: 圆角 540">
                      <a:extLst>
                        <a:ext uri="{FF2B5EF4-FFF2-40B4-BE49-F238E27FC236}">
                          <a16:creationId xmlns:a16="http://schemas.microsoft.com/office/drawing/2014/main" id="{26602FEB-FB09-4FDD-9B6B-B036A7A903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5" name="组合 524">
                  <a:extLst>
                    <a:ext uri="{FF2B5EF4-FFF2-40B4-BE49-F238E27FC236}">
                      <a16:creationId xmlns:a16="http://schemas.microsoft.com/office/drawing/2014/main" id="{81093F7E-9470-4AE0-A7B3-91E14D38C23C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26" name="椭圆 525">
                    <a:extLst>
                      <a:ext uri="{FF2B5EF4-FFF2-40B4-BE49-F238E27FC236}">
                        <a16:creationId xmlns:a16="http://schemas.microsoft.com/office/drawing/2014/main" id="{32D52EEF-7D95-468E-B525-62BDD1C804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27" name="椭圆 526">
                    <a:extLst>
                      <a:ext uri="{FF2B5EF4-FFF2-40B4-BE49-F238E27FC236}">
                        <a16:creationId xmlns:a16="http://schemas.microsoft.com/office/drawing/2014/main" id="{C2707D30-3DCD-4B01-AADB-69A590AE0F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28" name="矩形 527">
                    <a:extLst>
                      <a:ext uri="{FF2B5EF4-FFF2-40B4-BE49-F238E27FC236}">
                        <a16:creationId xmlns:a16="http://schemas.microsoft.com/office/drawing/2014/main" id="{F5B245DA-1069-460D-880A-2A8B6AE12A8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29" name="任意多边形: 形状 528">
                    <a:extLst>
                      <a:ext uri="{FF2B5EF4-FFF2-40B4-BE49-F238E27FC236}">
                        <a16:creationId xmlns:a16="http://schemas.microsoft.com/office/drawing/2014/main" id="{1694CE79-F6D9-49C1-82B3-10057F2282C1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30" name="组合 529">
                    <a:extLst>
                      <a:ext uri="{FF2B5EF4-FFF2-40B4-BE49-F238E27FC236}">
                        <a16:creationId xmlns:a16="http://schemas.microsoft.com/office/drawing/2014/main" id="{DCE2F0BE-A318-46A2-862D-3FD037DFFE7C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31" name="矩形: 圆角 530">
                      <a:extLst>
                        <a:ext uri="{FF2B5EF4-FFF2-40B4-BE49-F238E27FC236}">
                          <a16:creationId xmlns:a16="http://schemas.microsoft.com/office/drawing/2014/main" id="{FFC20E74-2F38-406B-90E1-D21027E8A0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32" name="矩形: 圆角 531">
                      <a:extLst>
                        <a:ext uri="{FF2B5EF4-FFF2-40B4-BE49-F238E27FC236}">
                          <a16:creationId xmlns:a16="http://schemas.microsoft.com/office/drawing/2014/main" id="{A7F5CF11-5819-4D03-B211-65233C6F1F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33" name="矩形: 圆角 532">
                      <a:extLst>
                        <a:ext uri="{FF2B5EF4-FFF2-40B4-BE49-F238E27FC236}">
                          <a16:creationId xmlns:a16="http://schemas.microsoft.com/office/drawing/2014/main" id="{638B34A0-734E-4A1C-8A86-321208C90D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5" name="组合 444">
                <a:extLst>
                  <a:ext uri="{FF2B5EF4-FFF2-40B4-BE49-F238E27FC236}">
                    <a16:creationId xmlns:a16="http://schemas.microsoft.com/office/drawing/2014/main" id="{2A2FC32F-EFCF-46B2-B190-01491C9D30FC}"/>
                  </a:ext>
                </a:extLst>
              </p:cNvPr>
              <p:cNvGrpSpPr/>
              <p:nvPr/>
            </p:nvGrpSpPr>
            <p:grpSpPr>
              <a:xfrm>
                <a:off x="2600881" y="4531785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446" name="组合 445">
                  <a:extLst>
                    <a:ext uri="{FF2B5EF4-FFF2-40B4-BE49-F238E27FC236}">
                      <a16:creationId xmlns:a16="http://schemas.microsoft.com/office/drawing/2014/main" id="{C7E38917-0C10-4C7B-9B64-78FB2390AE58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10" name="椭圆 509">
                    <a:extLst>
                      <a:ext uri="{FF2B5EF4-FFF2-40B4-BE49-F238E27FC236}">
                        <a16:creationId xmlns:a16="http://schemas.microsoft.com/office/drawing/2014/main" id="{252C091E-EBA0-4794-BC97-0719940D69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11" name="椭圆 510">
                    <a:extLst>
                      <a:ext uri="{FF2B5EF4-FFF2-40B4-BE49-F238E27FC236}">
                        <a16:creationId xmlns:a16="http://schemas.microsoft.com/office/drawing/2014/main" id="{82E668F4-F89F-4979-B547-79392ECDE4C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12" name="矩形 511">
                    <a:extLst>
                      <a:ext uri="{FF2B5EF4-FFF2-40B4-BE49-F238E27FC236}">
                        <a16:creationId xmlns:a16="http://schemas.microsoft.com/office/drawing/2014/main" id="{B2FFB8A7-4564-491A-9748-6FF68D0BC2DE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13" name="任意多边形: 形状 512">
                    <a:extLst>
                      <a:ext uri="{FF2B5EF4-FFF2-40B4-BE49-F238E27FC236}">
                        <a16:creationId xmlns:a16="http://schemas.microsoft.com/office/drawing/2014/main" id="{8DC7B183-4963-4454-B397-4ED98267C56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14" name="组合 513">
                    <a:extLst>
                      <a:ext uri="{FF2B5EF4-FFF2-40B4-BE49-F238E27FC236}">
                        <a16:creationId xmlns:a16="http://schemas.microsoft.com/office/drawing/2014/main" id="{1B617C7D-E301-44F4-BAD0-1C0F26EF71F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15" name="矩形: 圆角 514">
                      <a:extLst>
                        <a:ext uri="{FF2B5EF4-FFF2-40B4-BE49-F238E27FC236}">
                          <a16:creationId xmlns:a16="http://schemas.microsoft.com/office/drawing/2014/main" id="{F1FB23E7-73A2-4B7D-A30B-6F41C1C1A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16" name="矩形: 圆角 515">
                      <a:extLst>
                        <a:ext uri="{FF2B5EF4-FFF2-40B4-BE49-F238E27FC236}">
                          <a16:creationId xmlns:a16="http://schemas.microsoft.com/office/drawing/2014/main" id="{BE43FD39-BE86-470E-BEDE-8D1B43803E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17" name="矩形: 圆角 516">
                      <a:extLst>
                        <a:ext uri="{FF2B5EF4-FFF2-40B4-BE49-F238E27FC236}">
                          <a16:creationId xmlns:a16="http://schemas.microsoft.com/office/drawing/2014/main" id="{C9BB0860-5F5B-4E34-B226-174F810F2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47" name="组合 446">
                  <a:extLst>
                    <a:ext uri="{FF2B5EF4-FFF2-40B4-BE49-F238E27FC236}">
                      <a16:creationId xmlns:a16="http://schemas.microsoft.com/office/drawing/2014/main" id="{38D42E27-85B1-43A3-BAD8-D915DDBAA259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02" name="椭圆 501">
                    <a:extLst>
                      <a:ext uri="{FF2B5EF4-FFF2-40B4-BE49-F238E27FC236}">
                        <a16:creationId xmlns:a16="http://schemas.microsoft.com/office/drawing/2014/main" id="{219A3FD8-3783-42FB-8AAD-DA14EF5F795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03" name="椭圆 502">
                    <a:extLst>
                      <a:ext uri="{FF2B5EF4-FFF2-40B4-BE49-F238E27FC236}">
                        <a16:creationId xmlns:a16="http://schemas.microsoft.com/office/drawing/2014/main" id="{CA936E48-EE02-443B-9D98-9A308B3322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04" name="矩形 503">
                    <a:extLst>
                      <a:ext uri="{FF2B5EF4-FFF2-40B4-BE49-F238E27FC236}">
                        <a16:creationId xmlns:a16="http://schemas.microsoft.com/office/drawing/2014/main" id="{7C41435F-C40F-429A-9E8F-6A23021B621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05" name="任意多边形: 形状 504">
                    <a:extLst>
                      <a:ext uri="{FF2B5EF4-FFF2-40B4-BE49-F238E27FC236}">
                        <a16:creationId xmlns:a16="http://schemas.microsoft.com/office/drawing/2014/main" id="{CCBAF4AC-6171-4126-BA41-A1DE061A78D4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06" name="组合 505">
                    <a:extLst>
                      <a:ext uri="{FF2B5EF4-FFF2-40B4-BE49-F238E27FC236}">
                        <a16:creationId xmlns:a16="http://schemas.microsoft.com/office/drawing/2014/main" id="{397883F0-613C-4A05-903C-CE4E243602AB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07" name="矩形: 圆角 506">
                      <a:extLst>
                        <a:ext uri="{FF2B5EF4-FFF2-40B4-BE49-F238E27FC236}">
                          <a16:creationId xmlns:a16="http://schemas.microsoft.com/office/drawing/2014/main" id="{3CDAC8FC-9BBB-4C9A-B7FB-5397E21C15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8" name="矩形: 圆角 507">
                      <a:extLst>
                        <a:ext uri="{FF2B5EF4-FFF2-40B4-BE49-F238E27FC236}">
                          <a16:creationId xmlns:a16="http://schemas.microsoft.com/office/drawing/2014/main" id="{784F0053-7939-4DEB-8E1B-7C2E793686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9" name="矩形: 圆角 508">
                      <a:extLst>
                        <a:ext uri="{FF2B5EF4-FFF2-40B4-BE49-F238E27FC236}">
                          <a16:creationId xmlns:a16="http://schemas.microsoft.com/office/drawing/2014/main" id="{327CD74E-A655-4483-9D83-3E20FD97E9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48" name="组合 447">
                  <a:extLst>
                    <a:ext uri="{FF2B5EF4-FFF2-40B4-BE49-F238E27FC236}">
                      <a16:creationId xmlns:a16="http://schemas.microsoft.com/office/drawing/2014/main" id="{3439A877-3605-4F90-A745-750220828900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94" name="椭圆 493">
                    <a:extLst>
                      <a:ext uri="{FF2B5EF4-FFF2-40B4-BE49-F238E27FC236}">
                        <a16:creationId xmlns:a16="http://schemas.microsoft.com/office/drawing/2014/main" id="{6628D773-4FD3-4AE3-B3A4-3BA3E2F37BA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95" name="椭圆 494">
                    <a:extLst>
                      <a:ext uri="{FF2B5EF4-FFF2-40B4-BE49-F238E27FC236}">
                        <a16:creationId xmlns:a16="http://schemas.microsoft.com/office/drawing/2014/main" id="{593F09BE-243F-456D-BD7A-47C48215FAC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96" name="矩形 495">
                    <a:extLst>
                      <a:ext uri="{FF2B5EF4-FFF2-40B4-BE49-F238E27FC236}">
                        <a16:creationId xmlns:a16="http://schemas.microsoft.com/office/drawing/2014/main" id="{E541C9D9-8DDC-42E5-BCA9-B7D3236D5B6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97" name="任意多边形: 形状 496">
                    <a:extLst>
                      <a:ext uri="{FF2B5EF4-FFF2-40B4-BE49-F238E27FC236}">
                        <a16:creationId xmlns:a16="http://schemas.microsoft.com/office/drawing/2014/main" id="{586F7371-A05E-434B-8A90-C4C8BF50ACC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98" name="组合 497">
                    <a:extLst>
                      <a:ext uri="{FF2B5EF4-FFF2-40B4-BE49-F238E27FC236}">
                        <a16:creationId xmlns:a16="http://schemas.microsoft.com/office/drawing/2014/main" id="{A28E12AF-3E75-44AC-96B3-550D7E5A1856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99" name="矩形: 圆角 498">
                      <a:extLst>
                        <a:ext uri="{FF2B5EF4-FFF2-40B4-BE49-F238E27FC236}">
                          <a16:creationId xmlns:a16="http://schemas.microsoft.com/office/drawing/2014/main" id="{0BF725AC-7045-4C1C-A4C5-FCB31301B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0" name="矩形: 圆角 499">
                      <a:extLst>
                        <a:ext uri="{FF2B5EF4-FFF2-40B4-BE49-F238E27FC236}">
                          <a16:creationId xmlns:a16="http://schemas.microsoft.com/office/drawing/2014/main" id="{75907D81-9211-4580-A6E6-0091822E30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1" name="矩形: 圆角 500">
                      <a:extLst>
                        <a:ext uri="{FF2B5EF4-FFF2-40B4-BE49-F238E27FC236}">
                          <a16:creationId xmlns:a16="http://schemas.microsoft.com/office/drawing/2014/main" id="{78ED3BDC-87BD-4B56-8AEA-75E0A5D81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49" name="组合 448">
                  <a:extLst>
                    <a:ext uri="{FF2B5EF4-FFF2-40B4-BE49-F238E27FC236}">
                      <a16:creationId xmlns:a16="http://schemas.microsoft.com/office/drawing/2014/main" id="{064BEE37-A258-4C31-A766-1965D82FDB9B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86" name="椭圆 485">
                    <a:extLst>
                      <a:ext uri="{FF2B5EF4-FFF2-40B4-BE49-F238E27FC236}">
                        <a16:creationId xmlns:a16="http://schemas.microsoft.com/office/drawing/2014/main" id="{66247EF9-29CE-42A9-854A-D586E08111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7" name="椭圆 486">
                    <a:extLst>
                      <a:ext uri="{FF2B5EF4-FFF2-40B4-BE49-F238E27FC236}">
                        <a16:creationId xmlns:a16="http://schemas.microsoft.com/office/drawing/2014/main" id="{36A1A1FF-475D-4167-A8B4-89C2682B77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8" name="矩形 487">
                    <a:extLst>
                      <a:ext uri="{FF2B5EF4-FFF2-40B4-BE49-F238E27FC236}">
                        <a16:creationId xmlns:a16="http://schemas.microsoft.com/office/drawing/2014/main" id="{C203E101-E498-498D-B243-53560633D69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9" name="任意多边形: 形状 488">
                    <a:extLst>
                      <a:ext uri="{FF2B5EF4-FFF2-40B4-BE49-F238E27FC236}">
                        <a16:creationId xmlns:a16="http://schemas.microsoft.com/office/drawing/2014/main" id="{5D48109B-8098-4326-9D5D-036ACF96400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90" name="组合 489">
                    <a:extLst>
                      <a:ext uri="{FF2B5EF4-FFF2-40B4-BE49-F238E27FC236}">
                        <a16:creationId xmlns:a16="http://schemas.microsoft.com/office/drawing/2014/main" id="{C2547D58-A8B3-4319-8CEA-7CC8EE34C1EE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91" name="矩形: 圆角 490">
                      <a:extLst>
                        <a:ext uri="{FF2B5EF4-FFF2-40B4-BE49-F238E27FC236}">
                          <a16:creationId xmlns:a16="http://schemas.microsoft.com/office/drawing/2014/main" id="{5F24B231-3F1F-42B8-822D-7EF72F2948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92" name="矩形: 圆角 491">
                      <a:extLst>
                        <a:ext uri="{FF2B5EF4-FFF2-40B4-BE49-F238E27FC236}">
                          <a16:creationId xmlns:a16="http://schemas.microsoft.com/office/drawing/2014/main" id="{90B96875-A0CC-4FDA-B21B-DCDA6548D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93" name="矩形: 圆角 492">
                      <a:extLst>
                        <a:ext uri="{FF2B5EF4-FFF2-40B4-BE49-F238E27FC236}">
                          <a16:creationId xmlns:a16="http://schemas.microsoft.com/office/drawing/2014/main" id="{5F723913-4FD5-4EA9-BD9B-C1BA39111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0" name="组合 449">
                  <a:extLst>
                    <a:ext uri="{FF2B5EF4-FFF2-40B4-BE49-F238E27FC236}">
                      <a16:creationId xmlns:a16="http://schemas.microsoft.com/office/drawing/2014/main" id="{CBFAE93B-0F6D-4B84-A734-DAC0F76CD9DA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78" name="椭圆 477">
                    <a:extLst>
                      <a:ext uri="{FF2B5EF4-FFF2-40B4-BE49-F238E27FC236}">
                        <a16:creationId xmlns:a16="http://schemas.microsoft.com/office/drawing/2014/main" id="{B8E30F32-09FA-45CA-BA67-9AB3329DA9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9" name="椭圆 478">
                    <a:extLst>
                      <a:ext uri="{FF2B5EF4-FFF2-40B4-BE49-F238E27FC236}">
                        <a16:creationId xmlns:a16="http://schemas.microsoft.com/office/drawing/2014/main" id="{204B7BC9-0A41-4DCD-9EEE-2EBC6BAACC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0" name="矩形 479">
                    <a:extLst>
                      <a:ext uri="{FF2B5EF4-FFF2-40B4-BE49-F238E27FC236}">
                        <a16:creationId xmlns:a16="http://schemas.microsoft.com/office/drawing/2014/main" id="{1AF552AF-C062-4E04-B219-9DC79ED208E4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1" name="任意多边形: 形状 480">
                    <a:extLst>
                      <a:ext uri="{FF2B5EF4-FFF2-40B4-BE49-F238E27FC236}">
                        <a16:creationId xmlns:a16="http://schemas.microsoft.com/office/drawing/2014/main" id="{FF90FDF9-0CBA-4F9F-9F4B-9D37F4B30E1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82" name="组合 481">
                    <a:extLst>
                      <a:ext uri="{FF2B5EF4-FFF2-40B4-BE49-F238E27FC236}">
                        <a16:creationId xmlns:a16="http://schemas.microsoft.com/office/drawing/2014/main" id="{0F288A5B-83E0-4C48-BE31-226A786EF177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83" name="矩形: 圆角 482">
                      <a:extLst>
                        <a:ext uri="{FF2B5EF4-FFF2-40B4-BE49-F238E27FC236}">
                          <a16:creationId xmlns:a16="http://schemas.microsoft.com/office/drawing/2014/main" id="{96B84805-AC1D-4D48-BCF3-757A9097E9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84" name="矩形: 圆角 483">
                      <a:extLst>
                        <a:ext uri="{FF2B5EF4-FFF2-40B4-BE49-F238E27FC236}">
                          <a16:creationId xmlns:a16="http://schemas.microsoft.com/office/drawing/2014/main" id="{C431B168-0C52-4917-9F43-5D8D19A70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85" name="矩形: 圆角 484">
                      <a:extLst>
                        <a:ext uri="{FF2B5EF4-FFF2-40B4-BE49-F238E27FC236}">
                          <a16:creationId xmlns:a16="http://schemas.microsoft.com/office/drawing/2014/main" id="{A5491186-63C5-41E8-9FD7-3BCE4CD07F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1" name="组合 450">
                  <a:extLst>
                    <a:ext uri="{FF2B5EF4-FFF2-40B4-BE49-F238E27FC236}">
                      <a16:creationId xmlns:a16="http://schemas.microsoft.com/office/drawing/2014/main" id="{2EE6319A-2A8A-42D0-8961-579E673EF3A3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70" name="椭圆 469">
                    <a:extLst>
                      <a:ext uri="{FF2B5EF4-FFF2-40B4-BE49-F238E27FC236}">
                        <a16:creationId xmlns:a16="http://schemas.microsoft.com/office/drawing/2014/main" id="{9B71BF1D-9558-41EC-9703-BD2F6C0BC2A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1" name="椭圆 470">
                    <a:extLst>
                      <a:ext uri="{FF2B5EF4-FFF2-40B4-BE49-F238E27FC236}">
                        <a16:creationId xmlns:a16="http://schemas.microsoft.com/office/drawing/2014/main" id="{33222984-24E9-4228-A72E-BB39DFFCFBC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2" name="矩形 471">
                    <a:extLst>
                      <a:ext uri="{FF2B5EF4-FFF2-40B4-BE49-F238E27FC236}">
                        <a16:creationId xmlns:a16="http://schemas.microsoft.com/office/drawing/2014/main" id="{7E5C9674-6207-4113-AAA4-7105D74336C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3" name="任意多边形: 形状 472">
                    <a:extLst>
                      <a:ext uri="{FF2B5EF4-FFF2-40B4-BE49-F238E27FC236}">
                        <a16:creationId xmlns:a16="http://schemas.microsoft.com/office/drawing/2014/main" id="{D91D7586-D6E1-4C3D-93A3-A277C2DDB63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74" name="组合 473">
                    <a:extLst>
                      <a:ext uri="{FF2B5EF4-FFF2-40B4-BE49-F238E27FC236}">
                        <a16:creationId xmlns:a16="http://schemas.microsoft.com/office/drawing/2014/main" id="{43DD45EB-9ECD-47D2-86B6-D2CBF8526070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75" name="矩形: 圆角 474">
                      <a:extLst>
                        <a:ext uri="{FF2B5EF4-FFF2-40B4-BE49-F238E27FC236}">
                          <a16:creationId xmlns:a16="http://schemas.microsoft.com/office/drawing/2014/main" id="{4EE75020-C846-4BA8-9AB6-C1BD17093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76" name="矩形: 圆角 475">
                      <a:extLst>
                        <a:ext uri="{FF2B5EF4-FFF2-40B4-BE49-F238E27FC236}">
                          <a16:creationId xmlns:a16="http://schemas.microsoft.com/office/drawing/2014/main" id="{75989509-5655-4899-A2D6-FE780EE3F7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77" name="矩形: 圆角 476">
                      <a:extLst>
                        <a:ext uri="{FF2B5EF4-FFF2-40B4-BE49-F238E27FC236}">
                          <a16:creationId xmlns:a16="http://schemas.microsoft.com/office/drawing/2014/main" id="{488DE894-EAD2-4494-AF0F-62947965A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2" name="组合 451">
                  <a:extLst>
                    <a:ext uri="{FF2B5EF4-FFF2-40B4-BE49-F238E27FC236}">
                      <a16:creationId xmlns:a16="http://schemas.microsoft.com/office/drawing/2014/main" id="{3EB51516-2234-4EDB-B4F5-650FB96BB572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62" name="椭圆 461">
                    <a:extLst>
                      <a:ext uri="{FF2B5EF4-FFF2-40B4-BE49-F238E27FC236}">
                        <a16:creationId xmlns:a16="http://schemas.microsoft.com/office/drawing/2014/main" id="{3200098F-40B5-45F3-982A-9C1449082A1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63" name="椭圆 462">
                    <a:extLst>
                      <a:ext uri="{FF2B5EF4-FFF2-40B4-BE49-F238E27FC236}">
                        <a16:creationId xmlns:a16="http://schemas.microsoft.com/office/drawing/2014/main" id="{9845AE0E-C844-465E-A257-3677B0AC01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64" name="矩形 463">
                    <a:extLst>
                      <a:ext uri="{FF2B5EF4-FFF2-40B4-BE49-F238E27FC236}">
                        <a16:creationId xmlns:a16="http://schemas.microsoft.com/office/drawing/2014/main" id="{5ADD00C9-465A-4630-A8F7-A2E6CFAF23C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65" name="任意多边形: 形状 464">
                    <a:extLst>
                      <a:ext uri="{FF2B5EF4-FFF2-40B4-BE49-F238E27FC236}">
                        <a16:creationId xmlns:a16="http://schemas.microsoft.com/office/drawing/2014/main" id="{E9F44B67-D53E-495E-B6F1-05C9B6A29FB6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66" name="组合 465">
                    <a:extLst>
                      <a:ext uri="{FF2B5EF4-FFF2-40B4-BE49-F238E27FC236}">
                        <a16:creationId xmlns:a16="http://schemas.microsoft.com/office/drawing/2014/main" id="{09355046-3135-4869-BDE4-A1D4D9FC97F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67" name="矩形: 圆角 466">
                      <a:extLst>
                        <a:ext uri="{FF2B5EF4-FFF2-40B4-BE49-F238E27FC236}">
                          <a16:creationId xmlns:a16="http://schemas.microsoft.com/office/drawing/2014/main" id="{006A0F83-B7C6-4BBE-B9FE-FCDBFDD31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8" name="矩形: 圆角 467">
                      <a:extLst>
                        <a:ext uri="{FF2B5EF4-FFF2-40B4-BE49-F238E27FC236}">
                          <a16:creationId xmlns:a16="http://schemas.microsoft.com/office/drawing/2014/main" id="{AF0476E2-CCC3-4E38-9E41-74F1282CC6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9" name="矩形: 圆角 468">
                      <a:extLst>
                        <a:ext uri="{FF2B5EF4-FFF2-40B4-BE49-F238E27FC236}">
                          <a16:creationId xmlns:a16="http://schemas.microsoft.com/office/drawing/2014/main" id="{2C710A99-3C1E-4CE5-9810-16B8530A7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3" name="组合 452">
                  <a:extLst>
                    <a:ext uri="{FF2B5EF4-FFF2-40B4-BE49-F238E27FC236}">
                      <a16:creationId xmlns:a16="http://schemas.microsoft.com/office/drawing/2014/main" id="{8865F709-3630-455C-A1CE-9C5A2DB69897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54" name="椭圆 453">
                    <a:extLst>
                      <a:ext uri="{FF2B5EF4-FFF2-40B4-BE49-F238E27FC236}">
                        <a16:creationId xmlns:a16="http://schemas.microsoft.com/office/drawing/2014/main" id="{87F0F73B-71A5-42C6-A5C9-1D5761CC138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55" name="椭圆 454">
                    <a:extLst>
                      <a:ext uri="{FF2B5EF4-FFF2-40B4-BE49-F238E27FC236}">
                        <a16:creationId xmlns:a16="http://schemas.microsoft.com/office/drawing/2014/main" id="{1FD911BF-207F-4526-A371-062FBA3D183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56" name="矩形 455">
                    <a:extLst>
                      <a:ext uri="{FF2B5EF4-FFF2-40B4-BE49-F238E27FC236}">
                        <a16:creationId xmlns:a16="http://schemas.microsoft.com/office/drawing/2014/main" id="{AE853387-665A-4AF5-8980-1DCADBFAE2B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57" name="任意多边形: 形状 456">
                    <a:extLst>
                      <a:ext uri="{FF2B5EF4-FFF2-40B4-BE49-F238E27FC236}">
                        <a16:creationId xmlns:a16="http://schemas.microsoft.com/office/drawing/2014/main" id="{2B8F3B59-4B35-4673-84A4-988F8673E3D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58" name="组合 457">
                    <a:extLst>
                      <a:ext uri="{FF2B5EF4-FFF2-40B4-BE49-F238E27FC236}">
                        <a16:creationId xmlns:a16="http://schemas.microsoft.com/office/drawing/2014/main" id="{4563054E-7399-4ED9-A86F-1B11B9E3ADA2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59" name="矩形: 圆角 458">
                      <a:extLst>
                        <a:ext uri="{FF2B5EF4-FFF2-40B4-BE49-F238E27FC236}">
                          <a16:creationId xmlns:a16="http://schemas.microsoft.com/office/drawing/2014/main" id="{5673CAD8-1F3E-47A1-8ADA-2C5CDE1BF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0" name="矩形: 圆角 459">
                      <a:extLst>
                        <a:ext uri="{FF2B5EF4-FFF2-40B4-BE49-F238E27FC236}">
                          <a16:creationId xmlns:a16="http://schemas.microsoft.com/office/drawing/2014/main" id="{9ACD4B94-59A4-42BB-8632-03C8E7403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1" name="矩形: 圆角 460">
                      <a:extLst>
                        <a:ext uri="{FF2B5EF4-FFF2-40B4-BE49-F238E27FC236}">
                          <a16:creationId xmlns:a16="http://schemas.microsoft.com/office/drawing/2014/main" id="{894BD83F-763A-4CF3-A041-D9CCD2C1E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</p:grpSp>
      </p:grpSp>
      <p:sp>
        <p:nvSpPr>
          <p:cNvPr id="806" name="任意多边形: 形状 805">
            <a:extLst>
              <a:ext uri="{FF2B5EF4-FFF2-40B4-BE49-F238E27FC236}">
                <a16:creationId xmlns:a16="http://schemas.microsoft.com/office/drawing/2014/main" id="{B1E2994A-6D50-4103-8C2C-2E36F028FAB8}"/>
              </a:ext>
            </a:extLst>
          </p:cNvPr>
          <p:cNvSpPr/>
          <p:nvPr/>
        </p:nvSpPr>
        <p:spPr>
          <a:xfrm rot="13452146">
            <a:off x="8680713" y="3688473"/>
            <a:ext cx="207568" cy="133215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7" name="任意多边形: 形状 806">
            <a:extLst>
              <a:ext uri="{FF2B5EF4-FFF2-40B4-BE49-F238E27FC236}">
                <a16:creationId xmlns:a16="http://schemas.microsoft.com/office/drawing/2014/main" id="{899A4E78-195E-42BC-AB3E-65BEBF30DB2F}"/>
              </a:ext>
            </a:extLst>
          </p:cNvPr>
          <p:cNvSpPr/>
          <p:nvPr/>
        </p:nvSpPr>
        <p:spPr>
          <a:xfrm rot="14238737">
            <a:off x="6628519" y="2680981"/>
            <a:ext cx="235963" cy="3241325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8" name="任意多边形: 形状 807">
            <a:extLst>
              <a:ext uri="{FF2B5EF4-FFF2-40B4-BE49-F238E27FC236}">
                <a16:creationId xmlns:a16="http://schemas.microsoft.com/office/drawing/2014/main" id="{39C7DB7F-4D67-4F87-B4E0-FA3C126AB5AE}"/>
              </a:ext>
            </a:extLst>
          </p:cNvPr>
          <p:cNvSpPr/>
          <p:nvPr/>
        </p:nvSpPr>
        <p:spPr>
          <a:xfrm rot="14717642">
            <a:off x="4940656" y="1547974"/>
            <a:ext cx="223904" cy="535701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9" name="任意多边形: 形状 808">
            <a:extLst>
              <a:ext uri="{FF2B5EF4-FFF2-40B4-BE49-F238E27FC236}">
                <a16:creationId xmlns:a16="http://schemas.microsoft.com/office/drawing/2014/main" id="{AA0EAFA8-30E0-419D-BDB1-01CC5E5F0B62}"/>
              </a:ext>
            </a:extLst>
          </p:cNvPr>
          <p:cNvSpPr/>
          <p:nvPr/>
        </p:nvSpPr>
        <p:spPr>
          <a:xfrm rot="6765742">
            <a:off x="6450101" y="1083966"/>
            <a:ext cx="369824" cy="142118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10" name="文本框 809">
            <a:extLst>
              <a:ext uri="{FF2B5EF4-FFF2-40B4-BE49-F238E27FC236}">
                <a16:creationId xmlns:a16="http://schemas.microsoft.com/office/drawing/2014/main" id="{7C1BC457-5067-48C5-84C6-CB06459672B6}"/>
              </a:ext>
            </a:extLst>
          </p:cNvPr>
          <p:cNvSpPr txBox="1"/>
          <p:nvPr/>
        </p:nvSpPr>
        <p:spPr>
          <a:xfrm>
            <a:off x="6051092" y="573187"/>
            <a:ext cx="4517246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Reflecting Link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11" name="组合 810">
            <a:extLst>
              <a:ext uri="{FF2B5EF4-FFF2-40B4-BE49-F238E27FC236}">
                <a16:creationId xmlns:a16="http://schemas.microsoft.com/office/drawing/2014/main" id="{8CB130CC-6D80-4C44-A66A-D35A85F2C5FE}"/>
              </a:ext>
            </a:extLst>
          </p:cNvPr>
          <p:cNvGrpSpPr/>
          <p:nvPr/>
        </p:nvGrpSpPr>
        <p:grpSpPr>
          <a:xfrm>
            <a:off x="3618841" y="2888044"/>
            <a:ext cx="477721" cy="477721"/>
            <a:chOff x="4368169" y="3839326"/>
            <a:chExt cx="252000" cy="252000"/>
          </a:xfrm>
        </p:grpSpPr>
        <p:cxnSp>
          <p:nvCxnSpPr>
            <p:cNvPr id="812" name="直接连接符 811">
              <a:extLst>
                <a:ext uri="{FF2B5EF4-FFF2-40B4-BE49-F238E27FC236}">
                  <a16:creationId xmlns:a16="http://schemas.microsoft.com/office/drawing/2014/main" id="{1E6E31F3-3F70-4A20-B1D7-D04120FF6B40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接连接符 812">
              <a:extLst>
                <a:ext uri="{FF2B5EF4-FFF2-40B4-BE49-F238E27FC236}">
                  <a16:creationId xmlns:a16="http://schemas.microsoft.com/office/drawing/2014/main" id="{EE04B0B4-9B03-454A-8868-046D4246A4E6}"/>
                </a:ext>
              </a:extLst>
            </p:cNvPr>
            <p:cNvCxnSpPr>
              <a:cxnSpLocks/>
            </p:cNvCxnSpPr>
            <p:nvPr/>
          </p:nvCxnSpPr>
          <p:spPr>
            <a:xfrm rot="81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4" name="组合 813">
            <a:extLst>
              <a:ext uri="{FF2B5EF4-FFF2-40B4-BE49-F238E27FC236}">
                <a16:creationId xmlns:a16="http://schemas.microsoft.com/office/drawing/2014/main" id="{77B7885F-2FB4-4209-8CFD-D747DBB9F67D}"/>
              </a:ext>
            </a:extLst>
          </p:cNvPr>
          <p:cNvGrpSpPr/>
          <p:nvPr/>
        </p:nvGrpSpPr>
        <p:grpSpPr>
          <a:xfrm>
            <a:off x="4903832" y="2888044"/>
            <a:ext cx="477721" cy="477721"/>
            <a:chOff x="4368169" y="3839326"/>
            <a:chExt cx="252000" cy="252000"/>
          </a:xfrm>
        </p:grpSpPr>
        <p:cxnSp>
          <p:nvCxnSpPr>
            <p:cNvPr id="815" name="直接连接符 814">
              <a:extLst>
                <a:ext uri="{FF2B5EF4-FFF2-40B4-BE49-F238E27FC236}">
                  <a16:creationId xmlns:a16="http://schemas.microsoft.com/office/drawing/2014/main" id="{BBF8A21F-864B-4D02-AD9C-4726BADBAEAA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接连接符 815">
              <a:extLst>
                <a:ext uri="{FF2B5EF4-FFF2-40B4-BE49-F238E27FC236}">
                  <a16:creationId xmlns:a16="http://schemas.microsoft.com/office/drawing/2014/main" id="{8952F4BF-4ADE-4C11-9064-95D16E28CAC8}"/>
                </a:ext>
              </a:extLst>
            </p:cNvPr>
            <p:cNvCxnSpPr>
              <a:cxnSpLocks/>
            </p:cNvCxnSpPr>
            <p:nvPr/>
          </p:nvCxnSpPr>
          <p:spPr>
            <a:xfrm rot="81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7" name="组合 816">
            <a:extLst>
              <a:ext uri="{FF2B5EF4-FFF2-40B4-BE49-F238E27FC236}">
                <a16:creationId xmlns:a16="http://schemas.microsoft.com/office/drawing/2014/main" id="{F687486B-DF26-4108-A75E-C5E66D4B68B0}"/>
              </a:ext>
            </a:extLst>
          </p:cNvPr>
          <p:cNvGrpSpPr/>
          <p:nvPr/>
        </p:nvGrpSpPr>
        <p:grpSpPr>
          <a:xfrm>
            <a:off x="6357593" y="2888044"/>
            <a:ext cx="477721" cy="477721"/>
            <a:chOff x="4368169" y="3839326"/>
            <a:chExt cx="252000" cy="252000"/>
          </a:xfrm>
        </p:grpSpPr>
        <p:cxnSp>
          <p:nvCxnSpPr>
            <p:cNvPr id="818" name="直接连接符 817">
              <a:extLst>
                <a:ext uri="{FF2B5EF4-FFF2-40B4-BE49-F238E27FC236}">
                  <a16:creationId xmlns:a16="http://schemas.microsoft.com/office/drawing/2014/main" id="{B0082149-8EFE-41D8-B4CD-E40C1171C7A1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接连接符 818">
              <a:extLst>
                <a:ext uri="{FF2B5EF4-FFF2-40B4-BE49-F238E27FC236}">
                  <a16:creationId xmlns:a16="http://schemas.microsoft.com/office/drawing/2014/main" id="{61B8AEB7-26BE-4C09-9015-855EA48F33CA}"/>
                </a:ext>
              </a:extLst>
            </p:cNvPr>
            <p:cNvCxnSpPr>
              <a:cxnSpLocks/>
            </p:cNvCxnSpPr>
            <p:nvPr/>
          </p:nvCxnSpPr>
          <p:spPr>
            <a:xfrm rot="81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0" name="文本框 819">
            <a:extLst>
              <a:ext uri="{FF2B5EF4-FFF2-40B4-BE49-F238E27FC236}">
                <a16:creationId xmlns:a16="http://schemas.microsoft.com/office/drawing/2014/main" id="{277F89D6-97A9-42E7-9D31-20CF927191E6}"/>
              </a:ext>
            </a:extLst>
          </p:cNvPr>
          <p:cNvSpPr txBox="1"/>
          <p:nvPr/>
        </p:nvSpPr>
        <p:spPr>
          <a:xfrm>
            <a:off x="1452880" y="2552037"/>
            <a:ext cx="2372662" cy="1243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Blocked Links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1" name="图形 820">
            <a:extLst>
              <a:ext uri="{FF2B5EF4-FFF2-40B4-BE49-F238E27FC236}">
                <a16:creationId xmlns:a16="http://schemas.microsoft.com/office/drawing/2014/main" id="{DED96875-3A03-4C65-BFD2-1228F6F7D2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339801" y="2439935"/>
            <a:ext cx="944246" cy="944246"/>
          </a:xfrm>
          <a:prstGeom prst="rect">
            <a:avLst/>
          </a:prstGeom>
        </p:spPr>
      </p:pic>
      <p:pic>
        <p:nvPicPr>
          <p:cNvPr id="822" name="图片 821">
            <a:extLst>
              <a:ext uri="{FF2B5EF4-FFF2-40B4-BE49-F238E27FC236}">
                <a16:creationId xmlns:a16="http://schemas.microsoft.com/office/drawing/2014/main" id="{2AD281F6-8B0D-40AA-BB87-D05E991EE4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028" y="238286"/>
            <a:ext cx="1699728" cy="1601925"/>
          </a:xfrm>
          <a:prstGeom prst="rect">
            <a:avLst/>
          </a:prstGeom>
        </p:spPr>
      </p:pic>
      <p:sp>
        <p:nvSpPr>
          <p:cNvPr id="823" name="文本框 822">
            <a:extLst>
              <a:ext uri="{FF2B5EF4-FFF2-40B4-BE49-F238E27FC236}">
                <a16:creationId xmlns:a16="http://schemas.microsoft.com/office/drawing/2014/main" id="{88F75C45-FC82-44A4-894E-4216856FB9BA}"/>
              </a:ext>
            </a:extLst>
          </p:cNvPr>
          <p:cNvSpPr txBox="1"/>
          <p:nvPr/>
        </p:nvSpPr>
        <p:spPr>
          <a:xfrm>
            <a:off x="8404970" y="4665786"/>
            <a:ext cx="2422245" cy="1243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 Controller 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8391E2-B039-49F6-8FAC-550990B3CF3B}"/>
              </a:ext>
            </a:extLst>
          </p:cNvPr>
          <p:cNvSpPr/>
          <p:nvPr/>
        </p:nvSpPr>
        <p:spPr>
          <a:xfrm>
            <a:off x="8818381" y="1448113"/>
            <a:ext cx="935583" cy="669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96301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B2DD63B7-2F8B-4D25-86F4-78D7F0C5E66C}"/>
              </a:ext>
            </a:extLst>
          </p:cNvPr>
          <p:cNvGrpSpPr/>
          <p:nvPr/>
        </p:nvGrpSpPr>
        <p:grpSpPr>
          <a:xfrm>
            <a:off x="4620846" y="200296"/>
            <a:ext cx="2551987" cy="1284635"/>
            <a:chOff x="3381375" y="142874"/>
            <a:chExt cx="4219575" cy="212407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45F2E1C-E621-4DE0-AF75-88BDC2AFB079}"/>
                </a:ext>
              </a:extLst>
            </p:cNvPr>
            <p:cNvSpPr/>
            <p:nvPr/>
          </p:nvSpPr>
          <p:spPr>
            <a:xfrm>
              <a:off x="3732550" y="629587"/>
              <a:ext cx="3432748" cy="1274164"/>
            </a:xfrm>
            <a:prstGeom prst="ellipse">
              <a:avLst/>
            </a:prstGeom>
            <a:noFill/>
            <a:ln w="25400">
              <a:solidFill>
                <a:srgbClr val="A81A1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FD425BF8-26D3-488C-9B91-0DE97DA5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181600" y="142874"/>
              <a:ext cx="790575" cy="790575"/>
            </a:xfrm>
            <a:prstGeom prst="rect">
              <a:avLst/>
            </a:prstGeom>
          </p:spPr>
        </p:pic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FEF52F34-5262-455E-A040-3783B4D60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381375" y="866774"/>
              <a:ext cx="790575" cy="790575"/>
            </a:xfrm>
            <a:prstGeom prst="rect">
              <a:avLst/>
            </a:prstGeom>
          </p:spPr>
        </p:pic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B0FE84B9-AC07-4B36-A57F-A2561E340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6810375" y="828674"/>
              <a:ext cx="790575" cy="790575"/>
            </a:xfrm>
            <a:prstGeom prst="rect">
              <a:avLst/>
            </a:prstGeom>
          </p:spPr>
        </p:pic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41BC0C19-5BF1-4BA3-9C85-379774AA5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914900" y="1476374"/>
              <a:ext cx="790575" cy="790575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DB8EDFF-DC87-4ADE-8C2E-BE7449270343}"/>
              </a:ext>
            </a:extLst>
          </p:cNvPr>
          <p:cNvGrpSpPr/>
          <p:nvPr/>
        </p:nvGrpSpPr>
        <p:grpSpPr>
          <a:xfrm>
            <a:off x="4020567" y="2340059"/>
            <a:ext cx="3752542" cy="1504301"/>
            <a:chOff x="4945813" y="2340058"/>
            <a:chExt cx="3752542" cy="1504301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281259F-AEE5-4D68-9DE5-76F15361BAA7}"/>
                </a:ext>
              </a:extLst>
            </p:cNvPr>
            <p:cNvCxnSpPr>
              <a:cxnSpLocks/>
            </p:cNvCxnSpPr>
            <p:nvPr/>
          </p:nvCxnSpPr>
          <p:spPr>
            <a:xfrm>
              <a:off x="7743243" y="2930649"/>
              <a:ext cx="411504" cy="436746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D077209-7328-4F22-B532-51CA18DED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7339" y="3344404"/>
              <a:ext cx="734660" cy="175358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D095F90-4381-4793-8FD9-E08FF377704F}"/>
                </a:ext>
              </a:extLst>
            </p:cNvPr>
            <p:cNvCxnSpPr>
              <a:cxnSpLocks/>
            </p:cNvCxnSpPr>
            <p:nvPr/>
          </p:nvCxnSpPr>
          <p:spPr>
            <a:xfrm>
              <a:off x="7061408" y="2934494"/>
              <a:ext cx="221607" cy="554763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F3A570A-5FA5-411B-8DF1-CE05D65570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6586" y="3032920"/>
              <a:ext cx="273627" cy="586345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D8A8A78-CFD2-42DD-A109-A51CDB234D8F}"/>
                </a:ext>
              </a:extLst>
            </p:cNvPr>
            <p:cNvCxnSpPr>
              <a:cxnSpLocks/>
            </p:cNvCxnSpPr>
            <p:nvPr/>
          </p:nvCxnSpPr>
          <p:spPr>
            <a:xfrm>
              <a:off x="5712596" y="3216450"/>
              <a:ext cx="455232" cy="255907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796E14E-A1FB-4FB9-9299-66647A514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347" y="2971736"/>
              <a:ext cx="519320" cy="151346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BC5241A-F943-4DB7-BA15-727A23393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6587" y="2876562"/>
              <a:ext cx="908053" cy="111801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08BB931A-C614-4209-AC90-47BD4A114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906753" y="3154614"/>
              <a:ext cx="495987" cy="379581"/>
            </a:xfrm>
            <a:prstGeom prst="rect">
              <a:avLst/>
            </a:prstGeom>
          </p:spPr>
        </p:pic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90221C4F-44C0-4349-B9FF-419D286A6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7443627" y="2782780"/>
              <a:ext cx="599229" cy="348389"/>
            </a:xfrm>
            <a:prstGeom prst="rect">
              <a:avLst/>
            </a:pr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9A5C906C-2ABC-4881-BE2A-887DB188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6958748" y="3288045"/>
              <a:ext cx="693535" cy="420863"/>
            </a:xfrm>
            <a:prstGeom prst="rect">
              <a:avLst/>
            </a:prstGeom>
          </p:spPr>
        </p:pic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98495045-EA92-47C3-8FB0-8A94CE8BC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5231764" y="2852471"/>
              <a:ext cx="599229" cy="445142"/>
            </a:xfrm>
            <a:prstGeom prst="rect">
              <a:avLst/>
            </a:prstGeom>
          </p:spPr>
        </p:pic>
        <p:pic>
          <p:nvPicPr>
            <p:cNvPr id="31" name="图形 30">
              <a:extLst>
                <a:ext uri="{FF2B5EF4-FFF2-40B4-BE49-F238E27FC236}">
                  <a16:creationId xmlns:a16="http://schemas.microsoft.com/office/drawing/2014/main" id="{02B4C89D-8B31-49CD-9A59-3BEED5C1E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5937944" y="3335763"/>
              <a:ext cx="629471" cy="367999"/>
            </a:xfrm>
            <a:prstGeom prst="rect">
              <a:avLst/>
            </a:prstGeom>
          </p:spPr>
        </p:pic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6A57D1B-1ACD-4FD8-87F4-E25C66E6B59C}"/>
                </a:ext>
              </a:extLst>
            </p:cNvPr>
            <p:cNvSpPr/>
            <p:nvPr/>
          </p:nvSpPr>
          <p:spPr>
            <a:xfrm>
              <a:off x="4945813" y="2340058"/>
              <a:ext cx="3752542" cy="1504301"/>
            </a:xfrm>
            <a:prstGeom prst="ellipse">
              <a:avLst/>
            </a:prstGeom>
            <a:noFill/>
            <a:ln w="25400">
              <a:solidFill>
                <a:srgbClr val="7434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D7271E96-5F7F-4D45-A723-98146DCD4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94652" y="2509254"/>
              <a:ext cx="503868" cy="589672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12E55C0-F565-43FE-BEE2-513AE40DE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18399" y="2387737"/>
              <a:ext cx="472482" cy="599388"/>
            </a:xfrm>
            <a:prstGeom prst="rect">
              <a:avLst/>
            </a:prstGeom>
          </p:spPr>
        </p:pic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106AF8DF-E308-47A9-829D-D899EEB88481}"/>
              </a:ext>
            </a:extLst>
          </p:cNvPr>
          <p:cNvSpPr txBox="1"/>
          <p:nvPr/>
        </p:nvSpPr>
        <p:spPr>
          <a:xfrm>
            <a:off x="6280793" y="1088836"/>
            <a:ext cx="213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B63189A-0CFF-457F-A3D6-6BAA4F31FF93}"/>
              </a:ext>
            </a:extLst>
          </p:cNvPr>
          <p:cNvSpPr txBox="1"/>
          <p:nvPr/>
        </p:nvSpPr>
        <p:spPr>
          <a:xfrm>
            <a:off x="6403541" y="3690109"/>
            <a:ext cx="188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7CD8FF5-C0FB-4051-A91C-89524567752D}"/>
              </a:ext>
            </a:extLst>
          </p:cNvPr>
          <p:cNvSpPr txBox="1"/>
          <p:nvPr/>
        </p:nvSpPr>
        <p:spPr>
          <a:xfrm>
            <a:off x="6187385" y="6496961"/>
            <a:ext cx="231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1D475E04-8804-4122-8AFE-95FD654BFD7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6101">
            <a:off x="4636185" y="3808077"/>
            <a:ext cx="742728" cy="88479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962A8EE7-3E87-4F10-9A39-18CC78509C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249277" y="3844882"/>
            <a:ext cx="754846" cy="854981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77AF7E69-22AE-48B8-A335-630A29ACCBC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5761">
            <a:off x="5517007" y="3904189"/>
            <a:ext cx="580867" cy="65792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FBF22D9-C726-433F-82CB-413FB8BBAF1C}"/>
              </a:ext>
            </a:extLst>
          </p:cNvPr>
          <p:cNvGrpSpPr/>
          <p:nvPr/>
        </p:nvGrpSpPr>
        <p:grpSpPr>
          <a:xfrm>
            <a:off x="3687038" y="4385682"/>
            <a:ext cx="4419600" cy="2197620"/>
            <a:chOff x="4643967" y="4385682"/>
            <a:chExt cx="4419600" cy="2197620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72F40D0-71DE-4A07-B0F5-2FF2ED5AB4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5745" y="5550115"/>
              <a:ext cx="237464" cy="35367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2EAA353-F613-47D7-A8D8-F941736D5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346" y="5582848"/>
              <a:ext cx="191703" cy="35574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EBAC42A9-F064-464F-84CC-2476B27B12AE}"/>
                </a:ext>
              </a:extLst>
            </p:cNvPr>
            <p:cNvCxnSpPr>
              <a:cxnSpLocks/>
            </p:cNvCxnSpPr>
            <p:nvPr/>
          </p:nvCxnSpPr>
          <p:spPr>
            <a:xfrm>
              <a:off x="6674229" y="5369165"/>
              <a:ext cx="204401" cy="373413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7238EE5-8FA2-40B2-A0EE-8215A4CDE6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4631" y="5100224"/>
              <a:ext cx="482559" cy="301635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F5A6D17D-116F-4EEA-9266-C0606989B3B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 flipV="1">
              <a:off x="7031445" y="5604658"/>
              <a:ext cx="170650" cy="218320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A74AA30A-9911-4503-9EBD-D78E0066238A}"/>
                </a:ext>
              </a:extLst>
            </p:cNvPr>
            <p:cNvCxnSpPr>
              <a:cxnSpLocks/>
            </p:cNvCxnSpPr>
            <p:nvPr/>
          </p:nvCxnSpPr>
          <p:spPr>
            <a:xfrm>
              <a:off x="6549797" y="5772660"/>
              <a:ext cx="399820" cy="10756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5C3F36C-362B-443F-93F9-307ECEBD5D31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 flipH="1">
              <a:off x="6428821" y="5328140"/>
              <a:ext cx="119245" cy="282688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EE117A50-EA1D-4636-AEC8-3AC291364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6838" y="5519868"/>
              <a:ext cx="569954" cy="102074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91004A1-0628-467E-8634-90196C138DCB}"/>
                </a:ext>
              </a:extLst>
            </p:cNvPr>
            <p:cNvCxnSpPr>
              <a:cxnSpLocks/>
            </p:cNvCxnSpPr>
            <p:nvPr/>
          </p:nvCxnSpPr>
          <p:spPr>
            <a:xfrm>
              <a:off x="5876865" y="5004063"/>
              <a:ext cx="123839" cy="411438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5C50EB6A-39BA-4AAA-91A4-4C2159843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4721761" y="5149111"/>
              <a:ext cx="315151" cy="413477"/>
            </a:xfrm>
            <a:prstGeom prst="rect">
              <a:avLst/>
            </a:prstGeom>
          </p:spPr>
        </p:pic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929B3EE-E1D7-4C01-B5D7-28A42E122E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968" y="5069568"/>
              <a:ext cx="286933" cy="514677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9E48A686-0782-4799-BACC-5848A9CB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 flipH="1">
              <a:off x="8680420" y="5247687"/>
              <a:ext cx="302678" cy="335161"/>
            </a:xfrm>
            <a:prstGeom prst="rect">
              <a:avLst/>
            </a:prstGeom>
          </p:spPr>
        </p:pic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F81A8E7-90D3-4B7B-ACEB-361579A7BDF5}"/>
                </a:ext>
              </a:extLst>
            </p:cNvPr>
            <p:cNvSpPr/>
            <p:nvPr/>
          </p:nvSpPr>
          <p:spPr>
            <a:xfrm>
              <a:off x="4643967" y="4385682"/>
              <a:ext cx="4419600" cy="2197620"/>
            </a:xfrm>
            <a:prstGeom prst="ellipse">
              <a:avLst/>
            </a:prstGeom>
            <a:noFill/>
            <a:ln w="25400">
              <a:solidFill>
                <a:srgbClr val="04147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EF3D96C-D4AA-4FE2-95D0-43A71990F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007" y="5288446"/>
              <a:ext cx="431080" cy="406276"/>
            </a:xfrm>
            <a:prstGeom prst="rect">
              <a:avLst/>
            </a:prstGeom>
          </p:spPr>
        </p:pic>
        <p:pic>
          <p:nvPicPr>
            <p:cNvPr id="35" name="图形 34">
              <a:extLst>
                <a:ext uri="{FF2B5EF4-FFF2-40B4-BE49-F238E27FC236}">
                  <a16:creationId xmlns:a16="http://schemas.microsoft.com/office/drawing/2014/main" id="{4DF08C17-5523-415E-9060-40888F588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5746917" y="5802859"/>
              <a:ext cx="309615" cy="409645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EC418183-A8E3-4188-8740-BFE7F4D27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p:blipFill>
          <p:spPr>
            <a:xfrm>
              <a:off x="5631529" y="4753603"/>
              <a:ext cx="325762" cy="325762"/>
            </a:xfrm>
            <a:prstGeom prst="rect">
              <a:avLst/>
            </a:prstGeom>
          </p:spPr>
        </p:pic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5BB1B818-6670-4054-BC92-13F6C5956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p:blipFill>
          <p:spPr>
            <a:xfrm>
              <a:off x="5921515" y="5320233"/>
              <a:ext cx="353754" cy="335377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3C83D86E-ED12-4B9C-8076-BEFF475D9DEE}"/>
                </a:ext>
              </a:extLst>
            </p:cNvPr>
            <p:cNvPicPr>
              <a:picLocks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29464" y="5610828"/>
              <a:ext cx="398714" cy="208406"/>
            </a:xfrm>
            <a:prstGeom prst="rect">
              <a:avLst/>
            </a:prstGeom>
          </p:spPr>
        </p:pic>
        <p:pic>
          <p:nvPicPr>
            <p:cNvPr id="39" name="图形 38">
              <a:extLst>
                <a:ext uri="{FF2B5EF4-FFF2-40B4-BE49-F238E27FC236}">
                  <a16:creationId xmlns:a16="http://schemas.microsoft.com/office/drawing/2014/main" id="{4F2D8637-5F02-4FD3-940B-76F44F605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>
              <a:off x="6420213" y="5161573"/>
              <a:ext cx="284138" cy="253695"/>
            </a:xfrm>
            <a:prstGeom prst="rect">
              <a:avLst/>
            </a:prstGeom>
          </p:spPr>
        </p:pic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2BBDA0EB-1734-451C-B758-254FF60F4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xmlns="" r:embed="rId34"/>
                </a:ext>
              </a:extLst>
            </a:blip>
            <a:stretch>
              <a:fillRect/>
            </a:stretch>
          </p:blipFill>
          <p:spPr>
            <a:xfrm>
              <a:off x="7026852" y="5278344"/>
              <a:ext cx="350486" cy="326315"/>
            </a:xfrm>
            <a:prstGeom prst="rect">
              <a:avLst/>
            </a:prstGeom>
          </p:spPr>
        </p:pic>
        <p:pic>
          <p:nvPicPr>
            <p:cNvPr id="41" name="图形 40">
              <a:extLst>
                <a:ext uri="{FF2B5EF4-FFF2-40B4-BE49-F238E27FC236}">
                  <a16:creationId xmlns:a16="http://schemas.microsoft.com/office/drawing/2014/main" id="{8EB1218D-0522-47FA-8816-FA8791A5F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xmlns="" r:embed="rId36"/>
                </a:ext>
              </a:extLst>
            </a:blip>
            <a:stretch>
              <a:fillRect/>
            </a:stretch>
          </p:blipFill>
          <p:spPr>
            <a:xfrm>
              <a:off x="6837902" y="5709203"/>
              <a:ext cx="326698" cy="304424"/>
            </a:xfrm>
            <a:prstGeom prst="rect">
              <a:avLst/>
            </a:prstGeom>
          </p:spPr>
        </p:pic>
        <p:pic>
          <p:nvPicPr>
            <p:cNvPr id="42" name="图形 41">
              <a:extLst>
                <a:ext uri="{FF2B5EF4-FFF2-40B4-BE49-F238E27FC236}">
                  <a16:creationId xmlns:a16="http://schemas.microsoft.com/office/drawing/2014/main" id="{E4B74B44-9CB1-440F-B2D6-D48C9AD1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xmlns="" r:embed="rId38"/>
                </a:ext>
              </a:extLst>
            </a:blip>
            <a:stretch>
              <a:fillRect/>
            </a:stretch>
          </p:blipFill>
          <p:spPr>
            <a:xfrm>
              <a:off x="7321441" y="4886462"/>
              <a:ext cx="347968" cy="272506"/>
            </a:xfrm>
            <a:prstGeom prst="rect">
              <a:avLst/>
            </a:prstGeom>
          </p:spPr>
        </p:pic>
        <p:pic>
          <p:nvPicPr>
            <p:cNvPr id="43" name="图形 42">
              <a:extLst>
                <a:ext uri="{FF2B5EF4-FFF2-40B4-BE49-F238E27FC236}">
                  <a16:creationId xmlns:a16="http://schemas.microsoft.com/office/drawing/2014/main" id="{162CEE74-956D-4AFE-979A-919A4A33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xmlns="" r:embed="rId40"/>
                </a:ext>
              </a:extLst>
            </a:blip>
            <a:stretch>
              <a:fillRect/>
            </a:stretch>
          </p:blipFill>
          <p:spPr>
            <a:xfrm>
              <a:off x="7924442" y="5311371"/>
              <a:ext cx="527406" cy="316444"/>
            </a:xfrm>
            <a:prstGeom prst="rect">
              <a:avLst/>
            </a:prstGeom>
          </p:spPr>
        </p:pic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0D575744-9D3E-4C85-8B65-2F4F332C8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xmlns="" r:embed="rId42"/>
                </a:ext>
              </a:extLst>
            </a:blip>
            <a:stretch>
              <a:fillRect/>
            </a:stretch>
          </p:blipFill>
          <p:spPr>
            <a:xfrm>
              <a:off x="7461392" y="5752277"/>
              <a:ext cx="372864" cy="341418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C3897C79-FB8E-4A69-A77B-8BA77BDC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9736" y="4712447"/>
              <a:ext cx="350654" cy="330477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0DB36239-E39A-4596-8723-9F1E5B0FB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2740" y="5679552"/>
              <a:ext cx="350654" cy="330477"/>
            </a:xfrm>
            <a:prstGeom prst="rect">
              <a:avLst/>
            </a:prstGeom>
          </p:spPr>
        </p:pic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26209A70-20CE-4DE5-BCF6-C27FD72114FC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5396429" y="5747366"/>
              <a:ext cx="350487" cy="260315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D0456BD9-1361-4AFF-827E-128FD2629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0283" y="4985839"/>
              <a:ext cx="250711" cy="24549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32756C77-5A36-417F-A5CA-96BA0901EDE5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6987679" y="5006410"/>
              <a:ext cx="214415" cy="271935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88ED158B-8ACE-417B-96F3-F8CB79FFD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266" y="5929659"/>
              <a:ext cx="691801" cy="30041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3A15369E-C5A1-4347-9FFF-B472F209415D}"/>
                </a:ext>
              </a:extLst>
            </p:cNvPr>
            <p:cNvCxnSpPr>
              <a:cxnSpLocks/>
              <a:stCxn id="44" idx="0"/>
              <a:endCxn id="42" idx="2"/>
            </p:cNvCxnSpPr>
            <p:nvPr/>
          </p:nvCxnSpPr>
          <p:spPr>
            <a:xfrm flipH="1" flipV="1">
              <a:off x="7495425" y="5158968"/>
              <a:ext cx="152399" cy="593309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19A8E086-6DCD-43BD-9657-3C16B4F47D05}"/>
                </a:ext>
              </a:extLst>
            </p:cNvPr>
            <p:cNvCxnSpPr>
              <a:cxnSpLocks/>
            </p:cNvCxnSpPr>
            <p:nvPr/>
          </p:nvCxnSpPr>
          <p:spPr>
            <a:xfrm>
              <a:off x="4860870" y="5562588"/>
              <a:ext cx="314844" cy="65227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图形 110">
            <a:extLst>
              <a:ext uri="{FF2B5EF4-FFF2-40B4-BE49-F238E27FC236}">
                <a16:creationId xmlns:a16="http://schemas.microsoft.com/office/drawing/2014/main" id="{B72E54ED-15D3-4530-89E5-92B07CAA423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xmlns="" r:embed="rId46"/>
              </a:ext>
            </a:extLst>
          </a:blip>
          <a:stretch>
            <a:fillRect/>
          </a:stretch>
        </p:blipFill>
        <p:spPr>
          <a:xfrm rot="1057133">
            <a:off x="5144059" y="1300295"/>
            <a:ext cx="131958" cy="1181222"/>
          </a:xfrm>
          <a:prstGeom prst="rect">
            <a:avLst/>
          </a:prstGeom>
        </p:spPr>
      </p:pic>
      <p:pic>
        <p:nvPicPr>
          <p:cNvPr id="112" name="图形 111">
            <a:extLst>
              <a:ext uri="{FF2B5EF4-FFF2-40B4-BE49-F238E27FC236}">
                <a16:creationId xmlns:a16="http://schemas.microsoft.com/office/drawing/2014/main" id="{75F038B3-A037-4AA8-A8D2-68B811C61FEB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xmlns="" r:embed="rId46"/>
              </a:ext>
            </a:extLst>
          </a:blip>
          <a:stretch>
            <a:fillRect/>
          </a:stretch>
        </p:blipFill>
        <p:spPr>
          <a:xfrm rot="19875856">
            <a:off x="6287030" y="1273092"/>
            <a:ext cx="131958" cy="118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14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形 39">
            <a:extLst>
              <a:ext uri="{FF2B5EF4-FFF2-40B4-BE49-F238E27FC236}">
                <a16:creationId xmlns:a16="http://schemas.microsoft.com/office/drawing/2014/main" id="{47FEF627-5017-4709-B217-6093434AF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10317" y="4604614"/>
            <a:ext cx="706897" cy="67982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569DC3F2-B702-498A-A48A-E5D1A7E451D6}"/>
              </a:ext>
            </a:extLst>
          </p:cNvPr>
          <p:cNvSpPr/>
          <p:nvPr/>
        </p:nvSpPr>
        <p:spPr>
          <a:xfrm>
            <a:off x="1661037" y="2458335"/>
            <a:ext cx="3132000" cy="3024000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7078F05E-6917-4FF7-A3C1-F1E68644F2C6}"/>
              </a:ext>
            </a:extLst>
          </p:cNvPr>
          <p:cNvSpPr/>
          <p:nvPr/>
        </p:nvSpPr>
        <p:spPr>
          <a:xfrm>
            <a:off x="3922637" y="2017335"/>
            <a:ext cx="3676307" cy="3906000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F7856D7-352B-48F5-AB4A-E8DC18BBB456}"/>
              </a:ext>
            </a:extLst>
          </p:cNvPr>
          <p:cNvSpPr/>
          <p:nvPr/>
        </p:nvSpPr>
        <p:spPr>
          <a:xfrm>
            <a:off x="6837826" y="1576335"/>
            <a:ext cx="3420000" cy="4788000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FB3186B-6004-4BD2-9658-E4DDAE5F02B4}"/>
              </a:ext>
            </a:extLst>
          </p:cNvPr>
          <p:cNvSpPr/>
          <p:nvPr/>
        </p:nvSpPr>
        <p:spPr>
          <a:xfrm>
            <a:off x="1779849" y="743024"/>
            <a:ext cx="559799" cy="248498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7223883A-0EAA-4B3A-A9B5-D32C4CE8E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01088" y="4962283"/>
            <a:ext cx="696919" cy="481582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9AB66C1C-3243-4715-AB2D-67AD57EDF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502861" y="5072964"/>
            <a:ext cx="211216" cy="28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B2EBDFB-D1B9-44E4-9567-762E5FA83A73}"/>
              </a:ext>
            </a:extLst>
          </p:cNvPr>
          <p:cNvGrpSpPr/>
          <p:nvPr/>
        </p:nvGrpSpPr>
        <p:grpSpPr>
          <a:xfrm>
            <a:off x="1821033" y="3817797"/>
            <a:ext cx="582682" cy="657481"/>
            <a:chOff x="825140" y="3653421"/>
            <a:chExt cx="582682" cy="657481"/>
          </a:xfrm>
        </p:grpSpPr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0D0F0DC0-95FE-4CAB-8076-E29121EE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906113" y="3653421"/>
              <a:ext cx="501709" cy="613043"/>
            </a:xfrm>
            <a:prstGeom prst="rect">
              <a:avLst/>
            </a:prstGeom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DD0C833B-29C5-46FA-BE16-951010B2D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825140" y="3973336"/>
              <a:ext cx="247571" cy="337566"/>
            </a:xfrm>
            <a:prstGeom prst="rect">
              <a:avLst/>
            </a:prstGeom>
          </p:spPr>
        </p:pic>
      </p:grpSp>
      <p:pic>
        <p:nvPicPr>
          <p:cNvPr id="18" name="图形 17">
            <a:extLst>
              <a:ext uri="{FF2B5EF4-FFF2-40B4-BE49-F238E27FC236}">
                <a16:creationId xmlns:a16="http://schemas.microsoft.com/office/drawing/2014/main" id="{613EDF5E-9C04-4ABC-BF0C-9146C7DE2D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04708" y="4941796"/>
            <a:ext cx="211216" cy="288000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D7E5B7CF-C628-49C9-87D8-A6065643CA17}"/>
              </a:ext>
            </a:extLst>
          </p:cNvPr>
          <p:cNvGrpSpPr/>
          <p:nvPr/>
        </p:nvGrpSpPr>
        <p:grpSpPr>
          <a:xfrm>
            <a:off x="7819254" y="2362564"/>
            <a:ext cx="607317" cy="613043"/>
            <a:chOff x="6612463" y="2305530"/>
            <a:chExt cx="607317" cy="613043"/>
          </a:xfrm>
        </p:grpSpPr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784E2723-0ABD-4E66-B6CC-E351C0C0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6718071" y="2305530"/>
              <a:ext cx="501709" cy="613043"/>
            </a:xfrm>
            <a:prstGeom prst="rect">
              <a:avLst/>
            </a:prstGeom>
          </p:spPr>
        </p:pic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07E708CD-204C-437F-81A9-17BBAC995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6612463" y="2608385"/>
              <a:ext cx="211216" cy="288000"/>
            </a:xfrm>
            <a:prstGeom prst="rect">
              <a:avLst/>
            </a:prstGeom>
          </p:spPr>
        </p:pic>
      </p:grp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D37BA66-F6DC-4E70-8295-36D2E5576B17}"/>
              </a:ext>
            </a:extLst>
          </p:cNvPr>
          <p:cNvCxnSpPr>
            <a:cxnSpLocks/>
          </p:cNvCxnSpPr>
          <p:nvPr/>
        </p:nvCxnSpPr>
        <p:spPr>
          <a:xfrm>
            <a:off x="1741190" y="312066"/>
            <a:ext cx="637117" cy="0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ED58664-A6AB-4768-A4C0-0B7AF4E21A6B}"/>
              </a:ext>
            </a:extLst>
          </p:cNvPr>
          <p:cNvSpPr txBox="1"/>
          <p:nvPr/>
        </p:nvSpPr>
        <p:spPr>
          <a:xfrm>
            <a:off x="2523919" y="96624"/>
            <a:ext cx="61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D2D Wireless Communication Links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EB3410-3C9E-47D5-AD5A-D1C37ABD96DA}"/>
              </a:ext>
            </a:extLst>
          </p:cNvPr>
          <p:cNvSpPr txBox="1"/>
          <p:nvPr/>
        </p:nvSpPr>
        <p:spPr>
          <a:xfrm>
            <a:off x="2523919" y="651831"/>
            <a:ext cx="61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Coverage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4EA2681-9F64-4C25-9A2C-45DB555BD4F1}"/>
              </a:ext>
            </a:extLst>
          </p:cNvPr>
          <p:cNvCxnSpPr>
            <a:cxnSpLocks/>
          </p:cNvCxnSpPr>
          <p:nvPr/>
        </p:nvCxnSpPr>
        <p:spPr>
          <a:xfrm>
            <a:off x="6126454" y="3439997"/>
            <a:ext cx="724079" cy="304737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形 45">
            <a:extLst>
              <a:ext uri="{FF2B5EF4-FFF2-40B4-BE49-F238E27FC236}">
                <a16:creationId xmlns:a16="http://schemas.microsoft.com/office/drawing/2014/main" id="{327E1BBC-963A-4EF6-B2EF-32FA002636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599728" y="3065594"/>
            <a:ext cx="501709" cy="613043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A109617E-25B6-4374-8072-A1ADE84830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5534161" y="3319405"/>
            <a:ext cx="211216" cy="288000"/>
          </a:xfrm>
          <a:prstGeom prst="rect">
            <a:avLst/>
          </a:prstGeom>
        </p:spPr>
      </p:pic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2237A70-2F47-4860-88A1-A5C206106432}"/>
              </a:ext>
            </a:extLst>
          </p:cNvPr>
          <p:cNvCxnSpPr>
            <a:cxnSpLocks/>
          </p:cNvCxnSpPr>
          <p:nvPr/>
        </p:nvCxnSpPr>
        <p:spPr>
          <a:xfrm flipV="1">
            <a:off x="4825300" y="3486034"/>
            <a:ext cx="691503" cy="115790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形 52">
            <a:extLst>
              <a:ext uri="{FF2B5EF4-FFF2-40B4-BE49-F238E27FC236}">
                <a16:creationId xmlns:a16="http://schemas.microsoft.com/office/drawing/2014/main" id="{3DFC88A1-BB77-4B26-8C66-513FD6EF4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90082" y="3620361"/>
            <a:ext cx="696919" cy="481582"/>
          </a:xfrm>
          <a:prstGeom prst="rect">
            <a:avLst/>
          </a:pr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EA1BB27C-EF83-48D4-B54A-66BAD0137C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41047" y="3840411"/>
            <a:ext cx="211216" cy="288000"/>
          </a:xfrm>
          <a:prstGeom prst="rect">
            <a:avLst/>
          </a:prstGeom>
        </p:spPr>
      </p:pic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1377779-50D9-4757-8FE9-918595DD1BBD}"/>
              </a:ext>
            </a:extLst>
          </p:cNvPr>
          <p:cNvCxnSpPr>
            <a:cxnSpLocks/>
          </p:cNvCxnSpPr>
          <p:nvPr/>
        </p:nvCxnSpPr>
        <p:spPr>
          <a:xfrm flipH="1" flipV="1">
            <a:off x="5836079" y="3728320"/>
            <a:ext cx="17053" cy="1163942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0AE1748-CAAD-4305-B3DB-2801E7818A72}"/>
              </a:ext>
            </a:extLst>
          </p:cNvPr>
          <p:cNvCxnSpPr>
            <a:cxnSpLocks/>
          </p:cNvCxnSpPr>
          <p:nvPr/>
        </p:nvCxnSpPr>
        <p:spPr>
          <a:xfrm>
            <a:off x="7631206" y="3975136"/>
            <a:ext cx="795365" cy="730011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0B50CE3E-CAD8-4424-9539-7BB5643504E1}"/>
              </a:ext>
            </a:extLst>
          </p:cNvPr>
          <p:cNvCxnSpPr>
            <a:cxnSpLocks/>
          </p:cNvCxnSpPr>
          <p:nvPr/>
        </p:nvCxnSpPr>
        <p:spPr>
          <a:xfrm>
            <a:off x="8200275" y="3016201"/>
            <a:ext cx="406979" cy="1567828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04A38ED3-B5D1-45B9-942E-26426CA250B6}"/>
              </a:ext>
            </a:extLst>
          </p:cNvPr>
          <p:cNvCxnSpPr>
            <a:cxnSpLocks/>
          </p:cNvCxnSpPr>
          <p:nvPr/>
        </p:nvCxnSpPr>
        <p:spPr>
          <a:xfrm flipH="1">
            <a:off x="8802720" y="3779203"/>
            <a:ext cx="518547" cy="783069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6CE4B2F-63A2-4714-A809-EF4B820C84C6}"/>
              </a:ext>
            </a:extLst>
          </p:cNvPr>
          <p:cNvCxnSpPr>
            <a:cxnSpLocks/>
          </p:cNvCxnSpPr>
          <p:nvPr/>
        </p:nvCxnSpPr>
        <p:spPr>
          <a:xfrm flipV="1">
            <a:off x="2443536" y="3744734"/>
            <a:ext cx="1479100" cy="389841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形 43">
            <a:extLst>
              <a:ext uri="{FF2B5EF4-FFF2-40B4-BE49-F238E27FC236}">
                <a16:creationId xmlns:a16="http://schemas.microsoft.com/office/drawing/2014/main" id="{BA76D80C-56AC-4314-AFCA-3168866F4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13716" y="3336214"/>
            <a:ext cx="696919" cy="481582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57559603-9C46-467C-B07D-77684EC091A0}"/>
              </a:ext>
            </a:extLst>
          </p:cNvPr>
          <p:cNvSpPr txBox="1"/>
          <p:nvPr/>
        </p:nvSpPr>
        <p:spPr>
          <a:xfrm>
            <a:off x="2523919" y="1176681"/>
            <a:ext cx="2352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C0CD1A3-C3E8-46FC-B7E1-F81C1C47C683}"/>
              </a:ext>
            </a:extLst>
          </p:cNvPr>
          <p:cNvSpPr txBox="1"/>
          <p:nvPr/>
        </p:nvSpPr>
        <p:spPr>
          <a:xfrm>
            <a:off x="7311184" y="5192669"/>
            <a:ext cx="321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Destination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C2169C38-F155-4E0E-91DC-8A4E649CE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089274" y="3567578"/>
            <a:ext cx="211216" cy="28800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87CB3217-53AB-4D99-8DEA-CDD1BC84049B}"/>
              </a:ext>
            </a:extLst>
          </p:cNvPr>
          <p:cNvGrpSpPr/>
          <p:nvPr/>
        </p:nvGrpSpPr>
        <p:grpSpPr>
          <a:xfrm>
            <a:off x="9194686" y="3278920"/>
            <a:ext cx="696919" cy="481582"/>
            <a:chOff x="7964612" y="3269754"/>
            <a:chExt cx="696919" cy="481582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DEF116B2-6EA3-4986-BBA3-59E41F7B6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964612" y="3269754"/>
              <a:ext cx="696919" cy="481582"/>
            </a:xfrm>
            <a:prstGeom prst="rect">
              <a:avLst/>
            </a:prstGeom>
          </p:spPr>
        </p:pic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id="{8E01765B-A86C-43B7-9A2F-3E544A97F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8058360" y="3440119"/>
              <a:ext cx="211216" cy="288000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D3805A-C9CE-46A2-A9A5-1997117511C5}"/>
              </a:ext>
            </a:extLst>
          </p:cNvPr>
          <p:cNvGrpSpPr/>
          <p:nvPr/>
        </p:nvGrpSpPr>
        <p:grpSpPr>
          <a:xfrm>
            <a:off x="1661038" y="1207037"/>
            <a:ext cx="797421" cy="369298"/>
            <a:chOff x="250529" y="1186717"/>
            <a:chExt cx="797421" cy="36929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B7EC1659-A1F2-47FE-B387-EE067CD977CE}"/>
                </a:ext>
              </a:extLst>
            </p:cNvPr>
            <p:cNvGrpSpPr/>
            <p:nvPr/>
          </p:nvGrpSpPr>
          <p:grpSpPr>
            <a:xfrm>
              <a:off x="250529" y="1187591"/>
              <a:ext cx="300160" cy="368424"/>
              <a:chOff x="294347" y="1248905"/>
              <a:chExt cx="300160" cy="368424"/>
            </a:xfrm>
          </p:grpSpPr>
          <p:pic>
            <p:nvPicPr>
              <p:cNvPr id="48" name="图形 47">
                <a:extLst>
                  <a:ext uri="{FF2B5EF4-FFF2-40B4-BE49-F238E27FC236}">
                    <a16:creationId xmlns:a16="http://schemas.microsoft.com/office/drawing/2014/main" id="{8787A338-9771-451B-B85C-C374338DB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352" y="1248905"/>
                <a:ext cx="276155" cy="337437"/>
              </a:xfrm>
              <a:prstGeom prst="rect">
                <a:avLst/>
              </a:prstGeom>
            </p:spPr>
          </p:pic>
          <p:pic>
            <p:nvPicPr>
              <p:cNvPr id="68" name="图形 67">
                <a:extLst>
                  <a:ext uri="{FF2B5EF4-FFF2-40B4-BE49-F238E27FC236}">
                    <a16:creationId xmlns:a16="http://schemas.microsoft.com/office/drawing/2014/main" id="{2748BC4E-7B09-4597-B8DF-49C60868C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4347" y="1432976"/>
                <a:ext cx="135205" cy="184353"/>
              </a:xfrm>
              <a:prstGeom prst="rect">
                <a:avLst/>
              </a:prstGeom>
            </p:spPr>
          </p:pic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6855482-5F8B-4107-98A8-575AA3177C41}"/>
                </a:ext>
              </a:extLst>
            </p:cNvPr>
            <p:cNvGrpSpPr/>
            <p:nvPr/>
          </p:nvGrpSpPr>
          <p:grpSpPr>
            <a:xfrm>
              <a:off x="559631" y="1186717"/>
              <a:ext cx="488319" cy="343883"/>
              <a:chOff x="680508" y="1220420"/>
              <a:chExt cx="488319" cy="343883"/>
            </a:xfrm>
          </p:grpSpPr>
          <p:pic>
            <p:nvPicPr>
              <p:cNvPr id="57" name="图形 56">
                <a:extLst>
                  <a:ext uri="{FF2B5EF4-FFF2-40B4-BE49-F238E27FC236}">
                    <a16:creationId xmlns:a16="http://schemas.microsoft.com/office/drawing/2014/main" id="{8FBEE058-7BA5-4DC2-A2AB-AB418ED3D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80508" y="1220420"/>
                <a:ext cx="488319" cy="337436"/>
              </a:xfrm>
              <a:prstGeom prst="rect">
                <a:avLst/>
              </a:prstGeom>
            </p:spPr>
          </p:pic>
          <p:pic>
            <p:nvPicPr>
              <p:cNvPr id="71" name="图形 70">
                <a:extLst>
                  <a:ext uri="{FF2B5EF4-FFF2-40B4-BE49-F238E27FC236}">
                    <a16:creationId xmlns:a16="http://schemas.microsoft.com/office/drawing/2014/main" id="{48F8FDC1-7320-4B84-A9D3-0E640F206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51" y="1380909"/>
                <a:ext cx="134499" cy="1833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8565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文本框 295">
            <a:extLst>
              <a:ext uri="{FF2B5EF4-FFF2-40B4-BE49-F238E27FC236}">
                <a16:creationId xmlns:a16="http://schemas.microsoft.com/office/drawing/2014/main" id="{7A249908-F3A2-443C-AF83-5FB5DA6CDEF8}"/>
              </a:ext>
            </a:extLst>
          </p:cNvPr>
          <p:cNvSpPr txBox="1"/>
          <p:nvPr/>
        </p:nvSpPr>
        <p:spPr>
          <a:xfrm>
            <a:off x="8769621" y="3155396"/>
            <a:ext cx="1850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 Result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6BEEA545-F701-4C60-A046-F1DC41275CBC}"/>
              </a:ext>
            </a:extLst>
          </p:cNvPr>
          <p:cNvSpPr txBox="1"/>
          <p:nvPr/>
        </p:nvSpPr>
        <p:spPr>
          <a:xfrm>
            <a:off x="4992395" y="2091578"/>
            <a:ext cx="2578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Cooperative Transmission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54624152-98C9-45E6-843C-BA880D70BC7F}"/>
              </a:ext>
            </a:extLst>
          </p:cNvPr>
          <p:cNvSpPr txBox="1"/>
          <p:nvPr/>
        </p:nvSpPr>
        <p:spPr>
          <a:xfrm>
            <a:off x="1502378" y="3155396"/>
            <a:ext cx="254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 Offloading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8" name="文本框 1059">
            <a:extLst>
              <a:ext uri="{FF2B5EF4-FFF2-40B4-BE49-F238E27FC236}">
                <a16:creationId xmlns:a16="http://schemas.microsoft.com/office/drawing/2014/main" id="{DBB5C278-F3A1-4914-9516-7A9FD7C72681}"/>
              </a:ext>
            </a:extLst>
          </p:cNvPr>
          <p:cNvSpPr txBox="1"/>
          <p:nvPr/>
        </p:nvSpPr>
        <p:spPr>
          <a:xfrm>
            <a:off x="1986912" y="1337208"/>
            <a:ext cx="232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2" name="图片 311">
            <a:extLst>
              <a:ext uri="{FF2B5EF4-FFF2-40B4-BE49-F238E27FC236}">
                <a16:creationId xmlns:a16="http://schemas.microsoft.com/office/drawing/2014/main" id="{E812570F-D0C0-4B14-B371-6FCBA4A5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530" y="931110"/>
            <a:ext cx="1395940" cy="1315619"/>
          </a:xfrm>
          <a:prstGeom prst="rect">
            <a:avLst/>
          </a:prstGeom>
        </p:spPr>
      </p:pic>
      <p:pic>
        <p:nvPicPr>
          <p:cNvPr id="313" name="图片 312">
            <a:extLst>
              <a:ext uri="{FF2B5EF4-FFF2-40B4-BE49-F238E27FC236}">
                <a16:creationId xmlns:a16="http://schemas.microsoft.com/office/drawing/2014/main" id="{2543B905-34FB-4DFE-B9D6-FAD2A82B6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72" y="917307"/>
            <a:ext cx="1395940" cy="1315619"/>
          </a:xfrm>
          <a:prstGeom prst="rect">
            <a:avLst/>
          </a:prstGeom>
        </p:spPr>
      </p:pic>
      <p:grpSp>
        <p:nvGrpSpPr>
          <p:cNvPr id="580" name="组合 579">
            <a:extLst>
              <a:ext uri="{FF2B5EF4-FFF2-40B4-BE49-F238E27FC236}">
                <a16:creationId xmlns:a16="http://schemas.microsoft.com/office/drawing/2014/main" id="{991BA7C4-6734-4C91-8E7F-FC44E6B8A6A3}"/>
              </a:ext>
            </a:extLst>
          </p:cNvPr>
          <p:cNvGrpSpPr>
            <a:grpSpLocks noChangeAspect="1"/>
          </p:cNvGrpSpPr>
          <p:nvPr/>
        </p:nvGrpSpPr>
        <p:grpSpPr>
          <a:xfrm>
            <a:off x="7514919" y="5911440"/>
            <a:ext cx="936000" cy="82885"/>
            <a:chOff x="9508266" y="6093347"/>
            <a:chExt cx="284582" cy="25200"/>
          </a:xfrm>
        </p:grpSpPr>
        <p:sp>
          <p:nvSpPr>
            <p:cNvPr id="581" name="椭圆 580">
              <a:extLst>
                <a:ext uri="{FF2B5EF4-FFF2-40B4-BE49-F238E27FC236}">
                  <a16:creationId xmlns:a16="http://schemas.microsoft.com/office/drawing/2014/main" id="{BE9F2EB9-D861-4B3B-9E65-6935E0105215}"/>
                </a:ext>
              </a:extLst>
            </p:cNvPr>
            <p:cNvSpPr/>
            <p:nvPr/>
          </p:nvSpPr>
          <p:spPr>
            <a:xfrm>
              <a:off x="9508266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2" name="椭圆 581">
              <a:extLst>
                <a:ext uri="{FF2B5EF4-FFF2-40B4-BE49-F238E27FC236}">
                  <a16:creationId xmlns:a16="http://schemas.microsoft.com/office/drawing/2014/main" id="{F111DEB2-F0B4-4395-9807-31C7C3DD3273}"/>
                </a:ext>
              </a:extLst>
            </p:cNvPr>
            <p:cNvSpPr/>
            <p:nvPr/>
          </p:nvSpPr>
          <p:spPr>
            <a:xfrm>
              <a:off x="9637957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椭圆 582">
              <a:extLst>
                <a:ext uri="{FF2B5EF4-FFF2-40B4-BE49-F238E27FC236}">
                  <a16:creationId xmlns:a16="http://schemas.microsoft.com/office/drawing/2014/main" id="{40DF7A8D-091E-4998-8089-46E953D84A77}"/>
                </a:ext>
              </a:extLst>
            </p:cNvPr>
            <p:cNvSpPr/>
            <p:nvPr/>
          </p:nvSpPr>
          <p:spPr>
            <a:xfrm>
              <a:off x="9767648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4" name="组合 583">
            <a:extLst>
              <a:ext uri="{FF2B5EF4-FFF2-40B4-BE49-F238E27FC236}">
                <a16:creationId xmlns:a16="http://schemas.microsoft.com/office/drawing/2014/main" id="{6793D9B3-B958-4655-B82B-3C4F35103E81}"/>
              </a:ext>
            </a:extLst>
          </p:cNvPr>
          <p:cNvGrpSpPr>
            <a:grpSpLocks noChangeAspect="1"/>
          </p:cNvGrpSpPr>
          <p:nvPr/>
        </p:nvGrpSpPr>
        <p:grpSpPr>
          <a:xfrm>
            <a:off x="6060881" y="1533674"/>
            <a:ext cx="936000" cy="82885"/>
            <a:chOff x="9508266" y="6093347"/>
            <a:chExt cx="284582" cy="25200"/>
          </a:xfrm>
        </p:grpSpPr>
        <p:sp>
          <p:nvSpPr>
            <p:cNvPr id="585" name="椭圆 584">
              <a:extLst>
                <a:ext uri="{FF2B5EF4-FFF2-40B4-BE49-F238E27FC236}">
                  <a16:creationId xmlns:a16="http://schemas.microsoft.com/office/drawing/2014/main" id="{4DAFA481-4F99-47B2-8497-2AA8F84795F4}"/>
                </a:ext>
              </a:extLst>
            </p:cNvPr>
            <p:cNvSpPr/>
            <p:nvPr/>
          </p:nvSpPr>
          <p:spPr>
            <a:xfrm>
              <a:off x="9508266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椭圆 585">
              <a:extLst>
                <a:ext uri="{FF2B5EF4-FFF2-40B4-BE49-F238E27FC236}">
                  <a16:creationId xmlns:a16="http://schemas.microsoft.com/office/drawing/2014/main" id="{7752DF85-9E77-455B-8A0A-8D7842E80D4E}"/>
                </a:ext>
              </a:extLst>
            </p:cNvPr>
            <p:cNvSpPr/>
            <p:nvPr/>
          </p:nvSpPr>
          <p:spPr>
            <a:xfrm>
              <a:off x="9637957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椭圆 586">
              <a:extLst>
                <a:ext uri="{FF2B5EF4-FFF2-40B4-BE49-F238E27FC236}">
                  <a16:creationId xmlns:a16="http://schemas.microsoft.com/office/drawing/2014/main" id="{024EB848-E380-4D1D-A944-3381702D5FCD}"/>
                </a:ext>
              </a:extLst>
            </p:cNvPr>
            <p:cNvSpPr/>
            <p:nvPr/>
          </p:nvSpPr>
          <p:spPr>
            <a:xfrm>
              <a:off x="9767648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0" name="文本框 1059">
            <a:extLst>
              <a:ext uri="{FF2B5EF4-FFF2-40B4-BE49-F238E27FC236}">
                <a16:creationId xmlns:a16="http://schemas.microsoft.com/office/drawing/2014/main" id="{2C530CD3-4FF8-4926-B6E2-9A2664771D8F}"/>
              </a:ext>
            </a:extLst>
          </p:cNvPr>
          <p:cNvSpPr txBox="1"/>
          <p:nvPr/>
        </p:nvSpPr>
        <p:spPr>
          <a:xfrm>
            <a:off x="3406986" y="20287"/>
            <a:ext cx="232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Uplink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1" name="文本框 1059">
            <a:extLst>
              <a:ext uri="{FF2B5EF4-FFF2-40B4-BE49-F238E27FC236}">
                <a16:creationId xmlns:a16="http://schemas.microsoft.com/office/drawing/2014/main" id="{70505A9E-3410-411B-8BC8-0FD4117685E2}"/>
              </a:ext>
            </a:extLst>
          </p:cNvPr>
          <p:cNvSpPr txBox="1"/>
          <p:nvPr/>
        </p:nvSpPr>
        <p:spPr>
          <a:xfrm>
            <a:off x="3406986" y="429792"/>
            <a:ext cx="232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Downlink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5" name="文本框 594">
            <a:extLst>
              <a:ext uri="{FF2B5EF4-FFF2-40B4-BE49-F238E27FC236}">
                <a16:creationId xmlns:a16="http://schemas.microsoft.com/office/drawing/2014/main" id="{94A8D3C0-D081-4AA4-93A8-EC6228B618F9}"/>
              </a:ext>
            </a:extLst>
          </p:cNvPr>
          <p:cNvSpPr txBox="1"/>
          <p:nvPr/>
        </p:nvSpPr>
        <p:spPr>
          <a:xfrm>
            <a:off x="1931625" y="6316997"/>
            <a:ext cx="141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6" name="文本框 595">
            <a:extLst>
              <a:ext uri="{FF2B5EF4-FFF2-40B4-BE49-F238E27FC236}">
                <a16:creationId xmlns:a16="http://schemas.microsoft.com/office/drawing/2014/main" id="{BE58433E-0712-472B-AF2E-14BCD281D322}"/>
              </a:ext>
            </a:extLst>
          </p:cNvPr>
          <p:cNvSpPr txBox="1"/>
          <p:nvPr/>
        </p:nvSpPr>
        <p:spPr>
          <a:xfrm>
            <a:off x="5369442" y="6281441"/>
            <a:ext cx="141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7" name="文本框 596">
            <a:extLst>
              <a:ext uri="{FF2B5EF4-FFF2-40B4-BE49-F238E27FC236}">
                <a16:creationId xmlns:a16="http://schemas.microsoft.com/office/drawing/2014/main" id="{B181EB9E-9BEE-45CF-B983-C5C2E86C14CD}"/>
              </a:ext>
            </a:extLst>
          </p:cNvPr>
          <p:cNvSpPr txBox="1"/>
          <p:nvPr/>
        </p:nvSpPr>
        <p:spPr>
          <a:xfrm>
            <a:off x="9276465" y="6281441"/>
            <a:ext cx="141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A7B98438-87B9-4CCE-9F19-2B84CE14E831}"/>
              </a:ext>
            </a:extLst>
          </p:cNvPr>
          <p:cNvCxnSpPr>
            <a:cxnSpLocks/>
          </p:cNvCxnSpPr>
          <p:nvPr/>
        </p:nvCxnSpPr>
        <p:spPr>
          <a:xfrm flipV="1">
            <a:off x="2970654" y="2299720"/>
            <a:ext cx="1039257" cy="3297506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接箭头连接符 304">
            <a:extLst>
              <a:ext uri="{FF2B5EF4-FFF2-40B4-BE49-F238E27FC236}">
                <a16:creationId xmlns:a16="http://schemas.microsoft.com/office/drawing/2014/main" id="{BD385825-6908-4F7B-AE7F-E398B2291458}"/>
              </a:ext>
            </a:extLst>
          </p:cNvPr>
          <p:cNvCxnSpPr>
            <a:cxnSpLocks/>
          </p:cNvCxnSpPr>
          <p:nvPr/>
        </p:nvCxnSpPr>
        <p:spPr>
          <a:xfrm flipV="1">
            <a:off x="3007292" y="2299720"/>
            <a:ext cx="4928373" cy="3390360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直接箭头连接符 587">
            <a:extLst>
              <a:ext uri="{FF2B5EF4-FFF2-40B4-BE49-F238E27FC236}">
                <a16:creationId xmlns:a16="http://schemas.microsoft.com/office/drawing/2014/main" id="{B6583141-3AEF-45DE-ABFD-1FBAB1B8A1CD}"/>
              </a:ext>
            </a:extLst>
          </p:cNvPr>
          <p:cNvCxnSpPr>
            <a:cxnSpLocks/>
          </p:cNvCxnSpPr>
          <p:nvPr/>
        </p:nvCxnSpPr>
        <p:spPr>
          <a:xfrm flipH="1" flipV="1">
            <a:off x="4242226" y="2360880"/>
            <a:ext cx="1838000" cy="3229595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直接箭头连接符 593">
            <a:extLst>
              <a:ext uri="{FF2B5EF4-FFF2-40B4-BE49-F238E27FC236}">
                <a16:creationId xmlns:a16="http://schemas.microsoft.com/office/drawing/2014/main" id="{7C58864B-769D-40AB-865E-8E1452F3DF76}"/>
              </a:ext>
            </a:extLst>
          </p:cNvPr>
          <p:cNvCxnSpPr>
            <a:cxnSpLocks/>
          </p:cNvCxnSpPr>
          <p:nvPr/>
        </p:nvCxnSpPr>
        <p:spPr>
          <a:xfrm flipV="1">
            <a:off x="6164946" y="2322148"/>
            <a:ext cx="1978497" cy="3275079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直接箭头连接符 597">
            <a:extLst>
              <a:ext uri="{FF2B5EF4-FFF2-40B4-BE49-F238E27FC236}">
                <a16:creationId xmlns:a16="http://schemas.microsoft.com/office/drawing/2014/main" id="{F3040A42-AC84-4342-A767-310D4ADE3842}"/>
              </a:ext>
            </a:extLst>
          </p:cNvPr>
          <p:cNvCxnSpPr>
            <a:cxnSpLocks/>
          </p:cNvCxnSpPr>
          <p:nvPr/>
        </p:nvCxnSpPr>
        <p:spPr>
          <a:xfrm flipH="1" flipV="1">
            <a:off x="4501652" y="2371628"/>
            <a:ext cx="4873456" cy="3585549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直接箭头连接符 598">
            <a:extLst>
              <a:ext uri="{FF2B5EF4-FFF2-40B4-BE49-F238E27FC236}">
                <a16:creationId xmlns:a16="http://schemas.microsoft.com/office/drawing/2014/main" id="{AD060A9B-1E93-4F0F-8408-923990A1A95E}"/>
              </a:ext>
            </a:extLst>
          </p:cNvPr>
          <p:cNvCxnSpPr>
            <a:cxnSpLocks/>
          </p:cNvCxnSpPr>
          <p:nvPr/>
        </p:nvCxnSpPr>
        <p:spPr>
          <a:xfrm flipH="1" flipV="1">
            <a:off x="8278269" y="2290865"/>
            <a:ext cx="1457701" cy="3372169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直接箭头连接符 600">
            <a:extLst>
              <a:ext uri="{FF2B5EF4-FFF2-40B4-BE49-F238E27FC236}">
                <a16:creationId xmlns:a16="http://schemas.microsoft.com/office/drawing/2014/main" id="{D9A45358-021D-435D-8EC5-8B2085FAA24A}"/>
              </a:ext>
            </a:extLst>
          </p:cNvPr>
          <p:cNvCxnSpPr>
            <a:cxnSpLocks/>
          </p:cNvCxnSpPr>
          <p:nvPr/>
        </p:nvCxnSpPr>
        <p:spPr>
          <a:xfrm>
            <a:off x="4570741" y="2228805"/>
            <a:ext cx="4973277" cy="362504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接箭头连接符 601">
            <a:extLst>
              <a:ext uri="{FF2B5EF4-FFF2-40B4-BE49-F238E27FC236}">
                <a16:creationId xmlns:a16="http://schemas.microsoft.com/office/drawing/2014/main" id="{15CBA49F-0997-4DBA-AC00-B201B003A1DB}"/>
              </a:ext>
            </a:extLst>
          </p:cNvPr>
          <p:cNvCxnSpPr>
            <a:cxnSpLocks/>
          </p:cNvCxnSpPr>
          <p:nvPr/>
        </p:nvCxnSpPr>
        <p:spPr>
          <a:xfrm>
            <a:off x="8459980" y="2300733"/>
            <a:ext cx="1422747" cy="3298223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直接箭头连接符 603">
            <a:extLst>
              <a:ext uri="{FF2B5EF4-FFF2-40B4-BE49-F238E27FC236}">
                <a16:creationId xmlns:a16="http://schemas.microsoft.com/office/drawing/2014/main" id="{E6412C60-337F-4D36-8121-12356809693B}"/>
              </a:ext>
            </a:extLst>
          </p:cNvPr>
          <p:cNvCxnSpPr>
            <a:cxnSpLocks/>
          </p:cNvCxnSpPr>
          <p:nvPr/>
        </p:nvCxnSpPr>
        <p:spPr>
          <a:xfrm flipV="1">
            <a:off x="2223927" y="691401"/>
            <a:ext cx="1080000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接箭头连接符 604">
            <a:extLst>
              <a:ext uri="{FF2B5EF4-FFF2-40B4-BE49-F238E27FC236}">
                <a16:creationId xmlns:a16="http://schemas.microsoft.com/office/drawing/2014/main" id="{2E385CA6-5BCC-4EE6-9BD8-4F461E18F116}"/>
              </a:ext>
            </a:extLst>
          </p:cNvPr>
          <p:cNvCxnSpPr>
            <a:cxnSpLocks/>
          </p:cNvCxnSpPr>
          <p:nvPr/>
        </p:nvCxnSpPr>
        <p:spPr>
          <a:xfrm flipV="1">
            <a:off x="2223927" y="281896"/>
            <a:ext cx="1080000" cy="0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DB3ED291-755B-4619-8B4E-8EA2130577E5}"/>
              </a:ext>
            </a:extLst>
          </p:cNvPr>
          <p:cNvGrpSpPr/>
          <p:nvPr/>
        </p:nvGrpSpPr>
        <p:grpSpPr>
          <a:xfrm>
            <a:off x="4854976" y="958107"/>
            <a:ext cx="639557" cy="1028059"/>
            <a:chOff x="3205995" y="924237"/>
            <a:chExt cx="639557" cy="1028059"/>
          </a:xfrm>
        </p:grpSpPr>
        <p:grpSp>
          <p:nvGrpSpPr>
            <p:cNvPr id="315" name="组合 314">
              <a:extLst>
                <a:ext uri="{FF2B5EF4-FFF2-40B4-BE49-F238E27FC236}">
                  <a16:creationId xmlns:a16="http://schemas.microsoft.com/office/drawing/2014/main" id="{08A83092-B7DA-42AA-80DF-10B5885043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6000" y="1582295"/>
              <a:ext cx="639547" cy="370001"/>
              <a:chOff x="1850906" y="1145180"/>
              <a:chExt cx="8093508" cy="4682359"/>
            </a:xfrm>
          </p:grpSpPr>
          <p:cxnSp>
            <p:nvCxnSpPr>
              <p:cNvPr id="382" name="直线连接符 199">
                <a:extLst>
                  <a:ext uri="{FF2B5EF4-FFF2-40B4-BE49-F238E27FC236}">
                    <a16:creationId xmlns:a16="http://schemas.microsoft.com/office/drawing/2014/main" id="{C2DB4110-8686-4A91-ADFD-F2E23B24529C}"/>
                  </a:ext>
                </a:extLst>
              </p:cNvPr>
              <p:cNvCxnSpPr>
                <a:cxnSpLocks noChangeAspect="1"/>
                <a:stCxn id="444" idx="6"/>
                <a:endCxn id="440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线连接符 200">
                <a:extLst>
                  <a:ext uri="{FF2B5EF4-FFF2-40B4-BE49-F238E27FC236}">
                    <a16:creationId xmlns:a16="http://schemas.microsoft.com/office/drawing/2014/main" id="{CB5FED7E-54DF-4126-B13C-CA682B9D06BE}"/>
                  </a:ext>
                </a:extLst>
              </p:cNvPr>
              <p:cNvCxnSpPr>
                <a:cxnSpLocks noChangeAspect="1"/>
                <a:stCxn id="444" idx="6"/>
                <a:endCxn id="441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线连接符 201">
                <a:extLst>
                  <a:ext uri="{FF2B5EF4-FFF2-40B4-BE49-F238E27FC236}">
                    <a16:creationId xmlns:a16="http://schemas.microsoft.com/office/drawing/2014/main" id="{09467C59-120E-40FC-8BBE-C4212ECFB6A9}"/>
                  </a:ext>
                </a:extLst>
              </p:cNvPr>
              <p:cNvCxnSpPr>
                <a:cxnSpLocks noChangeAspect="1"/>
                <a:stCxn id="444" idx="6"/>
                <a:endCxn id="442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线连接符 202">
                <a:extLst>
                  <a:ext uri="{FF2B5EF4-FFF2-40B4-BE49-F238E27FC236}">
                    <a16:creationId xmlns:a16="http://schemas.microsoft.com/office/drawing/2014/main" id="{A75952F2-98AC-402F-8170-FFDBF15F5D5B}"/>
                  </a:ext>
                </a:extLst>
              </p:cNvPr>
              <p:cNvCxnSpPr>
                <a:cxnSpLocks noChangeAspect="1"/>
                <a:stCxn id="444" idx="6"/>
                <a:endCxn id="443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线连接符 203">
                <a:extLst>
                  <a:ext uri="{FF2B5EF4-FFF2-40B4-BE49-F238E27FC236}">
                    <a16:creationId xmlns:a16="http://schemas.microsoft.com/office/drawing/2014/main" id="{8C71283A-C34E-4B50-94A5-A2778E0168A2}"/>
                  </a:ext>
                </a:extLst>
              </p:cNvPr>
              <p:cNvCxnSpPr>
                <a:cxnSpLocks noChangeAspect="1"/>
                <a:stCxn id="445" idx="6"/>
                <a:endCxn id="440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直线连接符 204">
                <a:extLst>
                  <a:ext uri="{FF2B5EF4-FFF2-40B4-BE49-F238E27FC236}">
                    <a16:creationId xmlns:a16="http://schemas.microsoft.com/office/drawing/2014/main" id="{B54B7ED1-01F9-4D60-B6F7-4E12F1202CBF}"/>
                  </a:ext>
                </a:extLst>
              </p:cNvPr>
              <p:cNvCxnSpPr>
                <a:cxnSpLocks noChangeAspect="1"/>
                <a:stCxn id="445" idx="6"/>
                <a:endCxn id="443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线连接符 205">
                <a:extLst>
                  <a:ext uri="{FF2B5EF4-FFF2-40B4-BE49-F238E27FC236}">
                    <a16:creationId xmlns:a16="http://schemas.microsoft.com/office/drawing/2014/main" id="{EAE5C64F-D363-4343-8D68-96EF487A9F74}"/>
                  </a:ext>
                </a:extLst>
              </p:cNvPr>
              <p:cNvCxnSpPr>
                <a:cxnSpLocks noChangeAspect="1"/>
                <a:stCxn id="445" idx="6"/>
                <a:endCxn id="441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线连接符 206">
                <a:extLst>
                  <a:ext uri="{FF2B5EF4-FFF2-40B4-BE49-F238E27FC236}">
                    <a16:creationId xmlns:a16="http://schemas.microsoft.com/office/drawing/2014/main" id="{A041DBE4-7DA5-4CA1-A6AE-75D9757EACC6}"/>
                  </a:ext>
                </a:extLst>
              </p:cNvPr>
              <p:cNvCxnSpPr>
                <a:cxnSpLocks noChangeAspect="1"/>
                <a:stCxn id="445" idx="6"/>
                <a:endCxn id="442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线连接符 207">
                <a:extLst>
                  <a:ext uri="{FF2B5EF4-FFF2-40B4-BE49-F238E27FC236}">
                    <a16:creationId xmlns:a16="http://schemas.microsoft.com/office/drawing/2014/main" id="{6F9A273A-BFAF-4863-AC0D-E4398027DA8B}"/>
                  </a:ext>
                </a:extLst>
              </p:cNvPr>
              <p:cNvCxnSpPr>
                <a:cxnSpLocks noChangeAspect="1"/>
                <a:stCxn id="446" idx="6"/>
                <a:endCxn id="440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线连接符 208">
                <a:extLst>
                  <a:ext uri="{FF2B5EF4-FFF2-40B4-BE49-F238E27FC236}">
                    <a16:creationId xmlns:a16="http://schemas.microsoft.com/office/drawing/2014/main" id="{0C812FE1-B0B2-4A6D-9A56-23BC7A4CC5D9}"/>
                  </a:ext>
                </a:extLst>
              </p:cNvPr>
              <p:cNvCxnSpPr>
                <a:cxnSpLocks noChangeAspect="1"/>
                <a:stCxn id="446" idx="6"/>
                <a:endCxn id="443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直线连接符 209">
                <a:extLst>
                  <a:ext uri="{FF2B5EF4-FFF2-40B4-BE49-F238E27FC236}">
                    <a16:creationId xmlns:a16="http://schemas.microsoft.com/office/drawing/2014/main" id="{F3DDD9E7-12AE-4041-BE53-549BB10450A0}"/>
                  </a:ext>
                </a:extLst>
              </p:cNvPr>
              <p:cNvCxnSpPr>
                <a:cxnSpLocks noChangeAspect="1"/>
                <a:endCxn id="441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直线连接符 210">
                <a:extLst>
                  <a:ext uri="{FF2B5EF4-FFF2-40B4-BE49-F238E27FC236}">
                    <a16:creationId xmlns:a16="http://schemas.microsoft.com/office/drawing/2014/main" id="{DAB55E7D-D342-46BA-B9D0-CA748476BB4B}"/>
                  </a:ext>
                </a:extLst>
              </p:cNvPr>
              <p:cNvCxnSpPr>
                <a:cxnSpLocks noChangeAspect="1"/>
                <a:stCxn id="446" idx="6"/>
                <a:endCxn id="442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直线连接符 211">
                <a:extLst>
                  <a:ext uri="{FF2B5EF4-FFF2-40B4-BE49-F238E27FC236}">
                    <a16:creationId xmlns:a16="http://schemas.microsoft.com/office/drawing/2014/main" id="{67FE561B-4423-475F-BBEA-D0B4C209F0EB}"/>
                  </a:ext>
                </a:extLst>
              </p:cNvPr>
              <p:cNvCxnSpPr>
                <a:cxnSpLocks noChangeAspect="1"/>
                <a:stCxn id="436" idx="2"/>
                <a:endCxn id="431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直线连接符 213">
                <a:extLst>
                  <a:ext uri="{FF2B5EF4-FFF2-40B4-BE49-F238E27FC236}">
                    <a16:creationId xmlns:a16="http://schemas.microsoft.com/office/drawing/2014/main" id="{77E11F76-11EF-410C-9C37-32E681460030}"/>
                  </a:ext>
                </a:extLst>
              </p:cNvPr>
              <p:cNvCxnSpPr>
                <a:cxnSpLocks noChangeAspect="1"/>
                <a:stCxn id="436" idx="2"/>
                <a:endCxn id="432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线连接符 214">
                <a:extLst>
                  <a:ext uri="{FF2B5EF4-FFF2-40B4-BE49-F238E27FC236}">
                    <a16:creationId xmlns:a16="http://schemas.microsoft.com/office/drawing/2014/main" id="{8E3F4647-7FCD-40B3-9270-E03F74D767DB}"/>
                  </a:ext>
                </a:extLst>
              </p:cNvPr>
              <p:cNvCxnSpPr>
                <a:cxnSpLocks noChangeAspect="1"/>
                <a:stCxn id="436" idx="2"/>
                <a:endCxn id="433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线连接符 212">
                <a:extLst>
                  <a:ext uri="{FF2B5EF4-FFF2-40B4-BE49-F238E27FC236}">
                    <a16:creationId xmlns:a16="http://schemas.microsoft.com/office/drawing/2014/main" id="{139C0AF9-21B0-4870-B2BE-9016274B7069}"/>
                  </a:ext>
                </a:extLst>
              </p:cNvPr>
              <p:cNvCxnSpPr>
                <a:cxnSpLocks noChangeAspect="1"/>
                <a:stCxn id="438" idx="2"/>
                <a:endCxn id="432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直线连接符 213">
                <a:extLst>
                  <a:ext uri="{FF2B5EF4-FFF2-40B4-BE49-F238E27FC236}">
                    <a16:creationId xmlns:a16="http://schemas.microsoft.com/office/drawing/2014/main" id="{C65D8865-4816-4669-874C-068266C7C758}"/>
                  </a:ext>
                </a:extLst>
              </p:cNvPr>
              <p:cNvCxnSpPr>
                <a:cxnSpLocks noChangeAspect="1"/>
                <a:stCxn id="438" idx="2"/>
                <a:endCxn id="433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直线连接符 214">
                <a:extLst>
                  <a:ext uri="{FF2B5EF4-FFF2-40B4-BE49-F238E27FC236}">
                    <a16:creationId xmlns:a16="http://schemas.microsoft.com/office/drawing/2014/main" id="{BF7AF0D8-4218-40EB-AF5B-343A2BD3F62F}"/>
                  </a:ext>
                </a:extLst>
              </p:cNvPr>
              <p:cNvCxnSpPr>
                <a:cxnSpLocks noChangeAspect="1"/>
                <a:stCxn id="438" idx="2"/>
                <a:endCxn id="431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0" name="组合 399">
                <a:extLst>
                  <a:ext uri="{FF2B5EF4-FFF2-40B4-BE49-F238E27FC236}">
                    <a16:creationId xmlns:a16="http://schemas.microsoft.com/office/drawing/2014/main" id="{003F17E8-EDA9-447C-8690-2D17A1ECAE17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444" name="椭圆 443">
                  <a:extLst>
                    <a:ext uri="{FF2B5EF4-FFF2-40B4-BE49-F238E27FC236}">
                      <a16:creationId xmlns:a16="http://schemas.microsoft.com/office/drawing/2014/main" id="{64369778-078F-4020-A221-BBF03602C9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5" name="椭圆 444">
                  <a:extLst>
                    <a:ext uri="{FF2B5EF4-FFF2-40B4-BE49-F238E27FC236}">
                      <a16:creationId xmlns:a16="http://schemas.microsoft.com/office/drawing/2014/main" id="{EA3D182B-C6FF-4C6C-8A4B-266D1A8EEB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6" name="椭圆 445">
                  <a:extLst>
                    <a:ext uri="{FF2B5EF4-FFF2-40B4-BE49-F238E27FC236}">
                      <a16:creationId xmlns:a16="http://schemas.microsoft.com/office/drawing/2014/main" id="{7D1E742F-4E91-41B1-B33F-9ACD5D82C0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31806A37-2606-4090-918D-1A2A7A14A2DE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440" name="椭圆 439">
                  <a:extLst>
                    <a:ext uri="{FF2B5EF4-FFF2-40B4-BE49-F238E27FC236}">
                      <a16:creationId xmlns:a16="http://schemas.microsoft.com/office/drawing/2014/main" id="{212296FF-3C6F-4C3B-B3B3-E7DD332CF5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1" name="椭圆 440">
                  <a:extLst>
                    <a:ext uri="{FF2B5EF4-FFF2-40B4-BE49-F238E27FC236}">
                      <a16:creationId xmlns:a16="http://schemas.microsoft.com/office/drawing/2014/main" id="{01D2B8DF-E071-466D-9B42-91F472D578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2" name="椭圆 441">
                  <a:extLst>
                    <a:ext uri="{FF2B5EF4-FFF2-40B4-BE49-F238E27FC236}">
                      <a16:creationId xmlns:a16="http://schemas.microsoft.com/office/drawing/2014/main" id="{D54F0169-5BEA-4A68-B5AD-C69218D914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3" name="椭圆 442">
                  <a:extLst>
                    <a:ext uri="{FF2B5EF4-FFF2-40B4-BE49-F238E27FC236}">
                      <a16:creationId xmlns:a16="http://schemas.microsoft.com/office/drawing/2014/main" id="{1656E647-C52A-483A-80DB-6CADA9AE47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02" name="直线连接符 211">
                <a:extLst>
                  <a:ext uri="{FF2B5EF4-FFF2-40B4-BE49-F238E27FC236}">
                    <a16:creationId xmlns:a16="http://schemas.microsoft.com/office/drawing/2014/main" id="{9F1E043F-03A9-45C8-9D77-169153A6D7B9}"/>
                  </a:ext>
                </a:extLst>
              </p:cNvPr>
              <p:cNvCxnSpPr>
                <a:cxnSpLocks noChangeAspect="1"/>
                <a:stCxn id="437" idx="2"/>
                <a:endCxn id="432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线连接符 211">
                <a:extLst>
                  <a:ext uri="{FF2B5EF4-FFF2-40B4-BE49-F238E27FC236}">
                    <a16:creationId xmlns:a16="http://schemas.microsoft.com/office/drawing/2014/main" id="{9F85E646-AE5E-406A-8B0C-2480216A4A39}"/>
                  </a:ext>
                </a:extLst>
              </p:cNvPr>
              <p:cNvCxnSpPr>
                <a:cxnSpLocks noChangeAspect="1"/>
                <a:stCxn id="437" idx="2"/>
                <a:endCxn id="431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线连接符 211">
                <a:extLst>
                  <a:ext uri="{FF2B5EF4-FFF2-40B4-BE49-F238E27FC236}">
                    <a16:creationId xmlns:a16="http://schemas.microsoft.com/office/drawing/2014/main" id="{69B454B6-0943-4657-A277-013A90FA7960}"/>
                  </a:ext>
                </a:extLst>
              </p:cNvPr>
              <p:cNvCxnSpPr>
                <a:cxnSpLocks noChangeAspect="1"/>
                <a:stCxn id="437" idx="2"/>
                <a:endCxn id="433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5" name="组合 404">
                <a:extLst>
                  <a:ext uri="{FF2B5EF4-FFF2-40B4-BE49-F238E27FC236}">
                    <a16:creationId xmlns:a16="http://schemas.microsoft.com/office/drawing/2014/main" id="{29DE1352-FA1E-425D-AA99-CFD065E240AB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436" name="椭圆 435">
                  <a:extLst>
                    <a:ext uri="{FF2B5EF4-FFF2-40B4-BE49-F238E27FC236}">
                      <a16:creationId xmlns:a16="http://schemas.microsoft.com/office/drawing/2014/main" id="{2D132D62-5960-421E-96D6-87C8413FB7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7" name="椭圆 436">
                  <a:extLst>
                    <a:ext uri="{FF2B5EF4-FFF2-40B4-BE49-F238E27FC236}">
                      <a16:creationId xmlns:a16="http://schemas.microsoft.com/office/drawing/2014/main" id="{A047D94D-A4F4-44E2-90F0-E88AA7288F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8" name="椭圆 437">
                  <a:extLst>
                    <a:ext uri="{FF2B5EF4-FFF2-40B4-BE49-F238E27FC236}">
                      <a16:creationId xmlns:a16="http://schemas.microsoft.com/office/drawing/2014/main" id="{4A8843BB-91BD-457F-B93E-D3B0F7A07C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9" name="椭圆 438">
                  <a:extLst>
                    <a:ext uri="{FF2B5EF4-FFF2-40B4-BE49-F238E27FC236}">
                      <a16:creationId xmlns:a16="http://schemas.microsoft.com/office/drawing/2014/main" id="{36928EBA-BFA4-4DDF-802F-1EC3A1F827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6" name="组合 405">
                <a:extLst>
                  <a:ext uri="{FF2B5EF4-FFF2-40B4-BE49-F238E27FC236}">
                    <a16:creationId xmlns:a16="http://schemas.microsoft.com/office/drawing/2014/main" id="{3B6CA2B4-5F83-4445-BB07-E7E2905BB51B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434" name="椭圆 433">
                  <a:extLst>
                    <a:ext uri="{FF2B5EF4-FFF2-40B4-BE49-F238E27FC236}">
                      <a16:creationId xmlns:a16="http://schemas.microsoft.com/office/drawing/2014/main" id="{49972F4C-38B4-46B4-8DF4-63D2BB5B4B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5" name="椭圆 434">
                  <a:extLst>
                    <a:ext uri="{FF2B5EF4-FFF2-40B4-BE49-F238E27FC236}">
                      <a16:creationId xmlns:a16="http://schemas.microsoft.com/office/drawing/2014/main" id="{0FF74B41-4E2B-4B40-93F7-FFB989FFC3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07" name="直线连接符 211">
                <a:extLst>
                  <a:ext uri="{FF2B5EF4-FFF2-40B4-BE49-F238E27FC236}">
                    <a16:creationId xmlns:a16="http://schemas.microsoft.com/office/drawing/2014/main" id="{54F2B8AF-4CDE-4B59-B326-7DAB4A39BE63}"/>
                  </a:ext>
                </a:extLst>
              </p:cNvPr>
              <p:cNvCxnSpPr>
                <a:cxnSpLocks noChangeAspect="1"/>
                <a:stCxn id="439" idx="2"/>
                <a:endCxn id="433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直线连接符 213">
                <a:extLst>
                  <a:ext uri="{FF2B5EF4-FFF2-40B4-BE49-F238E27FC236}">
                    <a16:creationId xmlns:a16="http://schemas.microsoft.com/office/drawing/2014/main" id="{C2BD4834-2985-4596-9064-1A7714263AA7}"/>
                  </a:ext>
                </a:extLst>
              </p:cNvPr>
              <p:cNvCxnSpPr>
                <a:cxnSpLocks noChangeAspect="1"/>
                <a:stCxn id="439" idx="2"/>
                <a:endCxn id="431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直线连接符 214">
                <a:extLst>
                  <a:ext uri="{FF2B5EF4-FFF2-40B4-BE49-F238E27FC236}">
                    <a16:creationId xmlns:a16="http://schemas.microsoft.com/office/drawing/2014/main" id="{C5C6C495-4113-44CE-8B0B-EE57485C0065}"/>
                  </a:ext>
                </a:extLst>
              </p:cNvPr>
              <p:cNvCxnSpPr>
                <a:cxnSpLocks noChangeAspect="1"/>
                <a:stCxn id="439" idx="2"/>
                <a:endCxn id="432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线连接符 199">
                <a:extLst>
                  <a:ext uri="{FF2B5EF4-FFF2-40B4-BE49-F238E27FC236}">
                    <a16:creationId xmlns:a16="http://schemas.microsoft.com/office/drawing/2014/main" id="{1F6403E3-E997-4EB6-AEA9-7E7AAFD77513}"/>
                  </a:ext>
                </a:extLst>
              </p:cNvPr>
              <p:cNvCxnSpPr>
                <a:cxnSpLocks noChangeAspect="1"/>
                <a:stCxn id="434" idx="2"/>
                <a:endCxn id="436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直线连接符 200">
                <a:extLst>
                  <a:ext uri="{FF2B5EF4-FFF2-40B4-BE49-F238E27FC236}">
                    <a16:creationId xmlns:a16="http://schemas.microsoft.com/office/drawing/2014/main" id="{45476569-D54E-4594-BB02-27371937BB71}"/>
                  </a:ext>
                </a:extLst>
              </p:cNvPr>
              <p:cNvCxnSpPr>
                <a:cxnSpLocks noChangeAspect="1"/>
                <a:stCxn id="434" idx="2"/>
                <a:endCxn id="437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直线连接符 201">
                <a:extLst>
                  <a:ext uri="{FF2B5EF4-FFF2-40B4-BE49-F238E27FC236}">
                    <a16:creationId xmlns:a16="http://schemas.microsoft.com/office/drawing/2014/main" id="{24142451-6CCE-4D6E-88EC-C7BEA6BD62A8}"/>
                  </a:ext>
                </a:extLst>
              </p:cNvPr>
              <p:cNvCxnSpPr>
                <a:cxnSpLocks noChangeAspect="1"/>
                <a:stCxn id="434" idx="2"/>
                <a:endCxn id="438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直线连接符 202">
                <a:extLst>
                  <a:ext uri="{FF2B5EF4-FFF2-40B4-BE49-F238E27FC236}">
                    <a16:creationId xmlns:a16="http://schemas.microsoft.com/office/drawing/2014/main" id="{214FE462-29CF-41D9-B8F5-E4B8CB74E2C4}"/>
                  </a:ext>
                </a:extLst>
              </p:cNvPr>
              <p:cNvCxnSpPr>
                <a:cxnSpLocks noChangeAspect="1"/>
                <a:stCxn id="434" idx="2"/>
                <a:endCxn id="439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直线连接符 203">
                <a:extLst>
                  <a:ext uri="{FF2B5EF4-FFF2-40B4-BE49-F238E27FC236}">
                    <a16:creationId xmlns:a16="http://schemas.microsoft.com/office/drawing/2014/main" id="{53AF3C16-4F31-41EF-AA52-E3930D47A876}"/>
                  </a:ext>
                </a:extLst>
              </p:cNvPr>
              <p:cNvCxnSpPr>
                <a:cxnSpLocks noChangeAspect="1"/>
                <a:stCxn id="435" idx="2"/>
                <a:endCxn id="436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直线连接符 204">
                <a:extLst>
                  <a:ext uri="{FF2B5EF4-FFF2-40B4-BE49-F238E27FC236}">
                    <a16:creationId xmlns:a16="http://schemas.microsoft.com/office/drawing/2014/main" id="{BB17720A-9C6E-461D-8CE0-5533F30AA6DF}"/>
                  </a:ext>
                </a:extLst>
              </p:cNvPr>
              <p:cNvCxnSpPr>
                <a:cxnSpLocks noChangeAspect="1"/>
                <a:stCxn id="435" idx="2"/>
                <a:endCxn id="439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直线连接符 205">
                <a:extLst>
                  <a:ext uri="{FF2B5EF4-FFF2-40B4-BE49-F238E27FC236}">
                    <a16:creationId xmlns:a16="http://schemas.microsoft.com/office/drawing/2014/main" id="{9EF6288B-6742-409B-A260-4DD77F6FE2A1}"/>
                  </a:ext>
                </a:extLst>
              </p:cNvPr>
              <p:cNvCxnSpPr>
                <a:cxnSpLocks noChangeAspect="1"/>
                <a:stCxn id="435" idx="2"/>
                <a:endCxn id="437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线连接符 206">
                <a:extLst>
                  <a:ext uri="{FF2B5EF4-FFF2-40B4-BE49-F238E27FC236}">
                    <a16:creationId xmlns:a16="http://schemas.microsoft.com/office/drawing/2014/main" id="{DB23531B-5DFF-42AA-A906-EC29FE5BA13F}"/>
                  </a:ext>
                </a:extLst>
              </p:cNvPr>
              <p:cNvCxnSpPr>
                <a:cxnSpLocks noChangeAspect="1"/>
                <a:stCxn id="435" idx="2"/>
                <a:endCxn id="438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8" name="组合 417">
                <a:extLst>
                  <a:ext uri="{FF2B5EF4-FFF2-40B4-BE49-F238E27FC236}">
                    <a16:creationId xmlns:a16="http://schemas.microsoft.com/office/drawing/2014/main" id="{1B831859-5382-4691-960C-3861DAF73B81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431" name="椭圆 430">
                  <a:extLst>
                    <a:ext uri="{FF2B5EF4-FFF2-40B4-BE49-F238E27FC236}">
                      <a16:creationId xmlns:a16="http://schemas.microsoft.com/office/drawing/2014/main" id="{7991106D-FDA5-4871-ACE3-54C3E4014A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2" name="椭圆 431">
                  <a:extLst>
                    <a:ext uri="{FF2B5EF4-FFF2-40B4-BE49-F238E27FC236}">
                      <a16:creationId xmlns:a16="http://schemas.microsoft.com/office/drawing/2014/main" id="{4A2B8047-B09E-4CFD-B43B-EE3AD2E6E0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3" name="椭圆 432">
                  <a:extLst>
                    <a:ext uri="{FF2B5EF4-FFF2-40B4-BE49-F238E27FC236}">
                      <a16:creationId xmlns:a16="http://schemas.microsoft.com/office/drawing/2014/main" id="{2DF1A43C-0A89-4279-B9A3-863AEAF496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19" name="直线连接符 211">
                <a:extLst>
                  <a:ext uri="{FF2B5EF4-FFF2-40B4-BE49-F238E27FC236}">
                    <a16:creationId xmlns:a16="http://schemas.microsoft.com/office/drawing/2014/main" id="{F9843A79-9DDD-4A0C-BB7B-3281DEEC94B4}"/>
                  </a:ext>
                </a:extLst>
              </p:cNvPr>
              <p:cNvCxnSpPr>
                <a:cxnSpLocks noChangeAspect="1"/>
                <a:stCxn id="440" idx="6"/>
                <a:endCxn id="431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线连接符 213">
                <a:extLst>
                  <a:ext uri="{FF2B5EF4-FFF2-40B4-BE49-F238E27FC236}">
                    <a16:creationId xmlns:a16="http://schemas.microsoft.com/office/drawing/2014/main" id="{2D2689C3-81F4-4D6E-954A-12772BED6B2E}"/>
                  </a:ext>
                </a:extLst>
              </p:cNvPr>
              <p:cNvCxnSpPr>
                <a:cxnSpLocks noChangeAspect="1"/>
                <a:stCxn id="440" idx="6"/>
                <a:endCxn id="432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线连接符 214">
                <a:extLst>
                  <a:ext uri="{FF2B5EF4-FFF2-40B4-BE49-F238E27FC236}">
                    <a16:creationId xmlns:a16="http://schemas.microsoft.com/office/drawing/2014/main" id="{E36B99DB-DF6D-4E1B-91D4-61D2F4FFBE93}"/>
                  </a:ext>
                </a:extLst>
              </p:cNvPr>
              <p:cNvCxnSpPr>
                <a:cxnSpLocks noChangeAspect="1"/>
                <a:stCxn id="440" idx="6"/>
                <a:endCxn id="433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直线连接符 212">
                <a:extLst>
                  <a:ext uri="{FF2B5EF4-FFF2-40B4-BE49-F238E27FC236}">
                    <a16:creationId xmlns:a16="http://schemas.microsoft.com/office/drawing/2014/main" id="{9938B444-74AC-4DF5-AAB1-2BAC1400F803}"/>
                  </a:ext>
                </a:extLst>
              </p:cNvPr>
              <p:cNvCxnSpPr>
                <a:cxnSpLocks noChangeAspect="1"/>
                <a:stCxn id="442" idx="6"/>
                <a:endCxn id="432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线连接符 213">
                <a:extLst>
                  <a:ext uri="{FF2B5EF4-FFF2-40B4-BE49-F238E27FC236}">
                    <a16:creationId xmlns:a16="http://schemas.microsoft.com/office/drawing/2014/main" id="{66FD037E-75BF-498E-8A65-33AA3C48ACFD}"/>
                  </a:ext>
                </a:extLst>
              </p:cNvPr>
              <p:cNvCxnSpPr>
                <a:cxnSpLocks noChangeAspect="1"/>
                <a:stCxn id="442" idx="6"/>
                <a:endCxn id="433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线连接符 214">
                <a:extLst>
                  <a:ext uri="{FF2B5EF4-FFF2-40B4-BE49-F238E27FC236}">
                    <a16:creationId xmlns:a16="http://schemas.microsoft.com/office/drawing/2014/main" id="{2A30B769-0C51-41A9-B4E6-3597B187BA40}"/>
                  </a:ext>
                </a:extLst>
              </p:cNvPr>
              <p:cNvCxnSpPr>
                <a:cxnSpLocks noChangeAspect="1"/>
                <a:stCxn id="442" idx="6"/>
                <a:endCxn id="431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线连接符 211">
                <a:extLst>
                  <a:ext uri="{FF2B5EF4-FFF2-40B4-BE49-F238E27FC236}">
                    <a16:creationId xmlns:a16="http://schemas.microsoft.com/office/drawing/2014/main" id="{5C6E1D2C-9659-484A-A32D-8C3B5DC647FE}"/>
                  </a:ext>
                </a:extLst>
              </p:cNvPr>
              <p:cNvCxnSpPr>
                <a:cxnSpLocks noChangeAspect="1"/>
                <a:stCxn id="441" idx="6"/>
                <a:endCxn id="432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线连接符 211">
                <a:extLst>
                  <a:ext uri="{FF2B5EF4-FFF2-40B4-BE49-F238E27FC236}">
                    <a16:creationId xmlns:a16="http://schemas.microsoft.com/office/drawing/2014/main" id="{BD4B08ED-4BED-412A-A3A2-0A7C96C5091E}"/>
                  </a:ext>
                </a:extLst>
              </p:cNvPr>
              <p:cNvCxnSpPr>
                <a:cxnSpLocks noChangeAspect="1"/>
                <a:stCxn id="441" idx="6"/>
                <a:endCxn id="431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线连接符 211">
                <a:extLst>
                  <a:ext uri="{FF2B5EF4-FFF2-40B4-BE49-F238E27FC236}">
                    <a16:creationId xmlns:a16="http://schemas.microsoft.com/office/drawing/2014/main" id="{2DBA3377-38ED-4E61-BB61-2CA3A18808FC}"/>
                  </a:ext>
                </a:extLst>
              </p:cNvPr>
              <p:cNvCxnSpPr>
                <a:cxnSpLocks noChangeAspect="1"/>
                <a:stCxn id="441" idx="6"/>
                <a:endCxn id="433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线连接符 211">
                <a:extLst>
                  <a:ext uri="{FF2B5EF4-FFF2-40B4-BE49-F238E27FC236}">
                    <a16:creationId xmlns:a16="http://schemas.microsoft.com/office/drawing/2014/main" id="{C49EB76F-6B38-4F08-9DC9-0449149CEB62}"/>
                  </a:ext>
                </a:extLst>
              </p:cNvPr>
              <p:cNvCxnSpPr>
                <a:cxnSpLocks noChangeAspect="1"/>
                <a:stCxn id="443" idx="6"/>
                <a:endCxn id="433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直线连接符 213">
                <a:extLst>
                  <a:ext uri="{FF2B5EF4-FFF2-40B4-BE49-F238E27FC236}">
                    <a16:creationId xmlns:a16="http://schemas.microsoft.com/office/drawing/2014/main" id="{E326B580-5736-43A9-8543-973B1506A11A}"/>
                  </a:ext>
                </a:extLst>
              </p:cNvPr>
              <p:cNvCxnSpPr>
                <a:cxnSpLocks noChangeAspect="1"/>
                <a:stCxn id="443" idx="6"/>
                <a:endCxn id="431" idx="2"/>
              </p:cNvCxnSpPr>
              <p:nvPr/>
            </p:nvCxnSpPr>
            <p:spPr>
              <a:xfrm flipV="1">
                <a:off x="4321074" y="2131311"/>
                <a:ext cx="1278734" cy="339837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线连接符 214">
                <a:extLst>
                  <a:ext uri="{FF2B5EF4-FFF2-40B4-BE49-F238E27FC236}">
                    <a16:creationId xmlns:a16="http://schemas.microsoft.com/office/drawing/2014/main" id="{744FF13C-E540-4E1B-8DC1-F2C7818290B0}"/>
                  </a:ext>
                </a:extLst>
              </p:cNvPr>
              <p:cNvCxnSpPr>
                <a:cxnSpLocks noChangeAspect="1"/>
                <a:stCxn id="443" idx="6"/>
                <a:endCxn id="432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A5F81BBA-FC08-4D15-8F82-B384878265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5995" y="924237"/>
              <a:ext cx="639557" cy="370001"/>
              <a:chOff x="334048" y="1910695"/>
              <a:chExt cx="373358" cy="216000"/>
            </a:xfrm>
          </p:grpSpPr>
          <p:cxnSp>
            <p:nvCxnSpPr>
              <p:cNvPr id="317" name="直线连接符 199">
                <a:extLst>
                  <a:ext uri="{FF2B5EF4-FFF2-40B4-BE49-F238E27FC236}">
                    <a16:creationId xmlns:a16="http://schemas.microsoft.com/office/drawing/2014/main" id="{1A4496EA-4038-443D-889A-E9A64F102E44}"/>
                  </a:ext>
                </a:extLst>
              </p:cNvPr>
              <p:cNvCxnSpPr>
                <a:cxnSpLocks noChangeAspect="1"/>
                <a:stCxn id="379" idx="6"/>
                <a:endCxn id="375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线连接符 200">
                <a:extLst>
                  <a:ext uri="{FF2B5EF4-FFF2-40B4-BE49-F238E27FC236}">
                    <a16:creationId xmlns:a16="http://schemas.microsoft.com/office/drawing/2014/main" id="{8C519F86-2239-49FA-9635-105383D41FC0}"/>
                  </a:ext>
                </a:extLst>
              </p:cNvPr>
              <p:cNvCxnSpPr>
                <a:cxnSpLocks noChangeAspect="1"/>
                <a:stCxn id="379" idx="6"/>
                <a:endCxn id="376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直线连接符 201">
                <a:extLst>
                  <a:ext uri="{FF2B5EF4-FFF2-40B4-BE49-F238E27FC236}">
                    <a16:creationId xmlns:a16="http://schemas.microsoft.com/office/drawing/2014/main" id="{C41A2640-DFA2-4DA1-8556-6C35462A0C2F}"/>
                  </a:ext>
                </a:extLst>
              </p:cNvPr>
              <p:cNvCxnSpPr>
                <a:cxnSpLocks noChangeAspect="1"/>
                <a:stCxn id="379" idx="6"/>
                <a:endCxn id="377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直线连接符 202">
                <a:extLst>
                  <a:ext uri="{FF2B5EF4-FFF2-40B4-BE49-F238E27FC236}">
                    <a16:creationId xmlns:a16="http://schemas.microsoft.com/office/drawing/2014/main" id="{4F3815D3-D6D4-4AE9-87A2-EF0219361E6F}"/>
                  </a:ext>
                </a:extLst>
              </p:cNvPr>
              <p:cNvCxnSpPr>
                <a:cxnSpLocks noChangeAspect="1"/>
                <a:stCxn id="379" idx="6"/>
                <a:endCxn id="378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直线连接符 203">
                <a:extLst>
                  <a:ext uri="{FF2B5EF4-FFF2-40B4-BE49-F238E27FC236}">
                    <a16:creationId xmlns:a16="http://schemas.microsoft.com/office/drawing/2014/main" id="{F493718B-3C3A-4DE7-ADC0-6BD123FD8783}"/>
                  </a:ext>
                </a:extLst>
              </p:cNvPr>
              <p:cNvCxnSpPr>
                <a:cxnSpLocks noChangeAspect="1"/>
                <a:stCxn id="380" idx="6"/>
                <a:endCxn id="375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直线连接符 204">
                <a:extLst>
                  <a:ext uri="{FF2B5EF4-FFF2-40B4-BE49-F238E27FC236}">
                    <a16:creationId xmlns:a16="http://schemas.microsoft.com/office/drawing/2014/main" id="{94D0F3A4-102B-4BFF-9880-90DE344CE97A}"/>
                  </a:ext>
                </a:extLst>
              </p:cNvPr>
              <p:cNvCxnSpPr>
                <a:cxnSpLocks noChangeAspect="1"/>
                <a:stCxn id="380" idx="6"/>
                <a:endCxn id="378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直线连接符 205">
                <a:extLst>
                  <a:ext uri="{FF2B5EF4-FFF2-40B4-BE49-F238E27FC236}">
                    <a16:creationId xmlns:a16="http://schemas.microsoft.com/office/drawing/2014/main" id="{9605428D-DD73-478E-B921-AA03BEAF30E9}"/>
                  </a:ext>
                </a:extLst>
              </p:cNvPr>
              <p:cNvCxnSpPr>
                <a:cxnSpLocks noChangeAspect="1"/>
                <a:stCxn id="380" idx="6"/>
                <a:endCxn id="376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线连接符 206">
                <a:extLst>
                  <a:ext uri="{FF2B5EF4-FFF2-40B4-BE49-F238E27FC236}">
                    <a16:creationId xmlns:a16="http://schemas.microsoft.com/office/drawing/2014/main" id="{0B2331F4-B671-4CF3-9D03-A82A11748F83}"/>
                  </a:ext>
                </a:extLst>
              </p:cNvPr>
              <p:cNvCxnSpPr>
                <a:cxnSpLocks noChangeAspect="1"/>
                <a:stCxn id="380" idx="6"/>
                <a:endCxn id="377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线连接符 207">
                <a:extLst>
                  <a:ext uri="{FF2B5EF4-FFF2-40B4-BE49-F238E27FC236}">
                    <a16:creationId xmlns:a16="http://schemas.microsoft.com/office/drawing/2014/main" id="{3C2DC316-1B63-4B60-9FEF-E794C1992385}"/>
                  </a:ext>
                </a:extLst>
              </p:cNvPr>
              <p:cNvCxnSpPr>
                <a:cxnSpLocks noChangeAspect="1"/>
                <a:stCxn id="381" idx="6"/>
                <a:endCxn id="375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直线连接符 208">
                <a:extLst>
                  <a:ext uri="{FF2B5EF4-FFF2-40B4-BE49-F238E27FC236}">
                    <a16:creationId xmlns:a16="http://schemas.microsoft.com/office/drawing/2014/main" id="{F79C7349-E873-411B-BB66-49C8422DF52B}"/>
                  </a:ext>
                </a:extLst>
              </p:cNvPr>
              <p:cNvCxnSpPr>
                <a:cxnSpLocks noChangeAspect="1"/>
                <a:stCxn id="381" idx="6"/>
                <a:endCxn id="378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直线连接符 209">
                <a:extLst>
                  <a:ext uri="{FF2B5EF4-FFF2-40B4-BE49-F238E27FC236}">
                    <a16:creationId xmlns:a16="http://schemas.microsoft.com/office/drawing/2014/main" id="{521E86F4-44EA-4CE1-AA24-E67182F1A4BC}"/>
                  </a:ext>
                </a:extLst>
              </p:cNvPr>
              <p:cNvCxnSpPr>
                <a:cxnSpLocks noChangeAspect="1"/>
                <a:endCxn id="376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直线连接符 210">
                <a:extLst>
                  <a:ext uri="{FF2B5EF4-FFF2-40B4-BE49-F238E27FC236}">
                    <a16:creationId xmlns:a16="http://schemas.microsoft.com/office/drawing/2014/main" id="{B4259A26-583F-4B25-ACEE-E6878624B826}"/>
                  </a:ext>
                </a:extLst>
              </p:cNvPr>
              <p:cNvCxnSpPr>
                <a:cxnSpLocks noChangeAspect="1"/>
                <a:stCxn id="381" idx="6"/>
                <a:endCxn id="377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线连接符 211">
                <a:extLst>
                  <a:ext uri="{FF2B5EF4-FFF2-40B4-BE49-F238E27FC236}">
                    <a16:creationId xmlns:a16="http://schemas.microsoft.com/office/drawing/2014/main" id="{7A94C7A5-BABE-41B5-B502-D19C4D701087}"/>
                  </a:ext>
                </a:extLst>
              </p:cNvPr>
              <p:cNvCxnSpPr>
                <a:cxnSpLocks noChangeAspect="1"/>
                <a:stCxn id="371" idx="2"/>
                <a:endCxn id="366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线连接符 213">
                <a:extLst>
                  <a:ext uri="{FF2B5EF4-FFF2-40B4-BE49-F238E27FC236}">
                    <a16:creationId xmlns:a16="http://schemas.microsoft.com/office/drawing/2014/main" id="{E829B0AA-0137-446B-8761-7F29277AAB03}"/>
                  </a:ext>
                </a:extLst>
              </p:cNvPr>
              <p:cNvCxnSpPr>
                <a:cxnSpLocks noChangeAspect="1"/>
                <a:stCxn id="371" idx="2"/>
                <a:endCxn id="367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直线连接符 214">
                <a:extLst>
                  <a:ext uri="{FF2B5EF4-FFF2-40B4-BE49-F238E27FC236}">
                    <a16:creationId xmlns:a16="http://schemas.microsoft.com/office/drawing/2014/main" id="{01D1C688-9469-4108-B1D5-81C16D7F6BFC}"/>
                  </a:ext>
                </a:extLst>
              </p:cNvPr>
              <p:cNvCxnSpPr>
                <a:cxnSpLocks noChangeAspect="1"/>
                <a:stCxn id="371" idx="2"/>
                <a:endCxn id="368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直线连接符 212">
                <a:extLst>
                  <a:ext uri="{FF2B5EF4-FFF2-40B4-BE49-F238E27FC236}">
                    <a16:creationId xmlns:a16="http://schemas.microsoft.com/office/drawing/2014/main" id="{BFBF3B85-0B8A-4FA8-861E-D0BDC58704D3}"/>
                  </a:ext>
                </a:extLst>
              </p:cNvPr>
              <p:cNvCxnSpPr>
                <a:cxnSpLocks noChangeAspect="1"/>
                <a:stCxn id="373" idx="2"/>
                <a:endCxn id="367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直线连接符 213">
                <a:extLst>
                  <a:ext uri="{FF2B5EF4-FFF2-40B4-BE49-F238E27FC236}">
                    <a16:creationId xmlns:a16="http://schemas.microsoft.com/office/drawing/2014/main" id="{093A65F3-A790-45B2-B885-A441DB78A7AE}"/>
                  </a:ext>
                </a:extLst>
              </p:cNvPr>
              <p:cNvCxnSpPr>
                <a:cxnSpLocks noChangeAspect="1"/>
                <a:stCxn id="373" idx="2"/>
                <a:endCxn id="368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直线连接符 214">
                <a:extLst>
                  <a:ext uri="{FF2B5EF4-FFF2-40B4-BE49-F238E27FC236}">
                    <a16:creationId xmlns:a16="http://schemas.microsoft.com/office/drawing/2014/main" id="{F37A9467-259D-404F-B96D-5ECCD90A7999}"/>
                  </a:ext>
                </a:extLst>
              </p:cNvPr>
              <p:cNvCxnSpPr>
                <a:cxnSpLocks noChangeAspect="1"/>
                <a:stCxn id="373" idx="2"/>
                <a:endCxn id="366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5" name="组合 334">
                <a:extLst>
                  <a:ext uri="{FF2B5EF4-FFF2-40B4-BE49-F238E27FC236}">
                    <a16:creationId xmlns:a16="http://schemas.microsoft.com/office/drawing/2014/main" id="{1E8D14A7-472A-40CD-A830-42B98A9C4D00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379" name="椭圆 378">
                  <a:extLst>
                    <a:ext uri="{FF2B5EF4-FFF2-40B4-BE49-F238E27FC236}">
                      <a16:creationId xmlns:a16="http://schemas.microsoft.com/office/drawing/2014/main" id="{53DC73D1-1BB5-4E4A-9034-AFAD60F8E8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0" name="椭圆 379">
                  <a:extLst>
                    <a:ext uri="{FF2B5EF4-FFF2-40B4-BE49-F238E27FC236}">
                      <a16:creationId xmlns:a16="http://schemas.microsoft.com/office/drawing/2014/main" id="{5AF6D3CB-D404-4E53-BB6E-0064006162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1" name="椭圆 380">
                  <a:extLst>
                    <a:ext uri="{FF2B5EF4-FFF2-40B4-BE49-F238E27FC236}">
                      <a16:creationId xmlns:a16="http://schemas.microsoft.com/office/drawing/2014/main" id="{1CF2ED3B-3947-4BA0-BE02-407EB8E4F0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6" name="组合 335">
                <a:extLst>
                  <a:ext uri="{FF2B5EF4-FFF2-40B4-BE49-F238E27FC236}">
                    <a16:creationId xmlns:a16="http://schemas.microsoft.com/office/drawing/2014/main" id="{E726DE8D-B69E-428A-A46F-4A256200FBDB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375" name="椭圆 374">
                  <a:extLst>
                    <a:ext uri="{FF2B5EF4-FFF2-40B4-BE49-F238E27FC236}">
                      <a16:creationId xmlns:a16="http://schemas.microsoft.com/office/drawing/2014/main" id="{17292CE0-938E-4DC1-964A-5113C9C66C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6" name="椭圆 375">
                  <a:extLst>
                    <a:ext uri="{FF2B5EF4-FFF2-40B4-BE49-F238E27FC236}">
                      <a16:creationId xmlns:a16="http://schemas.microsoft.com/office/drawing/2014/main" id="{9543B6DE-D14E-4086-A4CA-C7B34C8820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7" name="椭圆 376">
                  <a:extLst>
                    <a:ext uri="{FF2B5EF4-FFF2-40B4-BE49-F238E27FC236}">
                      <a16:creationId xmlns:a16="http://schemas.microsoft.com/office/drawing/2014/main" id="{08BB17D9-61EF-4E9B-B660-23AE405AF7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8" name="椭圆 377">
                  <a:extLst>
                    <a:ext uri="{FF2B5EF4-FFF2-40B4-BE49-F238E27FC236}">
                      <a16:creationId xmlns:a16="http://schemas.microsoft.com/office/drawing/2014/main" id="{B8A87E24-059D-4340-90AD-72CFEC15D8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37" name="直线连接符 211">
                <a:extLst>
                  <a:ext uri="{FF2B5EF4-FFF2-40B4-BE49-F238E27FC236}">
                    <a16:creationId xmlns:a16="http://schemas.microsoft.com/office/drawing/2014/main" id="{87E6FDD4-E73A-472B-BDCE-AB04535482CB}"/>
                  </a:ext>
                </a:extLst>
              </p:cNvPr>
              <p:cNvCxnSpPr>
                <a:cxnSpLocks noChangeAspect="1"/>
                <a:stCxn id="372" idx="2"/>
                <a:endCxn id="367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线连接符 211">
                <a:extLst>
                  <a:ext uri="{FF2B5EF4-FFF2-40B4-BE49-F238E27FC236}">
                    <a16:creationId xmlns:a16="http://schemas.microsoft.com/office/drawing/2014/main" id="{2B8D4F4E-DF92-4F87-823E-96E0CDCB8F7D}"/>
                  </a:ext>
                </a:extLst>
              </p:cNvPr>
              <p:cNvCxnSpPr>
                <a:cxnSpLocks noChangeAspect="1"/>
                <a:stCxn id="372" idx="2"/>
                <a:endCxn id="366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线连接符 211">
                <a:extLst>
                  <a:ext uri="{FF2B5EF4-FFF2-40B4-BE49-F238E27FC236}">
                    <a16:creationId xmlns:a16="http://schemas.microsoft.com/office/drawing/2014/main" id="{9C484670-9CAC-4612-A67E-E3351A5CBC80}"/>
                  </a:ext>
                </a:extLst>
              </p:cNvPr>
              <p:cNvCxnSpPr>
                <a:cxnSpLocks noChangeAspect="1"/>
                <a:stCxn id="372" idx="2"/>
                <a:endCxn id="368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0" name="组合 339">
                <a:extLst>
                  <a:ext uri="{FF2B5EF4-FFF2-40B4-BE49-F238E27FC236}">
                    <a16:creationId xmlns:a16="http://schemas.microsoft.com/office/drawing/2014/main" id="{426A846E-8CCD-4150-BF35-36977030D56A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371" name="椭圆 370">
                  <a:extLst>
                    <a:ext uri="{FF2B5EF4-FFF2-40B4-BE49-F238E27FC236}">
                      <a16:creationId xmlns:a16="http://schemas.microsoft.com/office/drawing/2014/main" id="{785F28F9-8C70-4646-9EAC-3D167A2984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2" name="椭圆 371">
                  <a:extLst>
                    <a:ext uri="{FF2B5EF4-FFF2-40B4-BE49-F238E27FC236}">
                      <a16:creationId xmlns:a16="http://schemas.microsoft.com/office/drawing/2014/main" id="{F79E855C-4530-460E-A009-0A587D43D1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3" name="椭圆 372">
                  <a:extLst>
                    <a:ext uri="{FF2B5EF4-FFF2-40B4-BE49-F238E27FC236}">
                      <a16:creationId xmlns:a16="http://schemas.microsoft.com/office/drawing/2014/main" id="{CF1EE9E2-9F24-477D-A3EE-8AC64E1AB2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4" name="椭圆 373">
                  <a:extLst>
                    <a:ext uri="{FF2B5EF4-FFF2-40B4-BE49-F238E27FC236}">
                      <a16:creationId xmlns:a16="http://schemas.microsoft.com/office/drawing/2014/main" id="{92EADD93-47B5-4D00-B132-51230FD461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41" name="组合 340">
                <a:extLst>
                  <a:ext uri="{FF2B5EF4-FFF2-40B4-BE49-F238E27FC236}">
                    <a16:creationId xmlns:a16="http://schemas.microsoft.com/office/drawing/2014/main" id="{E1FC7F97-DBE7-44D7-871D-B3483B85A0CA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369" name="椭圆 368">
                  <a:extLst>
                    <a:ext uri="{FF2B5EF4-FFF2-40B4-BE49-F238E27FC236}">
                      <a16:creationId xmlns:a16="http://schemas.microsoft.com/office/drawing/2014/main" id="{00DAC899-1DCD-47BD-91F0-591ECC6B3F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0" name="椭圆 369">
                  <a:extLst>
                    <a:ext uri="{FF2B5EF4-FFF2-40B4-BE49-F238E27FC236}">
                      <a16:creationId xmlns:a16="http://schemas.microsoft.com/office/drawing/2014/main" id="{45F586A1-907C-40FE-BF57-3480E1B3D6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42" name="直线连接符 211">
                <a:extLst>
                  <a:ext uri="{FF2B5EF4-FFF2-40B4-BE49-F238E27FC236}">
                    <a16:creationId xmlns:a16="http://schemas.microsoft.com/office/drawing/2014/main" id="{CBC64D55-02F3-4D62-AE78-64191087FCFF}"/>
                  </a:ext>
                </a:extLst>
              </p:cNvPr>
              <p:cNvCxnSpPr>
                <a:cxnSpLocks noChangeAspect="1"/>
                <a:stCxn id="374" idx="2"/>
                <a:endCxn id="368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线连接符 213">
                <a:extLst>
                  <a:ext uri="{FF2B5EF4-FFF2-40B4-BE49-F238E27FC236}">
                    <a16:creationId xmlns:a16="http://schemas.microsoft.com/office/drawing/2014/main" id="{C3F36871-A27A-4E80-B8BF-F5473E54E6EE}"/>
                  </a:ext>
                </a:extLst>
              </p:cNvPr>
              <p:cNvCxnSpPr>
                <a:cxnSpLocks noChangeAspect="1"/>
                <a:stCxn id="374" idx="2"/>
                <a:endCxn id="366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直线连接符 214">
                <a:extLst>
                  <a:ext uri="{FF2B5EF4-FFF2-40B4-BE49-F238E27FC236}">
                    <a16:creationId xmlns:a16="http://schemas.microsoft.com/office/drawing/2014/main" id="{4EA2AE83-55E0-4CE5-B26B-B69584B4FD4E}"/>
                  </a:ext>
                </a:extLst>
              </p:cNvPr>
              <p:cNvCxnSpPr>
                <a:cxnSpLocks noChangeAspect="1"/>
                <a:stCxn id="374" idx="2"/>
                <a:endCxn id="367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直线连接符 199">
                <a:extLst>
                  <a:ext uri="{FF2B5EF4-FFF2-40B4-BE49-F238E27FC236}">
                    <a16:creationId xmlns:a16="http://schemas.microsoft.com/office/drawing/2014/main" id="{5EFAEAA8-F42A-49A2-B831-76DDDB7634A2}"/>
                  </a:ext>
                </a:extLst>
              </p:cNvPr>
              <p:cNvCxnSpPr>
                <a:cxnSpLocks noChangeAspect="1"/>
                <a:stCxn id="369" idx="2"/>
                <a:endCxn id="371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直线连接符 200">
                <a:extLst>
                  <a:ext uri="{FF2B5EF4-FFF2-40B4-BE49-F238E27FC236}">
                    <a16:creationId xmlns:a16="http://schemas.microsoft.com/office/drawing/2014/main" id="{34255574-52B7-4033-9E99-D4AAE55415EA}"/>
                  </a:ext>
                </a:extLst>
              </p:cNvPr>
              <p:cNvCxnSpPr>
                <a:cxnSpLocks noChangeAspect="1"/>
                <a:stCxn id="369" idx="2"/>
                <a:endCxn id="372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线连接符 201">
                <a:extLst>
                  <a:ext uri="{FF2B5EF4-FFF2-40B4-BE49-F238E27FC236}">
                    <a16:creationId xmlns:a16="http://schemas.microsoft.com/office/drawing/2014/main" id="{98FCD600-5DA0-4E2E-A58C-E3A75E24F846}"/>
                  </a:ext>
                </a:extLst>
              </p:cNvPr>
              <p:cNvCxnSpPr>
                <a:cxnSpLocks noChangeAspect="1"/>
                <a:stCxn id="369" idx="2"/>
                <a:endCxn id="373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直线连接符 202">
                <a:extLst>
                  <a:ext uri="{FF2B5EF4-FFF2-40B4-BE49-F238E27FC236}">
                    <a16:creationId xmlns:a16="http://schemas.microsoft.com/office/drawing/2014/main" id="{21C15290-3D97-4BF8-9978-3DFAC83F5746}"/>
                  </a:ext>
                </a:extLst>
              </p:cNvPr>
              <p:cNvCxnSpPr>
                <a:cxnSpLocks noChangeAspect="1"/>
                <a:stCxn id="369" idx="2"/>
                <a:endCxn id="374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直线连接符 203">
                <a:extLst>
                  <a:ext uri="{FF2B5EF4-FFF2-40B4-BE49-F238E27FC236}">
                    <a16:creationId xmlns:a16="http://schemas.microsoft.com/office/drawing/2014/main" id="{44A1985F-0670-4DF2-A5F4-22B3C212E9CE}"/>
                  </a:ext>
                </a:extLst>
              </p:cNvPr>
              <p:cNvCxnSpPr>
                <a:cxnSpLocks noChangeAspect="1"/>
                <a:stCxn id="370" idx="2"/>
                <a:endCxn id="371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直线连接符 204">
                <a:extLst>
                  <a:ext uri="{FF2B5EF4-FFF2-40B4-BE49-F238E27FC236}">
                    <a16:creationId xmlns:a16="http://schemas.microsoft.com/office/drawing/2014/main" id="{DEB4134B-0013-4A25-8177-0783F2082E9E}"/>
                  </a:ext>
                </a:extLst>
              </p:cNvPr>
              <p:cNvCxnSpPr>
                <a:cxnSpLocks noChangeAspect="1"/>
                <a:stCxn id="370" idx="2"/>
                <a:endCxn id="374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线连接符 205">
                <a:extLst>
                  <a:ext uri="{FF2B5EF4-FFF2-40B4-BE49-F238E27FC236}">
                    <a16:creationId xmlns:a16="http://schemas.microsoft.com/office/drawing/2014/main" id="{E505C25F-BF19-477B-B3E8-942C417545D8}"/>
                  </a:ext>
                </a:extLst>
              </p:cNvPr>
              <p:cNvCxnSpPr>
                <a:cxnSpLocks noChangeAspect="1"/>
                <a:stCxn id="370" idx="2"/>
                <a:endCxn id="372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线连接符 206">
                <a:extLst>
                  <a:ext uri="{FF2B5EF4-FFF2-40B4-BE49-F238E27FC236}">
                    <a16:creationId xmlns:a16="http://schemas.microsoft.com/office/drawing/2014/main" id="{5B208505-9FD8-453A-A049-A7296C7A0C14}"/>
                  </a:ext>
                </a:extLst>
              </p:cNvPr>
              <p:cNvCxnSpPr>
                <a:cxnSpLocks noChangeAspect="1"/>
                <a:stCxn id="370" idx="2"/>
                <a:endCxn id="373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8CA60021-B48F-48A1-ADAA-820FE76F25C6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366" name="椭圆 365">
                  <a:extLst>
                    <a:ext uri="{FF2B5EF4-FFF2-40B4-BE49-F238E27FC236}">
                      <a16:creationId xmlns:a16="http://schemas.microsoft.com/office/drawing/2014/main" id="{368C6BBC-3B29-43F4-AEA2-BF81D9223B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7" name="椭圆 366">
                  <a:extLst>
                    <a:ext uri="{FF2B5EF4-FFF2-40B4-BE49-F238E27FC236}">
                      <a16:creationId xmlns:a16="http://schemas.microsoft.com/office/drawing/2014/main" id="{4D928454-85F2-4982-8249-BB99BBD3B8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8" name="椭圆 367">
                  <a:extLst>
                    <a:ext uri="{FF2B5EF4-FFF2-40B4-BE49-F238E27FC236}">
                      <a16:creationId xmlns:a16="http://schemas.microsoft.com/office/drawing/2014/main" id="{6B63E32B-8EE0-49D3-8013-FC2B445A4F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54" name="直线连接符 211">
                <a:extLst>
                  <a:ext uri="{FF2B5EF4-FFF2-40B4-BE49-F238E27FC236}">
                    <a16:creationId xmlns:a16="http://schemas.microsoft.com/office/drawing/2014/main" id="{7ED26869-2ACE-4CB1-A68F-88923976EBF0}"/>
                  </a:ext>
                </a:extLst>
              </p:cNvPr>
              <p:cNvCxnSpPr>
                <a:cxnSpLocks noChangeAspect="1"/>
                <a:stCxn id="375" idx="6"/>
                <a:endCxn id="366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线连接符 213">
                <a:extLst>
                  <a:ext uri="{FF2B5EF4-FFF2-40B4-BE49-F238E27FC236}">
                    <a16:creationId xmlns:a16="http://schemas.microsoft.com/office/drawing/2014/main" id="{623C4CBF-D644-4A0C-8B92-240C00A2D3A3}"/>
                  </a:ext>
                </a:extLst>
              </p:cNvPr>
              <p:cNvCxnSpPr>
                <a:cxnSpLocks noChangeAspect="1"/>
                <a:stCxn id="375" idx="6"/>
                <a:endCxn id="367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线连接符 214">
                <a:extLst>
                  <a:ext uri="{FF2B5EF4-FFF2-40B4-BE49-F238E27FC236}">
                    <a16:creationId xmlns:a16="http://schemas.microsoft.com/office/drawing/2014/main" id="{F5DEB47C-DD34-48C0-8623-7CC011BE7E12}"/>
                  </a:ext>
                </a:extLst>
              </p:cNvPr>
              <p:cNvCxnSpPr>
                <a:cxnSpLocks noChangeAspect="1"/>
                <a:stCxn id="375" idx="6"/>
                <a:endCxn id="368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直线连接符 212">
                <a:extLst>
                  <a:ext uri="{FF2B5EF4-FFF2-40B4-BE49-F238E27FC236}">
                    <a16:creationId xmlns:a16="http://schemas.microsoft.com/office/drawing/2014/main" id="{811D9054-5BA3-47C8-87CA-8313B38C9E7B}"/>
                  </a:ext>
                </a:extLst>
              </p:cNvPr>
              <p:cNvCxnSpPr>
                <a:cxnSpLocks noChangeAspect="1"/>
                <a:stCxn id="377" idx="6"/>
                <a:endCxn id="367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线连接符 213">
                <a:extLst>
                  <a:ext uri="{FF2B5EF4-FFF2-40B4-BE49-F238E27FC236}">
                    <a16:creationId xmlns:a16="http://schemas.microsoft.com/office/drawing/2014/main" id="{F227A8AA-3DC6-458C-8B67-AF815619EBD9}"/>
                  </a:ext>
                </a:extLst>
              </p:cNvPr>
              <p:cNvCxnSpPr>
                <a:cxnSpLocks noChangeAspect="1"/>
                <a:stCxn id="377" idx="6"/>
                <a:endCxn id="368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线连接符 214">
                <a:extLst>
                  <a:ext uri="{FF2B5EF4-FFF2-40B4-BE49-F238E27FC236}">
                    <a16:creationId xmlns:a16="http://schemas.microsoft.com/office/drawing/2014/main" id="{95EB022C-A098-42C4-B4C8-1284450A3651}"/>
                  </a:ext>
                </a:extLst>
              </p:cNvPr>
              <p:cNvCxnSpPr>
                <a:cxnSpLocks noChangeAspect="1"/>
                <a:stCxn id="377" idx="6"/>
                <a:endCxn id="366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直线连接符 211">
                <a:extLst>
                  <a:ext uri="{FF2B5EF4-FFF2-40B4-BE49-F238E27FC236}">
                    <a16:creationId xmlns:a16="http://schemas.microsoft.com/office/drawing/2014/main" id="{CF7CC20F-0CF7-469B-A3A8-C075DAB4B107}"/>
                  </a:ext>
                </a:extLst>
              </p:cNvPr>
              <p:cNvCxnSpPr>
                <a:cxnSpLocks noChangeAspect="1"/>
                <a:stCxn id="376" idx="6"/>
                <a:endCxn id="367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直线连接符 211">
                <a:extLst>
                  <a:ext uri="{FF2B5EF4-FFF2-40B4-BE49-F238E27FC236}">
                    <a16:creationId xmlns:a16="http://schemas.microsoft.com/office/drawing/2014/main" id="{4EB18D85-243B-4AF9-86FA-F757E349A742}"/>
                  </a:ext>
                </a:extLst>
              </p:cNvPr>
              <p:cNvCxnSpPr>
                <a:cxnSpLocks noChangeAspect="1"/>
                <a:stCxn id="376" idx="6"/>
                <a:endCxn id="366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直线连接符 211">
                <a:extLst>
                  <a:ext uri="{FF2B5EF4-FFF2-40B4-BE49-F238E27FC236}">
                    <a16:creationId xmlns:a16="http://schemas.microsoft.com/office/drawing/2014/main" id="{B132C36C-1CAA-4D2F-81E1-1C7353E7621B}"/>
                  </a:ext>
                </a:extLst>
              </p:cNvPr>
              <p:cNvCxnSpPr>
                <a:cxnSpLocks noChangeAspect="1"/>
                <a:stCxn id="376" idx="6"/>
                <a:endCxn id="368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线连接符 211">
                <a:extLst>
                  <a:ext uri="{FF2B5EF4-FFF2-40B4-BE49-F238E27FC236}">
                    <a16:creationId xmlns:a16="http://schemas.microsoft.com/office/drawing/2014/main" id="{F9E1138A-E57C-4735-A81A-E7A2CE6A4E7C}"/>
                  </a:ext>
                </a:extLst>
              </p:cNvPr>
              <p:cNvCxnSpPr>
                <a:cxnSpLocks noChangeAspect="1"/>
                <a:stCxn id="378" idx="6"/>
                <a:endCxn id="368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直线连接符 213">
                <a:extLst>
                  <a:ext uri="{FF2B5EF4-FFF2-40B4-BE49-F238E27FC236}">
                    <a16:creationId xmlns:a16="http://schemas.microsoft.com/office/drawing/2014/main" id="{1DEE63F5-DF01-4472-8427-DD08D65BC2E8}"/>
                  </a:ext>
                </a:extLst>
              </p:cNvPr>
              <p:cNvCxnSpPr>
                <a:cxnSpLocks noChangeAspect="1"/>
                <a:stCxn id="378" idx="6"/>
                <a:endCxn id="366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直线连接符 214">
                <a:extLst>
                  <a:ext uri="{FF2B5EF4-FFF2-40B4-BE49-F238E27FC236}">
                    <a16:creationId xmlns:a16="http://schemas.microsoft.com/office/drawing/2014/main" id="{DE253163-EDEE-4693-8D63-DA0786D2366F}"/>
                  </a:ext>
                </a:extLst>
              </p:cNvPr>
              <p:cNvCxnSpPr>
                <a:cxnSpLocks noChangeAspect="1"/>
                <a:stCxn id="378" idx="6"/>
                <a:endCxn id="367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A84B5A2-8C57-4A73-BA60-B768AA38180D}"/>
                </a:ext>
              </a:extLst>
            </p:cNvPr>
            <p:cNvGrpSpPr/>
            <p:nvPr/>
          </p:nvGrpSpPr>
          <p:grpSpPr>
            <a:xfrm>
              <a:off x="3513022" y="1346791"/>
              <a:ext cx="25502" cy="190414"/>
              <a:chOff x="3877535" y="1429881"/>
              <a:chExt cx="25502" cy="190414"/>
            </a:xfrm>
          </p:grpSpPr>
          <p:sp>
            <p:nvSpPr>
              <p:cNvPr id="301" name="椭圆 300">
                <a:extLst>
                  <a:ext uri="{FF2B5EF4-FFF2-40B4-BE49-F238E27FC236}">
                    <a16:creationId xmlns:a16="http://schemas.microsoft.com/office/drawing/2014/main" id="{37021E9C-6099-4176-BA49-0334F0ADAD7B}"/>
                  </a:ext>
                </a:extLst>
              </p:cNvPr>
              <p:cNvSpPr/>
              <p:nvPr/>
            </p:nvSpPr>
            <p:spPr>
              <a:xfrm rot="5400000">
                <a:off x="3877534" y="1429882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椭圆 301">
                <a:extLst>
                  <a:ext uri="{FF2B5EF4-FFF2-40B4-BE49-F238E27FC236}">
                    <a16:creationId xmlns:a16="http://schemas.microsoft.com/office/drawing/2014/main" id="{5BD4F627-4E9C-471E-82D2-8A840FD1DBCC}"/>
                  </a:ext>
                </a:extLst>
              </p:cNvPr>
              <p:cNvSpPr/>
              <p:nvPr/>
            </p:nvSpPr>
            <p:spPr>
              <a:xfrm rot="5400000">
                <a:off x="3877534" y="1512337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椭圆 302">
                <a:extLst>
                  <a:ext uri="{FF2B5EF4-FFF2-40B4-BE49-F238E27FC236}">
                    <a16:creationId xmlns:a16="http://schemas.microsoft.com/office/drawing/2014/main" id="{79E1B8DC-4539-4398-9A34-52FB37525769}"/>
                  </a:ext>
                </a:extLst>
              </p:cNvPr>
              <p:cNvSpPr/>
              <p:nvPr/>
            </p:nvSpPr>
            <p:spPr>
              <a:xfrm rot="5400000">
                <a:off x="3877534" y="1594793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89" name="组合 588">
            <a:extLst>
              <a:ext uri="{FF2B5EF4-FFF2-40B4-BE49-F238E27FC236}">
                <a16:creationId xmlns:a16="http://schemas.microsoft.com/office/drawing/2014/main" id="{1AA56299-B321-4D80-96C0-471961F8DE9C}"/>
              </a:ext>
            </a:extLst>
          </p:cNvPr>
          <p:cNvGrpSpPr/>
          <p:nvPr/>
        </p:nvGrpSpPr>
        <p:grpSpPr>
          <a:xfrm>
            <a:off x="8845865" y="1001455"/>
            <a:ext cx="639557" cy="1028059"/>
            <a:chOff x="3205995" y="924237"/>
            <a:chExt cx="639557" cy="1028059"/>
          </a:xfrm>
        </p:grpSpPr>
        <p:grpSp>
          <p:nvGrpSpPr>
            <p:cNvPr id="592" name="组合 591">
              <a:extLst>
                <a:ext uri="{FF2B5EF4-FFF2-40B4-BE49-F238E27FC236}">
                  <a16:creationId xmlns:a16="http://schemas.microsoft.com/office/drawing/2014/main" id="{4F3A2C31-A45B-40C4-9C6B-BA80832682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6000" y="1582295"/>
              <a:ext cx="639547" cy="370001"/>
              <a:chOff x="1850906" y="1145180"/>
              <a:chExt cx="8093508" cy="4682359"/>
            </a:xfrm>
          </p:grpSpPr>
          <p:cxnSp>
            <p:nvCxnSpPr>
              <p:cNvPr id="673" name="直线连接符 199">
                <a:extLst>
                  <a:ext uri="{FF2B5EF4-FFF2-40B4-BE49-F238E27FC236}">
                    <a16:creationId xmlns:a16="http://schemas.microsoft.com/office/drawing/2014/main" id="{3EC3633A-FE67-44DB-A90A-4B1DCCF75DC7}"/>
                  </a:ext>
                </a:extLst>
              </p:cNvPr>
              <p:cNvCxnSpPr>
                <a:cxnSpLocks noChangeAspect="1"/>
                <a:stCxn id="735" idx="6"/>
                <a:endCxn id="731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直线连接符 200">
                <a:extLst>
                  <a:ext uri="{FF2B5EF4-FFF2-40B4-BE49-F238E27FC236}">
                    <a16:creationId xmlns:a16="http://schemas.microsoft.com/office/drawing/2014/main" id="{454FA03E-256A-4A4C-81A1-F8D7D7F05C62}"/>
                  </a:ext>
                </a:extLst>
              </p:cNvPr>
              <p:cNvCxnSpPr>
                <a:cxnSpLocks noChangeAspect="1"/>
                <a:stCxn id="735" idx="6"/>
                <a:endCxn id="732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直线连接符 201">
                <a:extLst>
                  <a:ext uri="{FF2B5EF4-FFF2-40B4-BE49-F238E27FC236}">
                    <a16:creationId xmlns:a16="http://schemas.microsoft.com/office/drawing/2014/main" id="{740D6BCC-ADEC-4279-A22E-DC80E80979DE}"/>
                  </a:ext>
                </a:extLst>
              </p:cNvPr>
              <p:cNvCxnSpPr>
                <a:cxnSpLocks noChangeAspect="1"/>
                <a:stCxn id="735" idx="6"/>
                <a:endCxn id="733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直线连接符 202">
                <a:extLst>
                  <a:ext uri="{FF2B5EF4-FFF2-40B4-BE49-F238E27FC236}">
                    <a16:creationId xmlns:a16="http://schemas.microsoft.com/office/drawing/2014/main" id="{877526F0-E292-4FB8-8E11-C58B0E0CF7CA}"/>
                  </a:ext>
                </a:extLst>
              </p:cNvPr>
              <p:cNvCxnSpPr>
                <a:cxnSpLocks noChangeAspect="1"/>
                <a:stCxn id="735" idx="6"/>
                <a:endCxn id="734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直线连接符 203">
                <a:extLst>
                  <a:ext uri="{FF2B5EF4-FFF2-40B4-BE49-F238E27FC236}">
                    <a16:creationId xmlns:a16="http://schemas.microsoft.com/office/drawing/2014/main" id="{40357E5C-FB97-46F0-BB6D-32F9BDE0A81F}"/>
                  </a:ext>
                </a:extLst>
              </p:cNvPr>
              <p:cNvCxnSpPr>
                <a:cxnSpLocks noChangeAspect="1"/>
                <a:stCxn id="736" idx="6"/>
                <a:endCxn id="731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直线连接符 204">
                <a:extLst>
                  <a:ext uri="{FF2B5EF4-FFF2-40B4-BE49-F238E27FC236}">
                    <a16:creationId xmlns:a16="http://schemas.microsoft.com/office/drawing/2014/main" id="{A66E50FA-44B5-44F4-BF67-5D0E011081FA}"/>
                  </a:ext>
                </a:extLst>
              </p:cNvPr>
              <p:cNvCxnSpPr>
                <a:cxnSpLocks noChangeAspect="1"/>
                <a:stCxn id="736" idx="6"/>
                <a:endCxn id="734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直线连接符 205">
                <a:extLst>
                  <a:ext uri="{FF2B5EF4-FFF2-40B4-BE49-F238E27FC236}">
                    <a16:creationId xmlns:a16="http://schemas.microsoft.com/office/drawing/2014/main" id="{6224F75C-F22A-4159-A53E-FD172A2F1027}"/>
                  </a:ext>
                </a:extLst>
              </p:cNvPr>
              <p:cNvCxnSpPr>
                <a:cxnSpLocks noChangeAspect="1"/>
                <a:stCxn id="736" idx="6"/>
                <a:endCxn id="732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直线连接符 206">
                <a:extLst>
                  <a:ext uri="{FF2B5EF4-FFF2-40B4-BE49-F238E27FC236}">
                    <a16:creationId xmlns:a16="http://schemas.microsoft.com/office/drawing/2014/main" id="{646E5BCC-5B44-4D64-AED6-017694113243}"/>
                  </a:ext>
                </a:extLst>
              </p:cNvPr>
              <p:cNvCxnSpPr>
                <a:cxnSpLocks noChangeAspect="1"/>
                <a:stCxn id="736" idx="6"/>
                <a:endCxn id="733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直线连接符 207">
                <a:extLst>
                  <a:ext uri="{FF2B5EF4-FFF2-40B4-BE49-F238E27FC236}">
                    <a16:creationId xmlns:a16="http://schemas.microsoft.com/office/drawing/2014/main" id="{CB752C80-CE7D-4206-BF01-FDED36D77507}"/>
                  </a:ext>
                </a:extLst>
              </p:cNvPr>
              <p:cNvCxnSpPr>
                <a:cxnSpLocks noChangeAspect="1"/>
                <a:stCxn id="737" idx="6"/>
                <a:endCxn id="731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直线连接符 208">
                <a:extLst>
                  <a:ext uri="{FF2B5EF4-FFF2-40B4-BE49-F238E27FC236}">
                    <a16:creationId xmlns:a16="http://schemas.microsoft.com/office/drawing/2014/main" id="{4B62AE23-3E63-45FD-B063-3228D6D47116}"/>
                  </a:ext>
                </a:extLst>
              </p:cNvPr>
              <p:cNvCxnSpPr>
                <a:cxnSpLocks noChangeAspect="1"/>
                <a:stCxn id="737" idx="6"/>
                <a:endCxn id="734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直线连接符 209">
                <a:extLst>
                  <a:ext uri="{FF2B5EF4-FFF2-40B4-BE49-F238E27FC236}">
                    <a16:creationId xmlns:a16="http://schemas.microsoft.com/office/drawing/2014/main" id="{1689913D-228B-4D47-B894-70F3FA7CA344}"/>
                  </a:ext>
                </a:extLst>
              </p:cNvPr>
              <p:cNvCxnSpPr>
                <a:cxnSpLocks noChangeAspect="1"/>
                <a:endCxn id="732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直线连接符 210">
                <a:extLst>
                  <a:ext uri="{FF2B5EF4-FFF2-40B4-BE49-F238E27FC236}">
                    <a16:creationId xmlns:a16="http://schemas.microsoft.com/office/drawing/2014/main" id="{FCEEF2CE-E4F5-4B5C-BD6A-EC65D79CAE0A}"/>
                  </a:ext>
                </a:extLst>
              </p:cNvPr>
              <p:cNvCxnSpPr>
                <a:cxnSpLocks noChangeAspect="1"/>
                <a:stCxn id="737" idx="6"/>
                <a:endCxn id="733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直线连接符 211">
                <a:extLst>
                  <a:ext uri="{FF2B5EF4-FFF2-40B4-BE49-F238E27FC236}">
                    <a16:creationId xmlns:a16="http://schemas.microsoft.com/office/drawing/2014/main" id="{4FCE2D02-61D5-4EDF-BA41-4662D2CD214D}"/>
                  </a:ext>
                </a:extLst>
              </p:cNvPr>
              <p:cNvCxnSpPr>
                <a:cxnSpLocks noChangeAspect="1"/>
                <a:stCxn id="727" idx="2"/>
                <a:endCxn id="722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直线连接符 213">
                <a:extLst>
                  <a:ext uri="{FF2B5EF4-FFF2-40B4-BE49-F238E27FC236}">
                    <a16:creationId xmlns:a16="http://schemas.microsoft.com/office/drawing/2014/main" id="{963D4EF3-4CD5-437A-9D05-BDA0F1394749}"/>
                  </a:ext>
                </a:extLst>
              </p:cNvPr>
              <p:cNvCxnSpPr>
                <a:cxnSpLocks noChangeAspect="1"/>
                <a:stCxn id="727" idx="2"/>
                <a:endCxn id="723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直线连接符 214">
                <a:extLst>
                  <a:ext uri="{FF2B5EF4-FFF2-40B4-BE49-F238E27FC236}">
                    <a16:creationId xmlns:a16="http://schemas.microsoft.com/office/drawing/2014/main" id="{24CBF1EB-AF41-4328-BE35-69AF3D40761D}"/>
                  </a:ext>
                </a:extLst>
              </p:cNvPr>
              <p:cNvCxnSpPr>
                <a:cxnSpLocks noChangeAspect="1"/>
                <a:stCxn id="727" idx="2"/>
                <a:endCxn id="724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直线连接符 212">
                <a:extLst>
                  <a:ext uri="{FF2B5EF4-FFF2-40B4-BE49-F238E27FC236}">
                    <a16:creationId xmlns:a16="http://schemas.microsoft.com/office/drawing/2014/main" id="{D4C9EE00-21E4-4470-A43A-255E962C5533}"/>
                  </a:ext>
                </a:extLst>
              </p:cNvPr>
              <p:cNvCxnSpPr>
                <a:cxnSpLocks noChangeAspect="1"/>
                <a:stCxn id="729" idx="2"/>
                <a:endCxn id="723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直线连接符 213">
                <a:extLst>
                  <a:ext uri="{FF2B5EF4-FFF2-40B4-BE49-F238E27FC236}">
                    <a16:creationId xmlns:a16="http://schemas.microsoft.com/office/drawing/2014/main" id="{9E26AB8A-F33B-4CE1-9838-802EA76F5368}"/>
                  </a:ext>
                </a:extLst>
              </p:cNvPr>
              <p:cNvCxnSpPr>
                <a:cxnSpLocks noChangeAspect="1"/>
                <a:stCxn id="729" idx="2"/>
                <a:endCxn id="724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直线连接符 214">
                <a:extLst>
                  <a:ext uri="{FF2B5EF4-FFF2-40B4-BE49-F238E27FC236}">
                    <a16:creationId xmlns:a16="http://schemas.microsoft.com/office/drawing/2014/main" id="{C9BBA3BE-678F-4CD4-B460-21803D090C22}"/>
                  </a:ext>
                </a:extLst>
              </p:cNvPr>
              <p:cNvCxnSpPr>
                <a:cxnSpLocks noChangeAspect="1"/>
                <a:stCxn id="729" idx="2"/>
                <a:endCxn id="722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1" name="组合 690">
                <a:extLst>
                  <a:ext uri="{FF2B5EF4-FFF2-40B4-BE49-F238E27FC236}">
                    <a16:creationId xmlns:a16="http://schemas.microsoft.com/office/drawing/2014/main" id="{16801262-8DCD-4E87-8EF3-77941500B86E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735" name="椭圆 734">
                  <a:extLst>
                    <a:ext uri="{FF2B5EF4-FFF2-40B4-BE49-F238E27FC236}">
                      <a16:creationId xmlns:a16="http://schemas.microsoft.com/office/drawing/2014/main" id="{84F872D0-B5F6-4612-9988-C329F87725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6" name="椭圆 735">
                  <a:extLst>
                    <a:ext uri="{FF2B5EF4-FFF2-40B4-BE49-F238E27FC236}">
                      <a16:creationId xmlns:a16="http://schemas.microsoft.com/office/drawing/2014/main" id="{026C6902-BDDA-435D-B58B-EE73EF5856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7" name="椭圆 736">
                  <a:extLst>
                    <a:ext uri="{FF2B5EF4-FFF2-40B4-BE49-F238E27FC236}">
                      <a16:creationId xmlns:a16="http://schemas.microsoft.com/office/drawing/2014/main" id="{9B250BFD-333A-4940-82D0-FCEDE11FF2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92" name="组合 691">
                <a:extLst>
                  <a:ext uri="{FF2B5EF4-FFF2-40B4-BE49-F238E27FC236}">
                    <a16:creationId xmlns:a16="http://schemas.microsoft.com/office/drawing/2014/main" id="{238737D2-AC36-4E46-A5D5-98D1A0D43CB5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731" name="椭圆 730">
                  <a:extLst>
                    <a:ext uri="{FF2B5EF4-FFF2-40B4-BE49-F238E27FC236}">
                      <a16:creationId xmlns:a16="http://schemas.microsoft.com/office/drawing/2014/main" id="{C02A1B45-B216-4012-9D37-61A38BBE9A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2" name="椭圆 731">
                  <a:extLst>
                    <a:ext uri="{FF2B5EF4-FFF2-40B4-BE49-F238E27FC236}">
                      <a16:creationId xmlns:a16="http://schemas.microsoft.com/office/drawing/2014/main" id="{3B83ED5A-4823-4D9E-AE32-2D43910499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3" name="椭圆 732">
                  <a:extLst>
                    <a:ext uri="{FF2B5EF4-FFF2-40B4-BE49-F238E27FC236}">
                      <a16:creationId xmlns:a16="http://schemas.microsoft.com/office/drawing/2014/main" id="{0EBF5E3E-E9F3-4AF0-AAE8-7011AD539A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4" name="椭圆 733">
                  <a:extLst>
                    <a:ext uri="{FF2B5EF4-FFF2-40B4-BE49-F238E27FC236}">
                      <a16:creationId xmlns:a16="http://schemas.microsoft.com/office/drawing/2014/main" id="{7A483D8A-0A57-4633-AEBC-F258C54CDC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93" name="直线连接符 211">
                <a:extLst>
                  <a:ext uri="{FF2B5EF4-FFF2-40B4-BE49-F238E27FC236}">
                    <a16:creationId xmlns:a16="http://schemas.microsoft.com/office/drawing/2014/main" id="{445C2561-6BDC-4113-9C14-CB27A2E257EC}"/>
                  </a:ext>
                </a:extLst>
              </p:cNvPr>
              <p:cNvCxnSpPr>
                <a:cxnSpLocks noChangeAspect="1"/>
                <a:stCxn id="728" idx="2"/>
                <a:endCxn id="723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直线连接符 211">
                <a:extLst>
                  <a:ext uri="{FF2B5EF4-FFF2-40B4-BE49-F238E27FC236}">
                    <a16:creationId xmlns:a16="http://schemas.microsoft.com/office/drawing/2014/main" id="{7233716F-0139-4F37-81D0-D170F8E61627}"/>
                  </a:ext>
                </a:extLst>
              </p:cNvPr>
              <p:cNvCxnSpPr>
                <a:cxnSpLocks noChangeAspect="1"/>
                <a:stCxn id="728" idx="2"/>
                <a:endCxn id="722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直线连接符 211">
                <a:extLst>
                  <a:ext uri="{FF2B5EF4-FFF2-40B4-BE49-F238E27FC236}">
                    <a16:creationId xmlns:a16="http://schemas.microsoft.com/office/drawing/2014/main" id="{AC064616-BDA0-4832-8B8A-7C51F88AF2A9}"/>
                  </a:ext>
                </a:extLst>
              </p:cNvPr>
              <p:cNvCxnSpPr>
                <a:cxnSpLocks noChangeAspect="1"/>
                <a:stCxn id="728" idx="2"/>
                <a:endCxn id="724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6" name="组合 695">
                <a:extLst>
                  <a:ext uri="{FF2B5EF4-FFF2-40B4-BE49-F238E27FC236}">
                    <a16:creationId xmlns:a16="http://schemas.microsoft.com/office/drawing/2014/main" id="{F2851DFA-F272-4A69-9C16-6573565DE93D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727" name="椭圆 726">
                  <a:extLst>
                    <a:ext uri="{FF2B5EF4-FFF2-40B4-BE49-F238E27FC236}">
                      <a16:creationId xmlns:a16="http://schemas.microsoft.com/office/drawing/2014/main" id="{0235117F-8D51-4BB5-933B-B23FEDC4A6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8" name="椭圆 727">
                  <a:extLst>
                    <a:ext uri="{FF2B5EF4-FFF2-40B4-BE49-F238E27FC236}">
                      <a16:creationId xmlns:a16="http://schemas.microsoft.com/office/drawing/2014/main" id="{08A75F6D-A495-4427-9FBC-215E8C1C31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9" name="椭圆 728">
                  <a:extLst>
                    <a:ext uri="{FF2B5EF4-FFF2-40B4-BE49-F238E27FC236}">
                      <a16:creationId xmlns:a16="http://schemas.microsoft.com/office/drawing/2014/main" id="{6FEA76B2-5F4C-4F90-9A42-0C483A6048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0" name="椭圆 729">
                  <a:extLst>
                    <a:ext uri="{FF2B5EF4-FFF2-40B4-BE49-F238E27FC236}">
                      <a16:creationId xmlns:a16="http://schemas.microsoft.com/office/drawing/2014/main" id="{0F895F2F-2B98-482E-A15C-3C54685914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97" name="组合 696">
                <a:extLst>
                  <a:ext uri="{FF2B5EF4-FFF2-40B4-BE49-F238E27FC236}">
                    <a16:creationId xmlns:a16="http://schemas.microsoft.com/office/drawing/2014/main" id="{806FE1F7-0504-434D-BD31-485556F0E660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725" name="椭圆 724">
                  <a:extLst>
                    <a:ext uri="{FF2B5EF4-FFF2-40B4-BE49-F238E27FC236}">
                      <a16:creationId xmlns:a16="http://schemas.microsoft.com/office/drawing/2014/main" id="{A05A8437-30FD-4DF6-A4ED-19FDAED597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6" name="椭圆 725">
                  <a:extLst>
                    <a:ext uri="{FF2B5EF4-FFF2-40B4-BE49-F238E27FC236}">
                      <a16:creationId xmlns:a16="http://schemas.microsoft.com/office/drawing/2014/main" id="{FAF960C4-9EA4-4389-ADC3-976A8FD9B1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98" name="直线连接符 211">
                <a:extLst>
                  <a:ext uri="{FF2B5EF4-FFF2-40B4-BE49-F238E27FC236}">
                    <a16:creationId xmlns:a16="http://schemas.microsoft.com/office/drawing/2014/main" id="{EF99A73B-7704-483C-B428-8C2E21B2FCBB}"/>
                  </a:ext>
                </a:extLst>
              </p:cNvPr>
              <p:cNvCxnSpPr>
                <a:cxnSpLocks noChangeAspect="1"/>
                <a:stCxn id="730" idx="2"/>
                <a:endCxn id="724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直线连接符 213">
                <a:extLst>
                  <a:ext uri="{FF2B5EF4-FFF2-40B4-BE49-F238E27FC236}">
                    <a16:creationId xmlns:a16="http://schemas.microsoft.com/office/drawing/2014/main" id="{1C2385B7-E424-49B1-BCA1-447DBBD5A960}"/>
                  </a:ext>
                </a:extLst>
              </p:cNvPr>
              <p:cNvCxnSpPr>
                <a:cxnSpLocks noChangeAspect="1"/>
                <a:stCxn id="730" idx="2"/>
                <a:endCxn id="722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直线连接符 214">
                <a:extLst>
                  <a:ext uri="{FF2B5EF4-FFF2-40B4-BE49-F238E27FC236}">
                    <a16:creationId xmlns:a16="http://schemas.microsoft.com/office/drawing/2014/main" id="{971957D1-C7EC-4C1D-A658-FDDB04198748}"/>
                  </a:ext>
                </a:extLst>
              </p:cNvPr>
              <p:cNvCxnSpPr>
                <a:cxnSpLocks noChangeAspect="1"/>
                <a:stCxn id="730" idx="2"/>
                <a:endCxn id="723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直线连接符 199">
                <a:extLst>
                  <a:ext uri="{FF2B5EF4-FFF2-40B4-BE49-F238E27FC236}">
                    <a16:creationId xmlns:a16="http://schemas.microsoft.com/office/drawing/2014/main" id="{9557BABF-D245-4B20-B538-11F6BC76EDC9}"/>
                  </a:ext>
                </a:extLst>
              </p:cNvPr>
              <p:cNvCxnSpPr>
                <a:cxnSpLocks noChangeAspect="1"/>
                <a:stCxn id="725" idx="2"/>
                <a:endCxn id="727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直线连接符 200">
                <a:extLst>
                  <a:ext uri="{FF2B5EF4-FFF2-40B4-BE49-F238E27FC236}">
                    <a16:creationId xmlns:a16="http://schemas.microsoft.com/office/drawing/2014/main" id="{63716669-8A34-4CE3-9EC8-2BD9FBEF9F33}"/>
                  </a:ext>
                </a:extLst>
              </p:cNvPr>
              <p:cNvCxnSpPr>
                <a:cxnSpLocks noChangeAspect="1"/>
                <a:stCxn id="725" idx="2"/>
                <a:endCxn id="728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直线连接符 201">
                <a:extLst>
                  <a:ext uri="{FF2B5EF4-FFF2-40B4-BE49-F238E27FC236}">
                    <a16:creationId xmlns:a16="http://schemas.microsoft.com/office/drawing/2014/main" id="{493144F9-143E-4326-9B11-239F640E0ACB}"/>
                  </a:ext>
                </a:extLst>
              </p:cNvPr>
              <p:cNvCxnSpPr>
                <a:cxnSpLocks noChangeAspect="1"/>
                <a:stCxn id="725" idx="2"/>
                <a:endCxn id="729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直线连接符 202">
                <a:extLst>
                  <a:ext uri="{FF2B5EF4-FFF2-40B4-BE49-F238E27FC236}">
                    <a16:creationId xmlns:a16="http://schemas.microsoft.com/office/drawing/2014/main" id="{45508DB6-3185-44A2-AE99-0B65BAE820E2}"/>
                  </a:ext>
                </a:extLst>
              </p:cNvPr>
              <p:cNvCxnSpPr>
                <a:cxnSpLocks noChangeAspect="1"/>
                <a:stCxn id="725" idx="2"/>
                <a:endCxn id="730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直线连接符 203">
                <a:extLst>
                  <a:ext uri="{FF2B5EF4-FFF2-40B4-BE49-F238E27FC236}">
                    <a16:creationId xmlns:a16="http://schemas.microsoft.com/office/drawing/2014/main" id="{2AD0A683-E939-42C2-B5D6-2093D4B125A7}"/>
                  </a:ext>
                </a:extLst>
              </p:cNvPr>
              <p:cNvCxnSpPr>
                <a:cxnSpLocks noChangeAspect="1"/>
                <a:stCxn id="726" idx="2"/>
                <a:endCxn id="727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6" name="直线连接符 204">
                <a:extLst>
                  <a:ext uri="{FF2B5EF4-FFF2-40B4-BE49-F238E27FC236}">
                    <a16:creationId xmlns:a16="http://schemas.microsoft.com/office/drawing/2014/main" id="{2835241A-4DBD-48B4-9A73-ADEFA38FE768}"/>
                  </a:ext>
                </a:extLst>
              </p:cNvPr>
              <p:cNvCxnSpPr>
                <a:cxnSpLocks noChangeAspect="1"/>
                <a:stCxn id="726" idx="2"/>
                <a:endCxn id="730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直线连接符 205">
                <a:extLst>
                  <a:ext uri="{FF2B5EF4-FFF2-40B4-BE49-F238E27FC236}">
                    <a16:creationId xmlns:a16="http://schemas.microsoft.com/office/drawing/2014/main" id="{D4173A08-DD50-4623-BC11-204E550EC478}"/>
                  </a:ext>
                </a:extLst>
              </p:cNvPr>
              <p:cNvCxnSpPr>
                <a:cxnSpLocks noChangeAspect="1"/>
                <a:stCxn id="726" idx="2"/>
                <a:endCxn id="728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直线连接符 206">
                <a:extLst>
                  <a:ext uri="{FF2B5EF4-FFF2-40B4-BE49-F238E27FC236}">
                    <a16:creationId xmlns:a16="http://schemas.microsoft.com/office/drawing/2014/main" id="{1D42C020-12B3-4D18-8084-80A6415562C4}"/>
                  </a:ext>
                </a:extLst>
              </p:cNvPr>
              <p:cNvCxnSpPr>
                <a:cxnSpLocks noChangeAspect="1"/>
                <a:stCxn id="726" idx="2"/>
                <a:endCxn id="729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9" name="组合 708">
                <a:extLst>
                  <a:ext uri="{FF2B5EF4-FFF2-40B4-BE49-F238E27FC236}">
                    <a16:creationId xmlns:a16="http://schemas.microsoft.com/office/drawing/2014/main" id="{90885238-22CC-46CF-B797-8C565D427E38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722" name="椭圆 721">
                  <a:extLst>
                    <a:ext uri="{FF2B5EF4-FFF2-40B4-BE49-F238E27FC236}">
                      <a16:creationId xmlns:a16="http://schemas.microsoft.com/office/drawing/2014/main" id="{CCA60C8E-94D2-4D59-B892-D5C5640038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3" name="椭圆 722">
                  <a:extLst>
                    <a:ext uri="{FF2B5EF4-FFF2-40B4-BE49-F238E27FC236}">
                      <a16:creationId xmlns:a16="http://schemas.microsoft.com/office/drawing/2014/main" id="{B8F070DA-0C49-42F2-AB47-DD100640CA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4" name="椭圆 723">
                  <a:extLst>
                    <a:ext uri="{FF2B5EF4-FFF2-40B4-BE49-F238E27FC236}">
                      <a16:creationId xmlns:a16="http://schemas.microsoft.com/office/drawing/2014/main" id="{851C7656-F45D-4A26-898E-72229FD1FE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710" name="直线连接符 211">
                <a:extLst>
                  <a:ext uri="{FF2B5EF4-FFF2-40B4-BE49-F238E27FC236}">
                    <a16:creationId xmlns:a16="http://schemas.microsoft.com/office/drawing/2014/main" id="{AF316FD8-D967-443F-9B03-B1BC1A131F9F}"/>
                  </a:ext>
                </a:extLst>
              </p:cNvPr>
              <p:cNvCxnSpPr>
                <a:cxnSpLocks noChangeAspect="1"/>
                <a:stCxn id="731" idx="6"/>
                <a:endCxn id="722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直线连接符 213">
                <a:extLst>
                  <a:ext uri="{FF2B5EF4-FFF2-40B4-BE49-F238E27FC236}">
                    <a16:creationId xmlns:a16="http://schemas.microsoft.com/office/drawing/2014/main" id="{9ABE5CEE-DF5A-4B37-A7F3-9316A3991368}"/>
                  </a:ext>
                </a:extLst>
              </p:cNvPr>
              <p:cNvCxnSpPr>
                <a:cxnSpLocks noChangeAspect="1"/>
                <a:stCxn id="731" idx="6"/>
                <a:endCxn id="723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直线连接符 214">
                <a:extLst>
                  <a:ext uri="{FF2B5EF4-FFF2-40B4-BE49-F238E27FC236}">
                    <a16:creationId xmlns:a16="http://schemas.microsoft.com/office/drawing/2014/main" id="{39FA8008-C2D9-4FDF-B0F5-C47BF3DE6807}"/>
                  </a:ext>
                </a:extLst>
              </p:cNvPr>
              <p:cNvCxnSpPr>
                <a:cxnSpLocks noChangeAspect="1"/>
                <a:stCxn id="731" idx="6"/>
                <a:endCxn id="724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直线连接符 212">
                <a:extLst>
                  <a:ext uri="{FF2B5EF4-FFF2-40B4-BE49-F238E27FC236}">
                    <a16:creationId xmlns:a16="http://schemas.microsoft.com/office/drawing/2014/main" id="{E38DDF14-585D-4A83-8C4A-E56638DCFA66}"/>
                  </a:ext>
                </a:extLst>
              </p:cNvPr>
              <p:cNvCxnSpPr>
                <a:cxnSpLocks noChangeAspect="1"/>
                <a:stCxn id="733" idx="6"/>
                <a:endCxn id="723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直线连接符 213">
                <a:extLst>
                  <a:ext uri="{FF2B5EF4-FFF2-40B4-BE49-F238E27FC236}">
                    <a16:creationId xmlns:a16="http://schemas.microsoft.com/office/drawing/2014/main" id="{B0B64118-9610-411A-8106-8775606CA36C}"/>
                  </a:ext>
                </a:extLst>
              </p:cNvPr>
              <p:cNvCxnSpPr>
                <a:cxnSpLocks noChangeAspect="1"/>
                <a:stCxn id="733" idx="6"/>
                <a:endCxn id="724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直线连接符 214">
                <a:extLst>
                  <a:ext uri="{FF2B5EF4-FFF2-40B4-BE49-F238E27FC236}">
                    <a16:creationId xmlns:a16="http://schemas.microsoft.com/office/drawing/2014/main" id="{CB621702-3483-4BD2-8C89-EDE2A651D07C}"/>
                  </a:ext>
                </a:extLst>
              </p:cNvPr>
              <p:cNvCxnSpPr>
                <a:cxnSpLocks noChangeAspect="1"/>
                <a:stCxn id="733" idx="6"/>
                <a:endCxn id="722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直线连接符 211">
                <a:extLst>
                  <a:ext uri="{FF2B5EF4-FFF2-40B4-BE49-F238E27FC236}">
                    <a16:creationId xmlns:a16="http://schemas.microsoft.com/office/drawing/2014/main" id="{82F988F2-3960-41B9-8C8A-8032B9958274}"/>
                  </a:ext>
                </a:extLst>
              </p:cNvPr>
              <p:cNvCxnSpPr>
                <a:cxnSpLocks noChangeAspect="1"/>
                <a:stCxn id="732" idx="6"/>
                <a:endCxn id="723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直线连接符 211">
                <a:extLst>
                  <a:ext uri="{FF2B5EF4-FFF2-40B4-BE49-F238E27FC236}">
                    <a16:creationId xmlns:a16="http://schemas.microsoft.com/office/drawing/2014/main" id="{4B79C761-5D8D-4A49-9DC6-E499486DB7EB}"/>
                  </a:ext>
                </a:extLst>
              </p:cNvPr>
              <p:cNvCxnSpPr>
                <a:cxnSpLocks noChangeAspect="1"/>
                <a:stCxn id="732" idx="6"/>
                <a:endCxn id="722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直线连接符 211">
                <a:extLst>
                  <a:ext uri="{FF2B5EF4-FFF2-40B4-BE49-F238E27FC236}">
                    <a16:creationId xmlns:a16="http://schemas.microsoft.com/office/drawing/2014/main" id="{56C6DB05-934C-4DE2-AC9A-41DB0BD432B8}"/>
                  </a:ext>
                </a:extLst>
              </p:cNvPr>
              <p:cNvCxnSpPr>
                <a:cxnSpLocks noChangeAspect="1"/>
                <a:stCxn id="732" idx="6"/>
                <a:endCxn id="724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直线连接符 211">
                <a:extLst>
                  <a:ext uri="{FF2B5EF4-FFF2-40B4-BE49-F238E27FC236}">
                    <a16:creationId xmlns:a16="http://schemas.microsoft.com/office/drawing/2014/main" id="{638601E9-07E5-426C-B5BA-585611C7F8DB}"/>
                  </a:ext>
                </a:extLst>
              </p:cNvPr>
              <p:cNvCxnSpPr>
                <a:cxnSpLocks noChangeAspect="1"/>
                <a:stCxn id="734" idx="6"/>
                <a:endCxn id="724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直线连接符 213">
                <a:extLst>
                  <a:ext uri="{FF2B5EF4-FFF2-40B4-BE49-F238E27FC236}">
                    <a16:creationId xmlns:a16="http://schemas.microsoft.com/office/drawing/2014/main" id="{CF36F1E8-8669-4CF3-B4E1-53F4D0EF92AC}"/>
                  </a:ext>
                </a:extLst>
              </p:cNvPr>
              <p:cNvCxnSpPr>
                <a:cxnSpLocks noChangeAspect="1"/>
                <a:stCxn id="734" idx="6"/>
                <a:endCxn id="722" idx="2"/>
              </p:cNvCxnSpPr>
              <p:nvPr/>
            </p:nvCxnSpPr>
            <p:spPr>
              <a:xfrm flipV="1">
                <a:off x="4321074" y="2131311"/>
                <a:ext cx="1278734" cy="339837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直线连接符 214">
                <a:extLst>
                  <a:ext uri="{FF2B5EF4-FFF2-40B4-BE49-F238E27FC236}">
                    <a16:creationId xmlns:a16="http://schemas.microsoft.com/office/drawing/2014/main" id="{67E23684-DEB5-43B7-9429-143BA2206B38}"/>
                  </a:ext>
                </a:extLst>
              </p:cNvPr>
              <p:cNvCxnSpPr>
                <a:cxnSpLocks noChangeAspect="1"/>
                <a:stCxn id="734" idx="6"/>
                <a:endCxn id="723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3" name="组合 592">
              <a:extLst>
                <a:ext uri="{FF2B5EF4-FFF2-40B4-BE49-F238E27FC236}">
                  <a16:creationId xmlns:a16="http://schemas.microsoft.com/office/drawing/2014/main" id="{9C37B9A4-7796-43C9-BCB8-6E2152B42D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5995" y="924237"/>
              <a:ext cx="639557" cy="370001"/>
              <a:chOff x="334048" y="1910695"/>
              <a:chExt cx="373358" cy="216000"/>
            </a:xfrm>
          </p:grpSpPr>
          <p:cxnSp>
            <p:nvCxnSpPr>
              <p:cNvPr id="608" name="直线连接符 199">
                <a:extLst>
                  <a:ext uri="{FF2B5EF4-FFF2-40B4-BE49-F238E27FC236}">
                    <a16:creationId xmlns:a16="http://schemas.microsoft.com/office/drawing/2014/main" id="{80C75523-1F4C-45AF-87D6-308205581261}"/>
                  </a:ext>
                </a:extLst>
              </p:cNvPr>
              <p:cNvCxnSpPr>
                <a:cxnSpLocks noChangeAspect="1"/>
                <a:stCxn id="670" idx="6"/>
                <a:endCxn id="666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直线连接符 200">
                <a:extLst>
                  <a:ext uri="{FF2B5EF4-FFF2-40B4-BE49-F238E27FC236}">
                    <a16:creationId xmlns:a16="http://schemas.microsoft.com/office/drawing/2014/main" id="{F549363C-D11F-4790-B2BC-20BDBC4AFFD2}"/>
                  </a:ext>
                </a:extLst>
              </p:cNvPr>
              <p:cNvCxnSpPr>
                <a:cxnSpLocks noChangeAspect="1"/>
                <a:stCxn id="670" idx="6"/>
                <a:endCxn id="667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直线连接符 201">
                <a:extLst>
                  <a:ext uri="{FF2B5EF4-FFF2-40B4-BE49-F238E27FC236}">
                    <a16:creationId xmlns:a16="http://schemas.microsoft.com/office/drawing/2014/main" id="{CE74C1DC-20FD-4088-8D5D-F589F3C75375}"/>
                  </a:ext>
                </a:extLst>
              </p:cNvPr>
              <p:cNvCxnSpPr>
                <a:cxnSpLocks noChangeAspect="1"/>
                <a:stCxn id="670" idx="6"/>
                <a:endCxn id="668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直线连接符 202">
                <a:extLst>
                  <a:ext uri="{FF2B5EF4-FFF2-40B4-BE49-F238E27FC236}">
                    <a16:creationId xmlns:a16="http://schemas.microsoft.com/office/drawing/2014/main" id="{57A7D992-C3CA-4B81-8558-C12D8F448A88}"/>
                  </a:ext>
                </a:extLst>
              </p:cNvPr>
              <p:cNvCxnSpPr>
                <a:cxnSpLocks noChangeAspect="1"/>
                <a:stCxn id="670" idx="6"/>
                <a:endCxn id="669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直线连接符 203">
                <a:extLst>
                  <a:ext uri="{FF2B5EF4-FFF2-40B4-BE49-F238E27FC236}">
                    <a16:creationId xmlns:a16="http://schemas.microsoft.com/office/drawing/2014/main" id="{1E2159DC-51D5-45AF-9DB0-B9C80E776048}"/>
                  </a:ext>
                </a:extLst>
              </p:cNvPr>
              <p:cNvCxnSpPr>
                <a:cxnSpLocks noChangeAspect="1"/>
                <a:stCxn id="671" idx="6"/>
                <a:endCxn id="666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直线连接符 204">
                <a:extLst>
                  <a:ext uri="{FF2B5EF4-FFF2-40B4-BE49-F238E27FC236}">
                    <a16:creationId xmlns:a16="http://schemas.microsoft.com/office/drawing/2014/main" id="{9789651B-4BC7-4499-B17D-FF8C51EEB1A8}"/>
                  </a:ext>
                </a:extLst>
              </p:cNvPr>
              <p:cNvCxnSpPr>
                <a:cxnSpLocks noChangeAspect="1"/>
                <a:stCxn id="671" idx="6"/>
                <a:endCxn id="669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直线连接符 205">
                <a:extLst>
                  <a:ext uri="{FF2B5EF4-FFF2-40B4-BE49-F238E27FC236}">
                    <a16:creationId xmlns:a16="http://schemas.microsoft.com/office/drawing/2014/main" id="{AD6AC460-A83D-4322-9ED8-EE557F050A5C}"/>
                  </a:ext>
                </a:extLst>
              </p:cNvPr>
              <p:cNvCxnSpPr>
                <a:cxnSpLocks noChangeAspect="1"/>
                <a:stCxn id="671" idx="6"/>
                <a:endCxn id="667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直线连接符 206">
                <a:extLst>
                  <a:ext uri="{FF2B5EF4-FFF2-40B4-BE49-F238E27FC236}">
                    <a16:creationId xmlns:a16="http://schemas.microsoft.com/office/drawing/2014/main" id="{F7E5A38C-B0B7-40AE-A523-64666DE60F1B}"/>
                  </a:ext>
                </a:extLst>
              </p:cNvPr>
              <p:cNvCxnSpPr>
                <a:cxnSpLocks noChangeAspect="1"/>
                <a:stCxn id="671" idx="6"/>
                <a:endCxn id="668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直线连接符 207">
                <a:extLst>
                  <a:ext uri="{FF2B5EF4-FFF2-40B4-BE49-F238E27FC236}">
                    <a16:creationId xmlns:a16="http://schemas.microsoft.com/office/drawing/2014/main" id="{DD04DC38-D284-4A0A-B54D-E3CFE1242E65}"/>
                  </a:ext>
                </a:extLst>
              </p:cNvPr>
              <p:cNvCxnSpPr>
                <a:cxnSpLocks noChangeAspect="1"/>
                <a:stCxn id="672" idx="6"/>
                <a:endCxn id="666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直线连接符 208">
                <a:extLst>
                  <a:ext uri="{FF2B5EF4-FFF2-40B4-BE49-F238E27FC236}">
                    <a16:creationId xmlns:a16="http://schemas.microsoft.com/office/drawing/2014/main" id="{667E42DF-3B6E-49FD-AE55-17B35284BF71}"/>
                  </a:ext>
                </a:extLst>
              </p:cNvPr>
              <p:cNvCxnSpPr>
                <a:cxnSpLocks noChangeAspect="1"/>
                <a:stCxn id="672" idx="6"/>
                <a:endCxn id="669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直线连接符 209">
                <a:extLst>
                  <a:ext uri="{FF2B5EF4-FFF2-40B4-BE49-F238E27FC236}">
                    <a16:creationId xmlns:a16="http://schemas.microsoft.com/office/drawing/2014/main" id="{8567DCFD-1A74-4518-9622-D9DBDFEF305F}"/>
                  </a:ext>
                </a:extLst>
              </p:cNvPr>
              <p:cNvCxnSpPr>
                <a:cxnSpLocks noChangeAspect="1"/>
                <a:endCxn id="667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直线连接符 210">
                <a:extLst>
                  <a:ext uri="{FF2B5EF4-FFF2-40B4-BE49-F238E27FC236}">
                    <a16:creationId xmlns:a16="http://schemas.microsoft.com/office/drawing/2014/main" id="{7AEF2C9E-CF32-44D6-8080-28B13FE143AB}"/>
                  </a:ext>
                </a:extLst>
              </p:cNvPr>
              <p:cNvCxnSpPr>
                <a:cxnSpLocks noChangeAspect="1"/>
                <a:stCxn id="672" idx="6"/>
                <a:endCxn id="668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直线连接符 211">
                <a:extLst>
                  <a:ext uri="{FF2B5EF4-FFF2-40B4-BE49-F238E27FC236}">
                    <a16:creationId xmlns:a16="http://schemas.microsoft.com/office/drawing/2014/main" id="{3F254E2E-D9FD-411D-A026-2B269859129C}"/>
                  </a:ext>
                </a:extLst>
              </p:cNvPr>
              <p:cNvCxnSpPr>
                <a:cxnSpLocks noChangeAspect="1"/>
                <a:stCxn id="662" idx="2"/>
                <a:endCxn id="657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直线连接符 213">
                <a:extLst>
                  <a:ext uri="{FF2B5EF4-FFF2-40B4-BE49-F238E27FC236}">
                    <a16:creationId xmlns:a16="http://schemas.microsoft.com/office/drawing/2014/main" id="{A23DA5D1-629C-4494-856D-C25C43D5C7B9}"/>
                  </a:ext>
                </a:extLst>
              </p:cNvPr>
              <p:cNvCxnSpPr>
                <a:cxnSpLocks noChangeAspect="1"/>
                <a:stCxn id="662" idx="2"/>
                <a:endCxn id="658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直线连接符 214">
                <a:extLst>
                  <a:ext uri="{FF2B5EF4-FFF2-40B4-BE49-F238E27FC236}">
                    <a16:creationId xmlns:a16="http://schemas.microsoft.com/office/drawing/2014/main" id="{3823D3D0-D598-419E-8EE5-5CD0F3549B91}"/>
                  </a:ext>
                </a:extLst>
              </p:cNvPr>
              <p:cNvCxnSpPr>
                <a:cxnSpLocks noChangeAspect="1"/>
                <a:stCxn id="662" idx="2"/>
                <a:endCxn id="659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直线连接符 212">
                <a:extLst>
                  <a:ext uri="{FF2B5EF4-FFF2-40B4-BE49-F238E27FC236}">
                    <a16:creationId xmlns:a16="http://schemas.microsoft.com/office/drawing/2014/main" id="{855C23A8-4FA8-4386-A8EE-7FA764735F76}"/>
                  </a:ext>
                </a:extLst>
              </p:cNvPr>
              <p:cNvCxnSpPr>
                <a:cxnSpLocks noChangeAspect="1"/>
                <a:stCxn id="664" idx="2"/>
                <a:endCxn id="658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直线连接符 213">
                <a:extLst>
                  <a:ext uri="{FF2B5EF4-FFF2-40B4-BE49-F238E27FC236}">
                    <a16:creationId xmlns:a16="http://schemas.microsoft.com/office/drawing/2014/main" id="{594CFA27-5361-4B23-93A0-DED30A32FDFF}"/>
                  </a:ext>
                </a:extLst>
              </p:cNvPr>
              <p:cNvCxnSpPr>
                <a:cxnSpLocks noChangeAspect="1"/>
                <a:stCxn id="664" idx="2"/>
                <a:endCxn id="659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直线连接符 214">
                <a:extLst>
                  <a:ext uri="{FF2B5EF4-FFF2-40B4-BE49-F238E27FC236}">
                    <a16:creationId xmlns:a16="http://schemas.microsoft.com/office/drawing/2014/main" id="{1B2A3E12-C439-446B-8163-907120F5548B}"/>
                  </a:ext>
                </a:extLst>
              </p:cNvPr>
              <p:cNvCxnSpPr>
                <a:cxnSpLocks noChangeAspect="1"/>
                <a:stCxn id="664" idx="2"/>
                <a:endCxn id="657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6" name="组合 625">
                <a:extLst>
                  <a:ext uri="{FF2B5EF4-FFF2-40B4-BE49-F238E27FC236}">
                    <a16:creationId xmlns:a16="http://schemas.microsoft.com/office/drawing/2014/main" id="{4E317054-B561-44AE-8CA0-36F0BE0C187C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670" name="椭圆 669">
                  <a:extLst>
                    <a:ext uri="{FF2B5EF4-FFF2-40B4-BE49-F238E27FC236}">
                      <a16:creationId xmlns:a16="http://schemas.microsoft.com/office/drawing/2014/main" id="{529BD6BC-4A5B-4F48-9990-82BD0B5E09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1" name="椭圆 670">
                  <a:extLst>
                    <a:ext uri="{FF2B5EF4-FFF2-40B4-BE49-F238E27FC236}">
                      <a16:creationId xmlns:a16="http://schemas.microsoft.com/office/drawing/2014/main" id="{97B1CD47-2C12-4D70-991F-2D3E7876F9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2" name="椭圆 671">
                  <a:extLst>
                    <a:ext uri="{FF2B5EF4-FFF2-40B4-BE49-F238E27FC236}">
                      <a16:creationId xmlns:a16="http://schemas.microsoft.com/office/drawing/2014/main" id="{B2F7B485-227E-4B01-9436-996F9B1F7B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27" name="组合 626">
                <a:extLst>
                  <a:ext uri="{FF2B5EF4-FFF2-40B4-BE49-F238E27FC236}">
                    <a16:creationId xmlns:a16="http://schemas.microsoft.com/office/drawing/2014/main" id="{EBA44C42-ECE5-4233-8EF1-056B915E2079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666" name="椭圆 665">
                  <a:extLst>
                    <a:ext uri="{FF2B5EF4-FFF2-40B4-BE49-F238E27FC236}">
                      <a16:creationId xmlns:a16="http://schemas.microsoft.com/office/drawing/2014/main" id="{BF27618D-F926-4F85-8A66-BBBA689C75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7" name="椭圆 666">
                  <a:extLst>
                    <a:ext uri="{FF2B5EF4-FFF2-40B4-BE49-F238E27FC236}">
                      <a16:creationId xmlns:a16="http://schemas.microsoft.com/office/drawing/2014/main" id="{4DA2F11F-278C-4846-831A-60488FEC0B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8" name="椭圆 667">
                  <a:extLst>
                    <a:ext uri="{FF2B5EF4-FFF2-40B4-BE49-F238E27FC236}">
                      <a16:creationId xmlns:a16="http://schemas.microsoft.com/office/drawing/2014/main" id="{D60B480F-DA3E-4F02-82F1-5A1935F23F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9" name="椭圆 668">
                  <a:extLst>
                    <a:ext uri="{FF2B5EF4-FFF2-40B4-BE49-F238E27FC236}">
                      <a16:creationId xmlns:a16="http://schemas.microsoft.com/office/drawing/2014/main" id="{05D9AC65-AD34-4CB8-8FB6-25A3C27935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28" name="直线连接符 211">
                <a:extLst>
                  <a:ext uri="{FF2B5EF4-FFF2-40B4-BE49-F238E27FC236}">
                    <a16:creationId xmlns:a16="http://schemas.microsoft.com/office/drawing/2014/main" id="{535A09DB-7EA9-430B-B15A-E02E300BB823}"/>
                  </a:ext>
                </a:extLst>
              </p:cNvPr>
              <p:cNvCxnSpPr>
                <a:cxnSpLocks noChangeAspect="1"/>
                <a:stCxn id="663" idx="2"/>
                <a:endCxn id="658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直线连接符 211">
                <a:extLst>
                  <a:ext uri="{FF2B5EF4-FFF2-40B4-BE49-F238E27FC236}">
                    <a16:creationId xmlns:a16="http://schemas.microsoft.com/office/drawing/2014/main" id="{8DE6FDA0-0B29-4D07-BFDC-046775FF2970}"/>
                  </a:ext>
                </a:extLst>
              </p:cNvPr>
              <p:cNvCxnSpPr>
                <a:cxnSpLocks noChangeAspect="1"/>
                <a:stCxn id="663" idx="2"/>
                <a:endCxn id="657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直线连接符 211">
                <a:extLst>
                  <a:ext uri="{FF2B5EF4-FFF2-40B4-BE49-F238E27FC236}">
                    <a16:creationId xmlns:a16="http://schemas.microsoft.com/office/drawing/2014/main" id="{9F025EF3-DB0B-4AFB-A755-DFEBD33BE691}"/>
                  </a:ext>
                </a:extLst>
              </p:cNvPr>
              <p:cNvCxnSpPr>
                <a:cxnSpLocks noChangeAspect="1"/>
                <a:stCxn id="663" idx="2"/>
                <a:endCxn id="659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1" name="组合 630">
                <a:extLst>
                  <a:ext uri="{FF2B5EF4-FFF2-40B4-BE49-F238E27FC236}">
                    <a16:creationId xmlns:a16="http://schemas.microsoft.com/office/drawing/2014/main" id="{412894C9-5C5C-4D21-BB39-F53A6737D9AE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662" name="椭圆 661">
                  <a:extLst>
                    <a:ext uri="{FF2B5EF4-FFF2-40B4-BE49-F238E27FC236}">
                      <a16:creationId xmlns:a16="http://schemas.microsoft.com/office/drawing/2014/main" id="{792767C1-CA2E-436B-8791-0FA5E08E472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3" name="椭圆 662">
                  <a:extLst>
                    <a:ext uri="{FF2B5EF4-FFF2-40B4-BE49-F238E27FC236}">
                      <a16:creationId xmlns:a16="http://schemas.microsoft.com/office/drawing/2014/main" id="{274800FB-E1CF-40A6-8299-3D08874E27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4" name="椭圆 663">
                  <a:extLst>
                    <a:ext uri="{FF2B5EF4-FFF2-40B4-BE49-F238E27FC236}">
                      <a16:creationId xmlns:a16="http://schemas.microsoft.com/office/drawing/2014/main" id="{4F32EE4D-FCDC-4137-857D-D31FF24C1A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5" name="椭圆 664">
                  <a:extLst>
                    <a:ext uri="{FF2B5EF4-FFF2-40B4-BE49-F238E27FC236}">
                      <a16:creationId xmlns:a16="http://schemas.microsoft.com/office/drawing/2014/main" id="{248CB0B9-17CD-43E7-87D5-63BF5F3A77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32" name="组合 631">
                <a:extLst>
                  <a:ext uri="{FF2B5EF4-FFF2-40B4-BE49-F238E27FC236}">
                    <a16:creationId xmlns:a16="http://schemas.microsoft.com/office/drawing/2014/main" id="{B7288EAD-4363-48FC-9AA8-47FF80F59CA4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660" name="椭圆 659">
                  <a:extLst>
                    <a:ext uri="{FF2B5EF4-FFF2-40B4-BE49-F238E27FC236}">
                      <a16:creationId xmlns:a16="http://schemas.microsoft.com/office/drawing/2014/main" id="{82BF399D-7599-48D3-81D1-46B8B940B8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1" name="椭圆 660">
                  <a:extLst>
                    <a:ext uri="{FF2B5EF4-FFF2-40B4-BE49-F238E27FC236}">
                      <a16:creationId xmlns:a16="http://schemas.microsoft.com/office/drawing/2014/main" id="{F6EA74BA-FA56-4B0F-91D2-405E3CA26D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33" name="直线连接符 211">
                <a:extLst>
                  <a:ext uri="{FF2B5EF4-FFF2-40B4-BE49-F238E27FC236}">
                    <a16:creationId xmlns:a16="http://schemas.microsoft.com/office/drawing/2014/main" id="{6343BD3B-02E1-43C7-B5F0-85135EA71319}"/>
                  </a:ext>
                </a:extLst>
              </p:cNvPr>
              <p:cNvCxnSpPr>
                <a:cxnSpLocks noChangeAspect="1"/>
                <a:stCxn id="665" idx="2"/>
                <a:endCxn id="659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直线连接符 213">
                <a:extLst>
                  <a:ext uri="{FF2B5EF4-FFF2-40B4-BE49-F238E27FC236}">
                    <a16:creationId xmlns:a16="http://schemas.microsoft.com/office/drawing/2014/main" id="{7F949EB5-AFE5-419D-9206-F4B09085722A}"/>
                  </a:ext>
                </a:extLst>
              </p:cNvPr>
              <p:cNvCxnSpPr>
                <a:cxnSpLocks noChangeAspect="1"/>
                <a:stCxn id="665" idx="2"/>
                <a:endCxn id="657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直线连接符 214">
                <a:extLst>
                  <a:ext uri="{FF2B5EF4-FFF2-40B4-BE49-F238E27FC236}">
                    <a16:creationId xmlns:a16="http://schemas.microsoft.com/office/drawing/2014/main" id="{85BD7AE4-43D9-42C1-8A30-B8FACA160B68}"/>
                  </a:ext>
                </a:extLst>
              </p:cNvPr>
              <p:cNvCxnSpPr>
                <a:cxnSpLocks noChangeAspect="1"/>
                <a:stCxn id="665" idx="2"/>
                <a:endCxn id="658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直线连接符 199">
                <a:extLst>
                  <a:ext uri="{FF2B5EF4-FFF2-40B4-BE49-F238E27FC236}">
                    <a16:creationId xmlns:a16="http://schemas.microsoft.com/office/drawing/2014/main" id="{888E57F7-9AB6-4147-932C-15F727F47430}"/>
                  </a:ext>
                </a:extLst>
              </p:cNvPr>
              <p:cNvCxnSpPr>
                <a:cxnSpLocks noChangeAspect="1"/>
                <a:stCxn id="660" idx="2"/>
                <a:endCxn id="662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直线连接符 200">
                <a:extLst>
                  <a:ext uri="{FF2B5EF4-FFF2-40B4-BE49-F238E27FC236}">
                    <a16:creationId xmlns:a16="http://schemas.microsoft.com/office/drawing/2014/main" id="{60C6FB63-3A69-4747-9A81-8B08B8FF01A3}"/>
                  </a:ext>
                </a:extLst>
              </p:cNvPr>
              <p:cNvCxnSpPr>
                <a:cxnSpLocks noChangeAspect="1"/>
                <a:stCxn id="660" idx="2"/>
                <a:endCxn id="663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直线连接符 201">
                <a:extLst>
                  <a:ext uri="{FF2B5EF4-FFF2-40B4-BE49-F238E27FC236}">
                    <a16:creationId xmlns:a16="http://schemas.microsoft.com/office/drawing/2014/main" id="{F47CA72D-C7C3-4FA5-BCD6-FFB775AED863}"/>
                  </a:ext>
                </a:extLst>
              </p:cNvPr>
              <p:cNvCxnSpPr>
                <a:cxnSpLocks noChangeAspect="1"/>
                <a:stCxn id="660" idx="2"/>
                <a:endCxn id="664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直线连接符 202">
                <a:extLst>
                  <a:ext uri="{FF2B5EF4-FFF2-40B4-BE49-F238E27FC236}">
                    <a16:creationId xmlns:a16="http://schemas.microsoft.com/office/drawing/2014/main" id="{54D1A4A1-EA69-4388-9355-C8B4C1374B44}"/>
                  </a:ext>
                </a:extLst>
              </p:cNvPr>
              <p:cNvCxnSpPr>
                <a:cxnSpLocks noChangeAspect="1"/>
                <a:stCxn id="660" idx="2"/>
                <a:endCxn id="665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直线连接符 203">
                <a:extLst>
                  <a:ext uri="{FF2B5EF4-FFF2-40B4-BE49-F238E27FC236}">
                    <a16:creationId xmlns:a16="http://schemas.microsoft.com/office/drawing/2014/main" id="{6E4D9B12-36EA-472B-B3FE-9FCBF17890B0}"/>
                  </a:ext>
                </a:extLst>
              </p:cNvPr>
              <p:cNvCxnSpPr>
                <a:cxnSpLocks noChangeAspect="1"/>
                <a:stCxn id="661" idx="2"/>
                <a:endCxn id="662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直线连接符 204">
                <a:extLst>
                  <a:ext uri="{FF2B5EF4-FFF2-40B4-BE49-F238E27FC236}">
                    <a16:creationId xmlns:a16="http://schemas.microsoft.com/office/drawing/2014/main" id="{76B9D425-1754-49EA-9AAA-CE4592003157}"/>
                  </a:ext>
                </a:extLst>
              </p:cNvPr>
              <p:cNvCxnSpPr>
                <a:cxnSpLocks noChangeAspect="1"/>
                <a:stCxn id="661" idx="2"/>
                <a:endCxn id="665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直线连接符 205">
                <a:extLst>
                  <a:ext uri="{FF2B5EF4-FFF2-40B4-BE49-F238E27FC236}">
                    <a16:creationId xmlns:a16="http://schemas.microsoft.com/office/drawing/2014/main" id="{34B459B1-4235-4A10-B0C7-B0B0087FC15A}"/>
                  </a:ext>
                </a:extLst>
              </p:cNvPr>
              <p:cNvCxnSpPr>
                <a:cxnSpLocks noChangeAspect="1"/>
                <a:stCxn id="661" idx="2"/>
                <a:endCxn id="663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线连接符 206">
                <a:extLst>
                  <a:ext uri="{FF2B5EF4-FFF2-40B4-BE49-F238E27FC236}">
                    <a16:creationId xmlns:a16="http://schemas.microsoft.com/office/drawing/2014/main" id="{7706283F-8515-48BF-A5F7-B180D30C038E}"/>
                  </a:ext>
                </a:extLst>
              </p:cNvPr>
              <p:cNvCxnSpPr>
                <a:cxnSpLocks noChangeAspect="1"/>
                <a:stCxn id="661" idx="2"/>
                <a:endCxn id="664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4" name="组合 643">
                <a:extLst>
                  <a:ext uri="{FF2B5EF4-FFF2-40B4-BE49-F238E27FC236}">
                    <a16:creationId xmlns:a16="http://schemas.microsoft.com/office/drawing/2014/main" id="{08557031-7880-4891-B373-28C824E88610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657" name="椭圆 656">
                  <a:extLst>
                    <a:ext uri="{FF2B5EF4-FFF2-40B4-BE49-F238E27FC236}">
                      <a16:creationId xmlns:a16="http://schemas.microsoft.com/office/drawing/2014/main" id="{98A01CA8-B233-4818-A2DC-D5BFDB38CE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8" name="椭圆 657">
                  <a:extLst>
                    <a:ext uri="{FF2B5EF4-FFF2-40B4-BE49-F238E27FC236}">
                      <a16:creationId xmlns:a16="http://schemas.microsoft.com/office/drawing/2014/main" id="{22CC8AD6-6B47-4BE4-87CE-9AEFB3E275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9" name="椭圆 658">
                  <a:extLst>
                    <a:ext uri="{FF2B5EF4-FFF2-40B4-BE49-F238E27FC236}">
                      <a16:creationId xmlns:a16="http://schemas.microsoft.com/office/drawing/2014/main" id="{BB8FB452-4A31-4EFE-92AA-F946D0770E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45" name="直线连接符 211">
                <a:extLst>
                  <a:ext uri="{FF2B5EF4-FFF2-40B4-BE49-F238E27FC236}">
                    <a16:creationId xmlns:a16="http://schemas.microsoft.com/office/drawing/2014/main" id="{17D1DCAA-1C92-4A68-8212-8D22F7802E63}"/>
                  </a:ext>
                </a:extLst>
              </p:cNvPr>
              <p:cNvCxnSpPr>
                <a:cxnSpLocks noChangeAspect="1"/>
                <a:stCxn id="666" idx="6"/>
                <a:endCxn id="657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直线连接符 213">
                <a:extLst>
                  <a:ext uri="{FF2B5EF4-FFF2-40B4-BE49-F238E27FC236}">
                    <a16:creationId xmlns:a16="http://schemas.microsoft.com/office/drawing/2014/main" id="{8E7B358F-7B13-46E8-89C0-FC4BBF6138D6}"/>
                  </a:ext>
                </a:extLst>
              </p:cNvPr>
              <p:cNvCxnSpPr>
                <a:cxnSpLocks noChangeAspect="1"/>
                <a:stCxn id="666" idx="6"/>
                <a:endCxn id="658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直线连接符 214">
                <a:extLst>
                  <a:ext uri="{FF2B5EF4-FFF2-40B4-BE49-F238E27FC236}">
                    <a16:creationId xmlns:a16="http://schemas.microsoft.com/office/drawing/2014/main" id="{7909918E-D809-411A-BF13-835E7F433702}"/>
                  </a:ext>
                </a:extLst>
              </p:cNvPr>
              <p:cNvCxnSpPr>
                <a:cxnSpLocks noChangeAspect="1"/>
                <a:stCxn id="666" idx="6"/>
                <a:endCxn id="659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直线连接符 212">
                <a:extLst>
                  <a:ext uri="{FF2B5EF4-FFF2-40B4-BE49-F238E27FC236}">
                    <a16:creationId xmlns:a16="http://schemas.microsoft.com/office/drawing/2014/main" id="{02962E1E-FA47-4FC7-A344-5E06D2672D37}"/>
                  </a:ext>
                </a:extLst>
              </p:cNvPr>
              <p:cNvCxnSpPr>
                <a:cxnSpLocks noChangeAspect="1"/>
                <a:stCxn id="668" idx="6"/>
                <a:endCxn id="658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直线连接符 213">
                <a:extLst>
                  <a:ext uri="{FF2B5EF4-FFF2-40B4-BE49-F238E27FC236}">
                    <a16:creationId xmlns:a16="http://schemas.microsoft.com/office/drawing/2014/main" id="{10DF056C-AB3B-453C-90F7-BF0F9CCAD935}"/>
                  </a:ext>
                </a:extLst>
              </p:cNvPr>
              <p:cNvCxnSpPr>
                <a:cxnSpLocks noChangeAspect="1"/>
                <a:stCxn id="668" idx="6"/>
                <a:endCxn id="659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直线连接符 214">
                <a:extLst>
                  <a:ext uri="{FF2B5EF4-FFF2-40B4-BE49-F238E27FC236}">
                    <a16:creationId xmlns:a16="http://schemas.microsoft.com/office/drawing/2014/main" id="{90B0A2B2-6D9A-4376-9B13-D6FB99192A55}"/>
                  </a:ext>
                </a:extLst>
              </p:cNvPr>
              <p:cNvCxnSpPr>
                <a:cxnSpLocks noChangeAspect="1"/>
                <a:stCxn id="668" idx="6"/>
                <a:endCxn id="657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直线连接符 211">
                <a:extLst>
                  <a:ext uri="{FF2B5EF4-FFF2-40B4-BE49-F238E27FC236}">
                    <a16:creationId xmlns:a16="http://schemas.microsoft.com/office/drawing/2014/main" id="{55EF8270-893E-4726-A4F7-2808BD9134DB}"/>
                  </a:ext>
                </a:extLst>
              </p:cNvPr>
              <p:cNvCxnSpPr>
                <a:cxnSpLocks noChangeAspect="1"/>
                <a:stCxn id="667" idx="6"/>
                <a:endCxn id="658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直线连接符 211">
                <a:extLst>
                  <a:ext uri="{FF2B5EF4-FFF2-40B4-BE49-F238E27FC236}">
                    <a16:creationId xmlns:a16="http://schemas.microsoft.com/office/drawing/2014/main" id="{55B4E2A4-7FF0-40CD-A15D-5C92225F7BBE}"/>
                  </a:ext>
                </a:extLst>
              </p:cNvPr>
              <p:cNvCxnSpPr>
                <a:cxnSpLocks noChangeAspect="1"/>
                <a:stCxn id="667" idx="6"/>
                <a:endCxn id="657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直线连接符 211">
                <a:extLst>
                  <a:ext uri="{FF2B5EF4-FFF2-40B4-BE49-F238E27FC236}">
                    <a16:creationId xmlns:a16="http://schemas.microsoft.com/office/drawing/2014/main" id="{8835C96C-CFBD-480A-A62D-34880B1C3254}"/>
                  </a:ext>
                </a:extLst>
              </p:cNvPr>
              <p:cNvCxnSpPr>
                <a:cxnSpLocks noChangeAspect="1"/>
                <a:stCxn id="667" idx="6"/>
                <a:endCxn id="659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直线连接符 211">
                <a:extLst>
                  <a:ext uri="{FF2B5EF4-FFF2-40B4-BE49-F238E27FC236}">
                    <a16:creationId xmlns:a16="http://schemas.microsoft.com/office/drawing/2014/main" id="{77961A83-00C3-4A50-8474-012CBA3FC28E}"/>
                  </a:ext>
                </a:extLst>
              </p:cNvPr>
              <p:cNvCxnSpPr>
                <a:cxnSpLocks noChangeAspect="1"/>
                <a:stCxn id="669" idx="6"/>
                <a:endCxn id="659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直线连接符 213">
                <a:extLst>
                  <a:ext uri="{FF2B5EF4-FFF2-40B4-BE49-F238E27FC236}">
                    <a16:creationId xmlns:a16="http://schemas.microsoft.com/office/drawing/2014/main" id="{03CA070E-D68B-48EB-8686-3396F2B32210}"/>
                  </a:ext>
                </a:extLst>
              </p:cNvPr>
              <p:cNvCxnSpPr>
                <a:cxnSpLocks noChangeAspect="1"/>
                <a:stCxn id="669" idx="6"/>
                <a:endCxn id="657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直线连接符 214">
                <a:extLst>
                  <a:ext uri="{FF2B5EF4-FFF2-40B4-BE49-F238E27FC236}">
                    <a16:creationId xmlns:a16="http://schemas.microsoft.com/office/drawing/2014/main" id="{6313F922-1125-43A4-A10F-770CA3B58011}"/>
                  </a:ext>
                </a:extLst>
              </p:cNvPr>
              <p:cNvCxnSpPr>
                <a:cxnSpLocks noChangeAspect="1"/>
                <a:stCxn id="669" idx="6"/>
                <a:endCxn id="658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0" name="组合 599">
              <a:extLst>
                <a:ext uri="{FF2B5EF4-FFF2-40B4-BE49-F238E27FC236}">
                  <a16:creationId xmlns:a16="http://schemas.microsoft.com/office/drawing/2014/main" id="{2D3B88A7-674F-490E-BE1D-AA0D228EB3B2}"/>
                </a:ext>
              </a:extLst>
            </p:cNvPr>
            <p:cNvGrpSpPr/>
            <p:nvPr/>
          </p:nvGrpSpPr>
          <p:grpSpPr>
            <a:xfrm>
              <a:off x="3513022" y="1346791"/>
              <a:ext cx="25502" cy="190414"/>
              <a:chOff x="3877535" y="1429881"/>
              <a:chExt cx="25502" cy="190414"/>
            </a:xfrm>
          </p:grpSpPr>
          <p:sp>
            <p:nvSpPr>
              <p:cNvPr id="603" name="椭圆 602">
                <a:extLst>
                  <a:ext uri="{FF2B5EF4-FFF2-40B4-BE49-F238E27FC236}">
                    <a16:creationId xmlns:a16="http://schemas.microsoft.com/office/drawing/2014/main" id="{14E48228-F501-4692-BF25-CB5DAD20DE09}"/>
                  </a:ext>
                </a:extLst>
              </p:cNvPr>
              <p:cNvSpPr/>
              <p:nvPr/>
            </p:nvSpPr>
            <p:spPr>
              <a:xfrm rot="5400000">
                <a:off x="3877534" y="1429882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6" name="椭圆 605">
                <a:extLst>
                  <a:ext uri="{FF2B5EF4-FFF2-40B4-BE49-F238E27FC236}">
                    <a16:creationId xmlns:a16="http://schemas.microsoft.com/office/drawing/2014/main" id="{B4858FBA-7280-4484-85EA-3EFDB3722876}"/>
                  </a:ext>
                </a:extLst>
              </p:cNvPr>
              <p:cNvSpPr/>
              <p:nvPr/>
            </p:nvSpPr>
            <p:spPr>
              <a:xfrm rot="5400000">
                <a:off x="3877534" y="1512337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7" name="椭圆 606">
                <a:extLst>
                  <a:ext uri="{FF2B5EF4-FFF2-40B4-BE49-F238E27FC236}">
                    <a16:creationId xmlns:a16="http://schemas.microsoft.com/office/drawing/2014/main" id="{43C5BCDB-1EE5-4A12-AE61-AC1CC9E812AE}"/>
                  </a:ext>
                </a:extLst>
              </p:cNvPr>
              <p:cNvSpPr/>
              <p:nvPr/>
            </p:nvSpPr>
            <p:spPr>
              <a:xfrm rot="5400000">
                <a:off x="3877534" y="1594793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4C475BB-8D75-4E1B-B42C-BB759F3C1102}"/>
              </a:ext>
            </a:extLst>
          </p:cNvPr>
          <p:cNvGrpSpPr/>
          <p:nvPr/>
        </p:nvGrpSpPr>
        <p:grpSpPr>
          <a:xfrm>
            <a:off x="5633655" y="5665974"/>
            <a:ext cx="884732" cy="565770"/>
            <a:chOff x="4076115" y="5637426"/>
            <a:chExt cx="884732" cy="565770"/>
          </a:xfrm>
        </p:grpSpPr>
        <p:pic>
          <p:nvPicPr>
            <p:cNvPr id="311" name="图形 310">
              <a:extLst>
                <a:ext uri="{FF2B5EF4-FFF2-40B4-BE49-F238E27FC236}">
                  <a16:creationId xmlns:a16="http://schemas.microsoft.com/office/drawing/2014/main" id="{3A7ECA49-A9AE-4641-93D3-371384697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076115" y="5637426"/>
              <a:ext cx="884732" cy="555129"/>
            </a:xfrm>
            <a:prstGeom prst="rect">
              <a:avLst/>
            </a:prstGeom>
          </p:spPr>
        </p:pic>
        <p:pic>
          <p:nvPicPr>
            <p:cNvPr id="314" name="图形 313">
              <a:extLst>
                <a:ext uri="{FF2B5EF4-FFF2-40B4-BE49-F238E27FC236}">
                  <a16:creationId xmlns:a16="http://schemas.microsoft.com/office/drawing/2014/main" id="{FBAEC44B-EB07-4B9E-947C-F6F51D99D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132576" y="5915196"/>
              <a:ext cx="211216" cy="288000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79E3343-5342-48E6-93FF-8A0B890A5ED5}"/>
              </a:ext>
            </a:extLst>
          </p:cNvPr>
          <p:cNvGrpSpPr/>
          <p:nvPr/>
        </p:nvGrpSpPr>
        <p:grpSpPr>
          <a:xfrm>
            <a:off x="2285361" y="5571294"/>
            <a:ext cx="721931" cy="728447"/>
            <a:chOff x="402213" y="5578364"/>
            <a:chExt cx="721931" cy="728447"/>
          </a:xfrm>
        </p:grpSpPr>
        <p:pic>
          <p:nvPicPr>
            <p:cNvPr id="309" name="图形 308">
              <a:extLst>
                <a:ext uri="{FF2B5EF4-FFF2-40B4-BE49-F238E27FC236}">
                  <a16:creationId xmlns:a16="http://schemas.microsoft.com/office/drawing/2014/main" id="{5D0097AA-33EB-4621-882A-791C824DB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487228" y="5578364"/>
              <a:ext cx="636916" cy="706667"/>
            </a:xfrm>
            <a:prstGeom prst="rect">
              <a:avLst/>
            </a:prstGeom>
          </p:spPr>
        </p:pic>
        <p:pic>
          <p:nvPicPr>
            <p:cNvPr id="447" name="图形 446">
              <a:extLst>
                <a:ext uri="{FF2B5EF4-FFF2-40B4-BE49-F238E27FC236}">
                  <a16:creationId xmlns:a16="http://schemas.microsoft.com/office/drawing/2014/main" id="{6D888E48-4D61-4336-93D3-714AF3314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402213" y="5969245"/>
              <a:ext cx="247571" cy="337566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DC253C6-547E-4F69-AF53-0EEEFD3BCCCF}"/>
              </a:ext>
            </a:extLst>
          </p:cNvPr>
          <p:cNvGrpSpPr/>
          <p:nvPr/>
        </p:nvGrpSpPr>
        <p:grpSpPr>
          <a:xfrm>
            <a:off x="9502167" y="5557038"/>
            <a:ext cx="961757" cy="783642"/>
            <a:chOff x="7912447" y="5523169"/>
            <a:chExt cx="961757" cy="783642"/>
          </a:xfrm>
        </p:grpSpPr>
        <p:pic>
          <p:nvPicPr>
            <p:cNvPr id="310" name="图形 309">
              <a:extLst>
                <a:ext uri="{FF2B5EF4-FFF2-40B4-BE49-F238E27FC236}">
                  <a16:creationId xmlns:a16="http://schemas.microsoft.com/office/drawing/2014/main" id="{D3B21B15-4380-4B62-9C75-C4890B76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7976805" y="5523169"/>
              <a:ext cx="897399" cy="783642"/>
            </a:xfrm>
            <a:prstGeom prst="rect">
              <a:avLst/>
            </a:prstGeom>
          </p:spPr>
        </p:pic>
        <p:pic>
          <p:nvPicPr>
            <p:cNvPr id="448" name="图形 447">
              <a:extLst>
                <a:ext uri="{FF2B5EF4-FFF2-40B4-BE49-F238E27FC236}">
                  <a16:creationId xmlns:a16="http://schemas.microsoft.com/office/drawing/2014/main" id="{2524E540-BB12-4B74-B762-3AFCEB89D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7912447" y="5895345"/>
              <a:ext cx="211216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452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任意多边形: 形状 215">
            <a:extLst>
              <a:ext uri="{FF2B5EF4-FFF2-40B4-BE49-F238E27FC236}">
                <a16:creationId xmlns:a16="http://schemas.microsoft.com/office/drawing/2014/main" id="{141B69AB-C6A8-45C1-955E-A6F398E23097}"/>
              </a:ext>
            </a:extLst>
          </p:cNvPr>
          <p:cNvSpPr/>
          <p:nvPr/>
        </p:nvSpPr>
        <p:spPr>
          <a:xfrm rot="5400000">
            <a:off x="5807999" y="-2595514"/>
            <a:ext cx="576000" cy="12092225"/>
          </a:xfrm>
          <a:custGeom>
            <a:avLst/>
            <a:gdLst>
              <a:gd name="connsiteX0" fmla="*/ 0 w 532801"/>
              <a:gd name="connsiteY0" fmla="*/ 2004230 h 12092225"/>
              <a:gd name="connsiteX1" fmla="*/ 0 w 532801"/>
              <a:gd name="connsiteY1" fmla="*/ 337734 h 12092225"/>
              <a:gd name="connsiteX2" fmla="*/ 2 w 532801"/>
              <a:gd name="connsiteY2" fmla="*/ 337734 h 12092225"/>
              <a:gd name="connsiteX3" fmla="*/ 266401 w 532801"/>
              <a:gd name="connsiteY3" fmla="*/ 0 h 12092225"/>
              <a:gd name="connsiteX4" fmla="*/ 532801 w 532801"/>
              <a:gd name="connsiteY4" fmla="*/ 337734 h 12092225"/>
              <a:gd name="connsiteX5" fmla="*/ 532801 w 532801"/>
              <a:gd name="connsiteY5" fmla="*/ 2004232 h 12092225"/>
              <a:gd name="connsiteX6" fmla="*/ 521771 w 532801"/>
              <a:gd name="connsiteY6" fmla="*/ 2004232 h 12092225"/>
              <a:gd name="connsiteX7" fmla="*/ 263227 w 532801"/>
              <a:gd name="connsiteY7" fmla="*/ 1676456 h 12092225"/>
              <a:gd name="connsiteX8" fmla="*/ 4683 w 532801"/>
              <a:gd name="connsiteY8" fmla="*/ 2004230 h 12092225"/>
              <a:gd name="connsiteX9" fmla="*/ 0 w 532801"/>
              <a:gd name="connsiteY9" fmla="*/ 3366514 h 12092225"/>
              <a:gd name="connsiteX10" fmla="*/ 0 w 532801"/>
              <a:gd name="connsiteY10" fmla="*/ 2133456 h 12092225"/>
              <a:gd name="connsiteX11" fmla="*/ 1093 w 532801"/>
              <a:gd name="connsiteY11" fmla="*/ 2133456 h 12092225"/>
              <a:gd name="connsiteX12" fmla="*/ 266401 w 532801"/>
              <a:gd name="connsiteY12" fmla="*/ 1797106 h 12092225"/>
              <a:gd name="connsiteX13" fmla="*/ 531710 w 532801"/>
              <a:gd name="connsiteY13" fmla="*/ 2133456 h 12092225"/>
              <a:gd name="connsiteX14" fmla="*/ 532801 w 532801"/>
              <a:gd name="connsiteY14" fmla="*/ 2133456 h 12092225"/>
              <a:gd name="connsiteX15" fmla="*/ 532801 w 532801"/>
              <a:gd name="connsiteY15" fmla="*/ 2134838 h 12092225"/>
              <a:gd name="connsiteX16" fmla="*/ 532801 w 532801"/>
              <a:gd name="connsiteY16" fmla="*/ 2134840 h 12092225"/>
              <a:gd name="connsiteX17" fmla="*/ 532801 w 532801"/>
              <a:gd name="connsiteY17" fmla="*/ 3366514 h 12092225"/>
              <a:gd name="connsiteX18" fmla="*/ 528809 w 532801"/>
              <a:gd name="connsiteY18" fmla="*/ 3366514 h 12092225"/>
              <a:gd name="connsiteX19" fmla="*/ 265328 w 532801"/>
              <a:gd name="connsiteY19" fmla="*/ 3032478 h 12092225"/>
              <a:gd name="connsiteX20" fmla="*/ 1846 w 532801"/>
              <a:gd name="connsiteY20" fmla="*/ 3366514 h 12092225"/>
              <a:gd name="connsiteX21" fmla="*/ 0 w 532801"/>
              <a:gd name="connsiteY21" fmla="*/ 4749399 h 12092225"/>
              <a:gd name="connsiteX22" fmla="*/ 0 w 532801"/>
              <a:gd name="connsiteY22" fmla="*/ 3516342 h 12092225"/>
              <a:gd name="connsiteX23" fmla="*/ 1093 w 532801"/>
              <a:gd name="connsiteY23" fmla="*/ 3516342 h 12092225"/>
              <a:gd name="connsiteX24" fmla="*/ 266401 w 532801"/>
              <a:gd name="connsiteY24" fmla="*/ 3179992 h 12092225"/>
              <a:gd name="connsiteX25" fmla="*/ 531710 w 532801"/>
              <a:gd name="connsiteY25" fmla="*/ 3516342 h 12092225"/>
              <a:gd name="connsiteX26" fmla="*/ 532801 w 532801"/>
              <a:gd name="connsiteY26" fmla="*/ 3516342 h 12092225"/>
              <a:gd name="connsiteX27" fmla="*/ 532801 w 532801"/>
              <a:gd name="connsiteY27" fmla="*/ 3517724 h 12092225"/>
              <a:gd name="connsiteX28" fmla="*/ 532801 w 532801"/>
              <a:gd name="connsiteY28" fmla="*/ 3517726 h 12092225"/>
              <a:gd name="connsiteX29" fmla="*/ 532801 w 532801"/>
              <a:gd name="connsiteY29" fmla="*/ 4749399 h 12092225"/>
              <a:gd name="connsiteX30" fmla="*/ 528809 w 532801"/>
              <a:gd name="connsiteY30" fmla="*/ 4749399 h 12092225"/>
              <a:gd name="connsiteX31" fmla="*/ 265328 w 532801"/>
              <a:gd name="connsiteY31" fmla="*/ 4415363 h 12092225"/>
              <a:gd name="connsiteX32" fmla="*/ 1846 w 532801"/>
              <a:gd name="connsiteY32" fmla="*/ 4749399 h 12092225"/>
              <a:gd name="connsiteX33" fmla="*/ 0 w 532801"/>
              <a:gd name="connsiteY33" fmla="*/ 6131572 h 12092225"/>
              <a:gd name="connsiteX34" fmla="*/ 0 w 532801"/>
              <a:gd name="connsiteY34" fmla="*/ 4898514 h 12092225"/>
              <a:gd name="connsiteX35" fmla="*/ 1093 w 532801"/>
              <a:gd name="connsiteY35" fmla="*/ 4898514 h 12092225"/>
              <a:gd name="connsiteX36" fmla="*/ 266401 w 532801"/>
              <a:gd name="connsiteY36" fmla="*/ 4562164 h 12092225"/>
              <a:gd name="connsiteX37" fmla="*/ 531710 w 532801"/>
              <a:gd name="connsiteY37" fmla="*/ 4898514 h 12092225"/>
              <a:gd name="connsiteX38" fmla="*/ 532801 w 532801"/>
              <a:gd name="connsiteY38" fmla="*/ 4898514 h 12092225"/>
              <a:gd name="connsiteX39" fmla="*/ 532801 w 532801"/>
              <a:gd name="connsiteY39" fmla="*/ 4899897 h 12092225"/>
              <a:gd name="connsiteX40" fmla="*/ 532801 w 532801"/>
              <a:gd name="connsiteY40" fmla="*/ 4899898 h 12092225"/>
              <a:gd name="connsiteX41" fmla="*/ 532801 w 532801"/>
              <a:gd name="connsiteY41" fmla="*/ 6131572 h 12092225"/>
              <a:gd name="connsiteX42" fmla="*/ 528809 w 532801"/>
              <a:gd name="connsiteY42" fmla="*/ 6131572 h 12092225"/>
              <a:gd name="connsiteX43" fmla="*/ 265328 w 532801"/>
              <a:gd name="connsiteY43" fmla="*/ 5797536 h 12092225"/>
              <a:gd name="connsiteX44" fmla="*/ 1846 w 532801"/>
              <a:gd name="connsiteY44" fmla="*/ 6131572 h 12092225"/>
              <a:gd name="connsiteX45" fmla="*/ 0 w 532801"/>
              <a:gd name="connsiteY45" fmla="*/ 7925568 h 12092225"/>
              <a:gd name="connsiteX46" fmla="*/ 0 w 532801"/>
              <a:gd name="connsiteY46" fmla="*/ 6259072 h 12092225"/>
              <a:gd name="connsiteX47" fmla="*/ 2 w 532801"/>
              <a:gd name="connsiteY47" fmla="*/ 6259072 h 12092225"/>
              <a:gd name="connsiteX48" fmla="*/ 266401 w 532801"/>
              <a:gd name="connsiteY48" fmla="*/ 5921337 h 12092225"/>
              <a:gd name="connsiteX49" fmla="*/ 532801 w 532801"/>
              <a:gd name="connsiteY49" fmla="*/ 6259072 h 12092225"/>
              <a:gd name="connsiteX50" fmla="*/ 532801 w 532801"/>
              <a:gd name="connsiteY50" fmla="*/ 7925569 h 12092225"/>
              <a:gd name="connsiteX51" fmla="*/ 521771 w 532801"/>
              <a:gd name="connsiteY51" fmla="*/ 7925569 h 12092225"/>
              <a:gd name="connsiteX52" fmla="*/ 263227 w 532801"/>
              <a:gd name="connsiteY52" fmla="*/ 7597793 h 12092225"/>
              <a:gd name="connsiteX53" fmla="*/ 4683 w 532801"/>
              <a:gd name="connsiteY53" fmla="*/ 7925568 h 12092225"/>
              <a:gd name="connsiteX54" fmla="*/ 0 w 532801"/>
              <a:gd name="connsiteY54" fmla="*/ 10307384 h 12092225"/>
              <a:gd name="connsiteX55" fmla="*/ 0 w 532801"/>
              <a:gd name="connsiteY55" fmla="*/ 8081049 h 12092225"/>
              <a:gd name="connsiteX56" fmla="*/ 2 w 532801"/>
              <a:gd name="connsiteY56" fmla="*/ 8081049 h 12092225"/>
              <a:gd name="connsiteX57" fmla="*/ 266401 w 532801"/>
              <a:gd name="connsiteY57" fmla="*/ 7743314 h 12092225"/>
              <a:gd name="connsiteX58" fmla="*/ 532801 w 532801"/>
              <a:gd name="connsiteY58" fmla="*/ 8081049 h 12092225"/>
              <a:gd name="connsiteX59" fmla="*/ 532801 w 532801"/>
              <a:gd name="connsiteY59" fmla="*/ 10307384 h 12092225"/>
              <a:gd name="connsiteX60" fmla="*/ 529141 w 532801"/>
              <a:gd name="connsiteY60" fmla="*/ 10307384 h 12092225"/>
              <a:gd name="connsiteX61" fmla="*/ 266402 w 532801"/>
              <a:gd name="connsiteY61" fmla="*/ 9974289 h 12092225"/>
              <a:gd name="connsiteX62" fmla="*/ 3662 w 532801"/>
              <a:gd name="connsiteY62" fmla="*/ 10307384 h 12092225"/>
              <a:gd name="connsiteX63" fmla="*/ 0 w 532801"/>
              <a:gd name="connsiteY63" fmla="*/ 12092224 h 12092225"/>
              <a:gd name="connsiteX64" fmla="*/ 0 w 532801"/>
              <a:gd name="connsiteY64" fmla="*/ 10425728 h 12092225"/>
              <a:gd name="connsiteX65" fmla="*/ 2 w 532801"/>
              <a:gd name="connsiteY65" fmla="*/ 10425728 h 12092225"/>
              <a:gd name="connsiteX66" fmla="*/ 266401 w 532801"/>
              <a:gd name="connsiteY66" fmla="*/ 10087993 h 12092225"/>
              <a:gd name="connsiteX67" fmla="*/ 532801 w 532801"/>
              <a:gd name="connsiteY67" fmla="*/ 10425728 h 12092225"/>
              <a:gd name="connsiteX68" fmla="*/ 532801 w 532801"/>
              <a:gd name="connsiteY68" fmla="*/ 12092225 h 12092225"/>
              <a:gd name="connsiteX69" fmla="*/ 521771 w 532801"/>
              <a:gd name="connsiteY69" fmla="*/ 12092225 h 12092225"/>
              <a:gd name="connsiteX70" fmla="*/ 263227 w 532801"/>
              <a:gd name="connsiteY70" fmla="*/ 11764449 h 12092225"/>
              <a:gd name="connsiteX71" fmla="*/ 4683 w 532801"/>
              <a:gd name="connsiteY71" fmla="*/ 12092224 h 1209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2801" h="12092225">
                <a:moveTo>
                  <a:pt x="0" y="2004230"/>
                </a:moveTo>
                <a:lnTo>
                  <a:pt x="0" y="337734"/>
                </a:lnTo>
                <a:lnTo>
                  <a:pt x="2" y="337734"/>
                </a:lnTo>
                <a:lnTo>
                  <a:pt x="266401" y="0"/>
                </a:lnTo>
                <a:lnTo>
                  <a:pt x="532801" y="337734"/>
                </a:lnTo>
                <a:lnTo>
                  <a:pt x="532801" y="2004232"/>
                </a:lnTo>
                <a:lnTo>
                  <a:pt x="521771" y="2004232"/>
                </a:lnTo>
                <a:lnTo>
                  <a:pt x="263227" y="1676456"/>
                </a:lnTo>
                <a:lnTo>
                  <a:pt x="4683" y="2004230"/>
                </a:lnTo>
                <a:close/>
                <a:moveTo>
                  <a:pt x="0" y="3366514"/>
                </a:moveTo>
                <a:lnTo>
                  <a:pt x="0" y="2133456"/>
                </a:lnTo>
                <a:lnTo>
                  <a:pt x="1093" y="2133456"/>
                </a:lnTo>
                <a:lnTo>
                  <a:pt x="266401" y="1797106"/>
                </a:lnTo>
                <a:lnTo>
                  <a:pt x="531710" y="2133456"/>
                </a:lnTo>
                <a:lnTo>
                  <a:pt x="532801" y="2133456"/>
                </a:lnTo>
                <a:lnTo>
                  <a:pt x="532801" y="2134838"/>
                </a:lnTo>
                <a:lnTo>
                  <a:pt x="532801" y="2134840"/>
                </a:lnTo>
                <a:lnTo>
                  <a:pt x="532801" y="3366514"/>
                </a:lnTo>
                <a:lnTo>
                  <a:pt x="528809" y="3366514"/>
                </a:lnTo>
                <a:lnTo>
                  <a:pt x="265328" y="3032478"/>
                </a:lnTo>
                <a:lnTo>
                  <a:pt x="1846" y="3366514"/>
                </a:lnTo>
                <a:close/>
                <a:moveTo>
                  <a:pt x="0" y="4749399"/>
                </a:moveTo>
                <a:lnTo>
                  <a:pt x="0" y="3516342"/>
                </a:lnTo>
                <a:lnTo>
                  <a:pt x="1093" y="3516342"/>
                </a:lnTo>
                <a:lnTo>
                  <a:pt x="266401" y="3179992"/>
                </a:lnTo>
                <a:lnTo>
                  <a:pt x="531710" y="3516342"/>
                </a:lnTo>
                <a:lnTo>
                  <a:pt x="532801" y="3516342"/>
                </a:lnTo>
                <a:lnTo>
                  <a:pt x="532801" y="3517724"/>
                </a:lnTo>
                <a:lnTo>
                  <a:pt x="532801" y="3517726"/>
                </a:lnTo>
                <a:lnTo>
                  <a:pt x="532801" y="4749399"/>
                </a:lnTo>
                <a:lnTo>
                  <a:pt x="528809" y="4749399"/>
                </a:lnTo>
                <a:lnTo>
                  <a:pt x="265328" y="4415363"/>
                </a:lnTo>
                <a:lnTo>
                  <a:pt x="1846" y="4749399"/>
                </a:lnTo>
                <a:close/>
                <a:moveTo>
                  <a:pt x="0" y="6131572"/>
                </a:moveTo>
                <a:lnTo>
                  <a:pt x="0" y="4898514"/>
                </a:lnTo>
                <a:lnTo>
                  <a:pt x="1093" y="4898514"/>
                </a:lnTo>
                <a:lnTo>
                  <a:pt x="266401" y="4562164"/>
                </a:lnTo>
                <a:lnTo>
                  <a:pt x="531710" y="4898514"/>
                </a:lnTo>
                <a:lnTo>
                  <a:pt x="532801" y="4898514"/>
                </a:lnTo>
                <a:lnTo>
                  <a:pt x="532801" y="4899897"/>
                </a:lnTo>
                <a:lnTo>
                  <a:pt x="532801" y="4899898"/>
                </a:lnTo>
                <a:lnTo>
                  <a:pt x="532801" y="6131572"/>
                </a:lnTo>
                <a:lnTo>
                  <a:pt x="528809" y="6131572"/>
                </a:lnTo>
                <a:lnTo>
                  <a:pt x="265328" y="5797536"/>
                </a:lnTo>
                <a:lnTo>
                  <a:pt x="1846" y="6131572"/>
                </a:lnTo>
                <a:close/>
                <a:moveTo>
                  <a:pt x="0" y="7925568"/>
                </a:moveTo>
                <a:lnTo>
                  <a:pt x="0" y="6259072"/>
                </a:lnTo>
                <a:lnTo>
                  <a:pt x="2" y="6259072"/>
                </a:lnTo>
                <a:lnTo>
                  <a:pt x="266401" y="5921337"/>
                </a:lnTo>
                <a:lnTo>
                  <a:pt x="532801" y="6259072"/>
                </a:lnTo>
                <a:lnTo>
                  <a:pt x="532801" y="7925569"/>
                </a:lnTo>
                <a:lnTo>
                  <a:pt x="521771" y="7925569"/>
                </a:lnTo>
                <a:lnTo>
                  <a:pt x="263227" y="7597793"/>
                </a:lnTo>
                <a:lnTo>
                  <a:pt x="4683" y="7925568"/>
                </a:lnTo>
                <a:close/>
                <a:moveTo>
                  <a:pt x="0" y="10307384"/>
                </a:moveTo>
                <a:lnTo>
                  <a:pt x="0" y="8081049"/>
                </a:lnTo>
                <a:lnTo>
                  <a:pt x="2" y="8081049"/>
                </a:lnTo>
                <a:lnTo>
                  <a:pt x="266401" y="7743314"/>
                </a:lnTo>
                <a:lnTo>
                  <a:pt x="532801" y="8081049"/>
                </a:lnTo>
                <a:lnTo>
                  <a:pt x="532801" y="10307384"/>
                </a:lnTo>
                <a:lnTo>
                  <a:pt x="529141" y="10307384"/>
                </a:lnTo>
                <a:lnTo>
                  <a:pt x="266402" y="9974289"/>
                </a:lnTo>
                <a:lnTo>
                  <a:pt x="3662" y="10307384"/>
                </a:lnTo>
                <a:close/>
                <a:moveTo>
                  <a:pt x="0" y="12092224"/>
                </a:moveTo>
                <a:lnTo>
                  <a:pt x="0" y="10425728"/>
                </a:lnTo>
                <a:lnTo>
                  <a:pt x="2" y="10425728"/>
                </a:lnTo>
                <a:lnTo>
                  <a:pt x="266401" y="10087993"/>
                </a:lnTo>
                <a:lnTo>
                  <a:pt x="532801" y="10425728"/>
                </a:lnTo>
                <a:lnTo>
                  <a:pt x="532801" y="12092225"/>
                </a:lnTo>
                <a:lnTo>
                  <a:pt x="521771" y="12092225"/>
                </a:lnTo>
                <a:lnTo>
                  <a:pt x="263227" y="11764449"/>
                </a:lnTo>
                <a:lnTo>
                  <a:pt x="4683" y="12092224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74E2CFE-6570-4F72-B08E-497BDA3B5339}"/>
              </a:ext>
            </a:extLst>
          </p:cNvPr>
          <p:cNvSpPr txBox="1"/>
          <p:nvPr/>
        </p:nvSpPr>
        <p:spPr>
          <a:xfrm>
            <a:off x="1857675" y="3746788"/>
            <a:ext cx="249678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4B17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Satellite Communication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communication satellite, Telstar, was 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launched into orbit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74FB68D-7ACC-43B2-BA93-E4675FB0D624}"/>
              </a:ext>
            </a:extLst>
          </p:cNvPr>
          <p:cNvSpPr txBox="1"/>
          <p:nvPr/>
        </p:nvSpPr>
        <p:spPr>
          <a:xfrm>
            <a:off x="4110266" y="3746788"/>
            <a:ext cx="207334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7118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Cellular Network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HK" altLang="zh-CN" sz="1500">
                <a:latin typeface="Times New Roman" panose="02020603050405020304" pitchFamily="18" charset="0"/>
                <a:cs typeface="Times New Roman" panose="02020603050405020304" pitchFamily="18" charset="0"/>
              </a:rPr>
              <a:t>first commercial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cellular network was launched in Tokyo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90389AE-9DA4-44DD-ADFB-F338378E6A54}"/>
              </a:ext>
            </a:extLst>
          </p:cNvPr>
          <p:cNvSpPr txBox="1"/>
          <p:nvPr/>
        </p:nvSpPr>
        <p:spPr>
          <a:xfrm>
            <a:off x="5879419" y="3746788"/>
            <a:ext cx="16237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 err="1">
                <a:solidFill>
                  <a:srgbClr val="8719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endParaRPr lang="en-US" altLang="zh-CN" sz="1700" b="1" dirty="0">
              <a:solidFill>
                <a:srgbClr val="8719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802.11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standard was released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34BDA3-38B3-464E-8DAA-9CDDB5E2F832}"/>
              </a:ext>
            </a:extLst>
          </p:cNvPr>
          <p:cNvSpPr txBox="1"/>
          <p:nvPr/>
        </p:nvSpPr>
        <p:spPr>
          <a:xfrm>
            <a:off x="7266227" y="3746788"/>
            <a:ext cx="17853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9519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Bluetooth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802.15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.1-2002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was released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812E231-0E27-4F41-B1B7-8AB69F80603E}"/>
              </a:ext>
            </a:extLst>
          </p:cNvPr>
          <p:cNvSpPr/>
          <p:nvPr/>
        </p:nvSpPr>
        <p:spPr>
          <a:xfrm>
            <a:off x="8776539" y="3746788"/>
            <a:ext cx="168145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9E1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NB-IoT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3GPP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R13 completed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NB-I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D954D76-DE8C-404D-BDCC-094DA3BC9B5D}"/>
              </a:ext>
            </a:extLst>
          </p:cNvPr>
          <p:cNvSpPr txBox="1"/>
          <p:nvPr/>
        </p:nvSpPr>
        <p:spPr>
          <a:xfrm>
            <a:off x="-89216" y="3746788"/>
            <a:ext cx="221164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2115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Wireless Telegraph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Guglielmo Marconi developed the first wireless telegraph system 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D6B3906-70CD-4A5F-82CC-C1B1BBCC16A1}"/>
              </a:ext>
            </a:extLst>
          </p:cNvPr>
          <p:cNvSpPr/>
          <p:nvPr/>
        </p:nvSpPr>
        <p:spPr>
          <a:xfrm>
            <a:off x="10185416" y="3746788"/>
            <a:ext cx="207334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A71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3GPP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R17 approved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500" b="1" dirty="0">
              <a:solidFill>
                <a:srgbClr val="A71A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724FCB83-7423-4323-9AA2-07E3A6F43B5E}"/>
              </a:ext>
            </a:extLst>
          </p:cNvPr>
          <p:cNvGrpSpPr>
            <a:grpSpLocks noChangeAspect="1"/>
          </p:cNvGrpSpPr>
          <p:nvPr/>
        </p:nvGrpSpPr>
        <p:grpSpPr>
          <a:xfrm>
            <a:off x="926606" y="2821095"/>
            <a:ext cx="180000" cy="180000"/>
            <a:chOff x="3345437" y="4342497"/>
            <a:chExt cx="360000" cy="360000"/>
          </a:xfrm>
          <a:solidFill>
            <a:srgbClr val="1C157A"/>
          </a:solidFill>
        </p:grpSpPr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F2FA20DC-E67D-4C2C-9AFC-413BABC688C8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C2D7B8-1E76-457B-9FEE-A8A67EFA9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7A97B6CE-7264-4D95-A2C1-2F9572A58407}"/>
              </a:ext>
            </a:extLst>
          </p:cNvPr>
          <p:cNvCxnSpPr>
            <a:cxnSpLocks/>
          </p:cNvCxnSpPr>
          <p:nvPr/>
        </p:nvCxnSpPr>
        <p:spPr>
          <a:xfrm flipV="1">
            <a:off x="1016606" y="2606804"/>
            <a:ext cx="0" cy="252000"/>
          </a:xfrm>
          <a:prstGeom prst="line">
            <a:avLst/>
          </a:prstGeom>
          <a:ln w="19050">
            <a:solidFill>
              <a:srgbClr val="1C1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53E63652-9D75-46A5-AE48-0C979A367A7F}"/>
              </a:ext>
            </a:extLst>
          </p:cNvPr>
          <p:cNvGrpSpPr>
            <a:grpSpLocks noChangeAspect="1"/>
          </p:cNvGrpSpPr>
          <p:nvPr/>
        </p:nvGrpSpPr>
        <p:grpSpPr>
          <a:xfrm>
            <a:off x="2962068" y="2852688"/>
            <a:ext cx="180000" cy="180000"/>
            <a:chOff x="3345437" y="4342497"/>
            <a:chExt cx="360000" cy="360000"/>
          </a:xfrm>
          <a:solidFill>
            <a:srgbClr val="401675"/>
          </a:solidFill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D3A9A5C5-2325-4343-9EB7-88E9AF824DB4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268B28B4-4046-432F-990D-E343BC5395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59981324-70F5-4DA7-BE8A-8B93E5D9FE6D}"/>
              </a:ext>
            </a:extLst>
          </p:cNvPr>
          <p:cNvCxnSpPr>
            <a:cxnSpLocks/>
          </p:cNvCxnSpPr>
          <p:nvPr/>
        </p:nvCxnSpPr>
        <p:spPr>
          <a:xfrm flipV="1">
            <a:off x="3052068" y="2603746"/>
            <a:ext cx="0" cy="252000"/>
          </a:xfrm>
          <a:prstGeom prst="line">
            <a:avLst/>
          </a:prstGeom>
          <a:ln w="19050">
            <a:solidFill>
              <a:srgbClr val="4016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BB810402-6F4B-47DB-8371-A18751771791}"/>
              </a:ext>
            </a:extLst>
          </p:cNvPr>
          <p:cNvGrpSpPr>
            <a:grpSpLocks noChangeAspect="1"/>
          </p:cNvGrpSpPr>
          <p:nvPr/>
        </p:nvGrpSpPr>
        <p:grpSpPr>
          <a:xfrm>
            <a:off x="5056938" y="2884287"/>
            <a:ext cx="180000" cy="180000"/>
            <a:chOff x="3345437" y="4342497"/>
            <a:chExt cx="360000" cy="360000"/>
          </a:xfrm>
          <a:solidFill>
            <a:srgbClr val="61176C"/>
          </a:solidFill>
        </p:grpSpPr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1A50B094-6F74-4B03-BA64-7B09FB482C15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72D45DCD-EAD3-4FB1-980C-DD640C2446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A8CA49F-F631-4D1F-9232-0370C20BED91}"/>
              </a:ext>
            </a:extLst>
          </p:cNvPr>
          <p:cNvCxnSpPr>
            <a:cxnSpLocks/>
          </p:cNvCxnSpPr>
          <p:nvPr/>
        </p:nvCxnSpPr>
        <p:spPr>
          <a:xfrm flipV="1">
            <a:off x="5146938" y="2635345"/>
            <a:ext cx="0" cy="252000"/>
          </a:xfrm>
          <a:prstGeom prst="line">
            <a:avLst/>
          </a:prstGeom>
          <a:ln w="19050">
            <a:solidFill>
              <a:srgbClr val="601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B225CAEA-1261-4C89-A875-C44F59D94EDA}"/>
              </a:ext>
            </a:extLst>
          </p:cNvPr>
          <p:cNvGrpSpPr>
            <a:grpSpLocks noChangeAspect="1"/>
          </p:cNvGrpSpPr>
          <p:nvPr/>
        </p:nvGrpSpPr>
        <p:grpSpPr>
          <a:xfrm>
            <a:off x="6673588" y="2864602"/>
            <a:ext cx="180000" cy="180000"/>
            <a:chOff x="3345437" y="4342497"/>
            <a:chExt cx="360000" cy="360000"/>
          </a:xfrm>
          <a:solidFill>
            <a:srgbClr val="7B1860"/>
          </a:solidFill>
        </p:grpSpPr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6D80A358-BB13-4CC3-B132-6C2CB7DD1FB7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C34DCF27-9ABD-4984-BCFE-0258240CB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44AE2247-F311-41B5-8DA8-2E93B13B76F4}"/>
              </a:ext>
            </a:extLst>
          </p:cNvPr>
          <p:cNvCxnSpPr>
            <a:cxnSpLocks/>
          </p:cNvCxnSpPr>
          <p:nvPr/>
        </p:nvCxnSpPr>
        <p:spPr>
          <a:xfrm flipV="1">
            <a:off x="6763588" y="2615660"/>
            <a:ext cx="0" cy="252000"/>
          </a:xfrm>
          <a:prstGeom prst="line">
            <a:avLst/>
          </a:prstGeom>
          <a:ln w="19050">
            <a:solidFill>
              <a:srgbClr val="7B18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E1AFF7CD-5FB8-45DB-B646-C1355D3A8B68}"/>
              </a:ext>
            </a:extLst>
          </p:cNvPr>
          <p:cNvGrpSpPr>
            <a:grpSpLocks noChangeAspect="1"/>
          </p:cNvGrpSpPr>
          <p:nvPr/>
        </p:nvGrpSpPr>
        <p:grpSpPr>
          <a:xfrm>
            <a:off x="8068907" y="2876233"/>
            <a:ext cx="180000" cy="180000"/>
            <a:chOff x="3345437" y="4342497"/>
            <a:chExt cx="360000" cy="360000"/>
          </a:xfrm>
          <a:solidFill>
            <a:srgbClr val="90194F"/>
          </a:solidFill>
        </p:grpSpPr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A7BEFB9C-04E3-452C-A439-3DDF8714DC53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AC44DF2E-25C0-45B4-B42A-3DADE35093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7A0F5BE1-7123-4875-85E3-D6ACD9CF718D}"/>
              </a:ext>
            </a:extLst>
          </p:cNvPr>
          <p:cNvCxnSpPr>
            <a:cxnSpLocks/>
          </p:cNvCxnSpPr>
          <p:nvPr/>
        </p:nvCxnSpPr>
        <p:spPr>
          <a:xfrm flipV="1">
            <a:off x="8158907" y="2627291"/>
            <a:ext cx="0" cy="252000"/>
          </a:xfrm>
          <a:prstGeom prst="line">
            <a:avLst/>
          </a:prstGeom>
          <a:ln w="19050">
            <a:solidFill>
              <a:srgbClr val="8F19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7D767E0-7DE2-429F-ABEB-0A7021173057}"/>
              </a:ext>
            </a:extLst>
          </p:cNvPr>
          <p:cNvGrpSpPr>
            <a:grpSpLocks noChangeAspect="1"/>
          </p:cNvGrpSpPr>
          <p:nvPr/>
        </p:nvGrpSpPr>
        <p:grpSpPr>
          <a:xfrm>
            <a:off x="9527267" y="2862394"/>
            <a:ext cx="180000" cy="180000"/>
            <a:chOff x="3345437" y="4342497"/>
            <a:chExt cx="360000" cy="360000"/>
          </a:xfrm>
          <a:solidFill>
            <a:srgbClr val="9F1A3B"/>
          </a:solidFill>
        </p:grpSpPr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B04DE00B-CF80-4C29-9A69-8B6E78E709A8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700F48F6-0789-42CE-9324-F65A12DB36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E31FBD28-E4AF-4568-A021-257249ECDE95}"/>
              </a:ext>
            </a:extLst>
          </p:cNvPr>
          <p:cNvCxnSpPr>
            <a:cxnSpLocks/>
          </p:cNvCxnSpPr>
          <p:nvPr/>
        </p:nvCxnSpPr>
        <p:spPr>
          <a:xfrm flipV="1">
            <a:off x="9617267" y="2613452"/>
            <a:ext cx="0" cy="252000"/>
          </a:xfrm>
          <a:prstGeom prst="line">
            <a:avLst/>
          </a:prstGeom>
          <a:ln w="19050">
            <a:solidFill>
              <a:srgbClr val="9F1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4C83ED19-4C08-4AFC-A15D-72B4B7C5CDC3}"/>
              </a:ext>
            </a:extLst>
          </p:cNvPr>
          <p:cNvSpPr txBox="1"/>
          <p:nvPr/>
        </p:nvSpPr>
        <p:spPr>
          <a:xfrm>
            <a:off x="2651959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1962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0E83F244-68C7-4971-AFFC-8275E7FA7762}"/>
              </a:ext>
            </a:extLst>
          </p:cNvPr>
          <p:cNvSpPr txBox="1"/>
          <p:nvPr/>
        </p:nvSpPr>
        <p:spPr>
          <a:xfrm>
            <a:off x="4746829" y="324213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1979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7424206A-7944-4473-B063-D90AB3B90F9C}"/>
              </a:ext>
            </a:extLst>
          </p:cNvPr>
          <p:cNvSpPr txBox="1"/>
          <p:nvPr/>
        </p:nvSpPr>
        <p:spPr>
          <a:xfrm>
            <a:off x="6363479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1999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8611296E-B7CB-464A-B233-5E4F08A976DA}"/>
              </a:ext>
            </a:extLst>
          </p:cNvPr>
          <p:cNvSpPr txBox="1"/>
          <p:nvPr/>
        </p:nvSpPr>
        <p:spPr>
          <a:xfrm>
            <a:off x="7758798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2002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9E519B7E-CE74-480A-96FC-21392E149FAC}"/>
              </a:ext>
            </a:extLst>
          </p:cNvPr>
          <p:cNvSpPr txBox="1"/>
          <p:nvPr/>
        </p:nvSpPr>
        <p:spPr>
          <a:xfrm>
            <a:off x="9217158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2016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C43BDA34-9BB8-4D45-9D2D-6807C896FC23}"/>
              </a:ext>
            </a:extLst>
          </p:cNvPr>
          <p:cNvSpPr txBox="1"/>
          <p:nvPr/>
        </p:nvSpPr>
        <p:spPr>
          <a:xfrm>
            <a:off x="616497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1896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6C20CD47-D4D0-4907-B5F6-6C329F7FABF9}"/>
              </a:ext>
            </a:extLst>
          </p:cNvPr>
          <p:cNvSpPr txBox="1"/>
          <p:nvPr/>
        </p:nvSpPr>
        <p:spPr>
          <a:xfrm>
            <a:off x="10754472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2020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68F6182D-FD04-4786-AA03-C7AD70001DA3}"/>
              </a:ext>
            </a:extLst>
          </p:cNvPr>
          <p:cNvGrpSpPr>
            <a:grpSpLocks noChangeAspect="1"/>
          </p:cNvGrpSpPr>
          <p:nvPr/>
        </p:nvGrpSpPr>
        <p:grpSpPr>
          <a:xfrm>
            <a:off x="11064581" y="2855746"/>
            <a:ext cx="180000" cy="180000"/>
            <a:chOff x="3345437" y="4342497"/>
            <a:chExt cx="360000" cy="360000"/>
          </a:xfrm>
          <a:solidFill>
            <a:srgbClr val="A71A24"/>
          </a:solidFill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52718957-C211-4C4A-8C07-C5BC836F419D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A80DB78D-31C3-4848-AE79-CB45D00F95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297EAE97-FECE-4E0C-A4E8-68EE460B39CA}"/>
              </a:ext>
            </a:extLst>
          </p:cNvPr>
          <p:cNvCxnSpPr>
            <a:cxnSpLocks/>
          </p:cNvCxnSpPr>
          <p:nvPr/>
        </p:nvCxnSpPr>
        <p:spPr>
          <a:xfrm flipV="1">
            <a:off x="11154581" y="2612602"/>
            <a:ext cx="0" cy="252000"/>
          </a:xfrm>
          <a:prstGeom prst="line">
            <a:avLst/>
          </a:prstGeom>
          <a:ln w="19050">
            <a:solidFill>
              <a:srgbClr val="A7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46BC5D1-A56E-4DA5-8EB0-6CBA9F398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51" y="1622509"/>
            <a:ext cx="1278234" cy="972000"/>
          </a:xfrm>
          <a:prstGeom prst="rect">
            <a:avLst/>
          </a:prstGeom>
        </p:spPr>
      </p:pic>
      <p:pic>
        <p:nvPicPr>
          <p:cNvPr id="2050" name="Picture 2" descr="https://upload.wikimedia.org/wikipedia/commons/3/36/Marconi%27s_first_radio_transmitter.jpg">
            <a:extLst>
              <a:ext uri="{FF2B5EF4-FFF2-40B4-BE49-F238E27FC236}">
                <a16:creationId xmlns:a16="http://schemas.microsoft.com/office/drawing/2014/main" id="{71D407B2-CDE2-457C-B4BB-5824B9960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" t="45000" r="3206" b="8557"/>
          <a:stretch/>
        </p:blipFill>
        <p:spPr bwMode="auto">
          <a:xfrm>
            <a:off x="370091" y="1622509"/>
            <a:ext cx="129303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日常分享||一个超级好用的WiFi连接工具- 知乎">
            <a:extLst>
              <a:ext uri="{FF2B5EF4-FFF2-40B4-BE49-F238E27FC236}">
                <a16:creationId xmlns:a16="http://schemas.microsoft.com/office/drawing/2014/main" id="{A8A43FBF-14B0-4DE8-B6BB-FB01B7F32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899" y="1622509"/>
            <a:ext cx="1349379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3gpp.org/images/LTEAdvancedPro-Red-Black-Logo-RGB-S.jpg">
            <a:extLst>
              <a:ext uri="{FF2B5EF4-FFF2-40B4-BE49-F238E27FC236}">
                <a16:creationId xmlns:a16="http://schemas.microsoft.com/office/drawing/2014/main" id="{116F6655-BECA-4143-AAB7-585ED6F67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837" y="1622509"/>
            <a:ext cx="1110861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LUETOOTH LOW ENERGY (BLE) OVERVIEW - Global Tag Srl">
            <a:extLst>
              <a:ext uri="{FF2B5EF4-FFF2-40B4-BE49-F238E27FC236}">
                <a16:creationId xmlns:a16="http://schemas.microsoft.com/office/drawing/2014/main" id="{9F6ADD8C-3CE7-4FE4-BA6F-E45AB6579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8" r="26190"/>
          <a:stretch/>
        </p:blipFill>
        <p:spPr bwMode="auto">
          <a:xfrm>
            <a:off x="7666832" y="1622509"/>
            <a:ext cx="98415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 descr="https://www.intellilink.co.jp/column/5g/2019/-/media/5ccf7241fb8944529224f504d591e78f.ashx">
            <a:extLst>
              <a:ext uri="{FF2B5EF4-FFF2-40B4-BE49-F238E27FC236}">
                <a16:creationId xmlns:a16="http://schemas.microsoft.com/office/drawing/2014/main" id="{5832F1D4-6B31-4987-9B07-30DC0143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112" y="1394977"/>
            <a:ext cx="1141653" cy="142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bout 3GPP">
            <a:extLst>
              <a:ext uri="{FF2B5EF4-FFF2-40B4-BE49-F238E27FC236}">
                <a16:creationId xmlns:a16="http://schemas.microsoft.com/office/drawing/2014/main" id="{0CF7C3D9-D6CA-4455-BE3B-0C3BEA394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389" y="1672687"/>
            <a:ext cx="1496384" cy="87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390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: 圆角 168">
            <a:extLst>
              <a:ext uri="{FF2B5EF4-FFF2-40B4-BE49-F238E27FC236}">
                <a16:creationId xmlns:a16="http://schemas.microsoft.com/office/drawing/2014/main" id="{F1D67240-A313-47B1-AED4-DC90C04C9EFB}"/>
              </a:ext>
            </a:extLst>
          </p:cNvPr>
          <p:cNvSpPr/>
          <p:nvPr/>
        </p:nvSpPr>
        <p:spPr>
          <a:xfrm>
            <a:off x="2540919" y="2794855"/>
            <a:ext cx="7228562" cy="6747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11">
            <a:extLst>
              <a:ext uri="{FF2B5EF4-FFF2-40B4-BE49-F238E27FC236}">
                <a16:creationId xmlns:a16="http://schemas.microsoft.com/office/drawing/2014/main" id="{0A553051-43F9-46AB-A4EB-382728399C55}"/>
              </a:ext>
            </a:extLst>
          </p:cNvPr>
          <p:cNvCxnSpPr>
            <a:cxnSpLocks/>
          </p:cNvCxnSpPr>
          <p:nvPr/>
        </p:nvCxnSpPr>
        <p:spPr>
          <a:xfrm flipV="1">
            <a:off x="5786100" y="5355518"/>
            <a:ext cx="1" cy="257670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1">
            <a:extLst>
              <a:ext uri="{FF2B5EF4-FFF2-40B4-BE49-F238E27FC236}">
                <a16:creationId xmlns:a16="http://schemas.microsoft.com/office/drawing/2014/main" id="{A9D2EB46-6BAF-4ECB-8E7F-23EDEB507C3A}"/>
              </a:ext>
            </a:extLst>
          </p:cNvPr>
          <p:cNvSpPr txBox="1"/>
          <p:nvPr/>
        </p:nvSpPr>
        <p:spPr>
          <a:xfrm>
            <a:off x="7367632" y="4788678"/>
            <a:ext cx="2301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JSCC Encoder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697">
            <a:extLst>
              <a:ext uri="{FF2B5EF4-FFF2-40B4-BE49-F238E27FC236}">
                <a16:creationId xmlns:a16="http://schemas.microsoft.com/office/drawing/2014/main" id="{4A975A60-D6A7-4683-8866-827CA9A6B9AC}"/>
              </a:ext>
            </a:extLst>
          </p:cNvPr>
          <p:cNvSpPr txBox="1"/>
          <p:nvPr/>
        </p:nvSpPr>
        <p:spPr>
          <a:xfrm>
            <a:off x="7495336" y="5667762"/>
            <a:ext cx="2046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851">
            <a:extLst>
              <a:ext uri="{FF2B5EF4-FFF2-40B4-BE49-F238E27FC236}">
                <a16:creationId xmlns:a16="http://schemas.microsoft.com/office/drawing/2014/main" id="{4911DEB4-1BAB-4305-AAE3-370DE01CC181}"/>
              </a:ext>
            </a:extLst>
          </p:cNvPr>
          <p:cNvSpPr txBox="1"/>
          <p:nvPr/>
        </p:nvSpPr>
        <p:spPr>
          <a:xfrm>
            <a:off x="7495330" y="3725724"/>
            <a:ext cx="2046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Encoded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852">
            <a:extLst>
              <a:ext uri="{FF2B5EF4-FFF2-40B4-BE49-F238E27FC236}">
                <a16:creationId xmlns:a16="http://schemas.microsoft.com/office/drawing/2014/main" id="{475F4714-C086-41B9-839A-EBB0446F7C8E}"/>
              </a:ext>
            </a:extLst>
          </p:cNvPr>
          <p:cNvSpPr txBox="1"/>
          <p:nvPr/>
        </p:nvSpPr>
        <p:spPr>
          <a:xfrm>
            <a:off x="7329181" y="1761080"/>
            <a:ext cx="2378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Corrupted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: 圆角 698">
            <a:extLst>
              <a:ext uri="{FF2B5EF4-FFF2-40B4-BE49-F238E27FC236}">
                <a16:creationId xmlns:a16="http://schemas.microsoft.com/office/drawing/2014/main" id="{90E0DB9D-E8BF-4966-80CE-604ADCD1D1E3}"/>
              </a:ext>
            </a:extLst>
          </p:cNvPr>
          <p:cNvSpPr/>
          <p:nvPr/>
        </p:nvSpPr>
        <p:spPr>
          <a:xfrm>
            <a:off x="1925965" y="3738323"/>
            <a:ext cx="8458473" cy="2858505"/>
          </a:xfrm>
          <a:prstGeom prst="roundRect">
            <a:avLst/>
          </a:prstGeom>
          <a:noFill/>
          <a:ln w="47625">
            <a:solidFill>
              <a:srgbClr val="0414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cxnSp>
        <p:nvCxnSpPr>
          <p:cNvPr id="15" name="直接箭头连接符 853">
            <a:extLst>
              <a:ext uri="{FF2B5EF4-FFF2-40B4-BE49-F238E27FC236}">
                <a16:creationId xmlns:a16="http://schemas.microsoft.com/office/drawing/2014/main" id="{E790C718-BC93-48DA-A61C-AF1DDB40E241}"/>
              </a:ext>
            </a:extLst>
          </p:cNvPr>
          <p:cNvCxnSpPr>
            <a:cxnSpLocks/>
          </p:cNvCxnSpPr>
          <p:nvPr/>
        </p:nvCxnSpPr>
        <p:spPr>
          <a:xfrm flipH="1" flipV="1">
            <a:off x="5786100" y="4172161"/>
            <a:ext cx="1" cy="260815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55">
            <a:extLst>
              <a:ext uri="{FF2B5EF4-FFF2-40B4-BE49-F238E27FC236}">
                <a16:creationId xmlns:a16="http://schemas.microsoft.com/office/drawing/2014/main" id="{1A5A7858-CD23-4858-9F33-AB495A9FB704}"/>
              </a:ext>
            </a:extLst>
          </p:cNvPr>
          <p:cNvSpPr txBox="1"/>
          <p:nvPr/>
        </p:nvSpPr>
        <p:spPr>
          <a:xfrm>
            <a:off x="3688166" y="2910856"/>
            <a:ext cx="1273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856">
            <a:extLst>
              <a:ext uri="{FF2B5EF4-FFF2-40B4-BE49-F238E27FC236}">
                <a16:creationId xmlns:a16="http://schemas.microsoft.com/office/drawing/2014/main" id="{C67C152A-CAFA-47E1-8D9C-EC6532769B7A}"/>
              </a:ext>
            </a:extLst>
          </p:cNvPr>
          <p:cNvCxnSpPr>
            <a:cxnSpLocks/>
          </p:cNvCxnSpPr>
          <p:nvPr/>
        </p:nvCxnSpPr>
        <p:spPr>
          <a:xfrm>
            <a:off x="4863824" y="3139458"/>
            <a:ext cx="593603" cy="4458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861">
            <a:extLst>
              <a:ext uri="{FF2B5EF4-FFF2-40B4-BE49-F238E27FC236}">
                <a16:creationId xmlns:a16="http://schemas.microsoft.com/office/drawing/2014/main" id="{119ED88E-AF46-4900-9703-C53945A4080A}"/>
              </a:ext>
            </a:extLst>
          </p:cNvPr>
          <p:cNvSpPr/>
          <p:nvPr/>
        </p:nvSpPr>
        <p:spPr>
          <a:xfrm>
            <a:off x="1925965" y="261029"/>
            <a:ext cx="8458473" cy="2343646"/>
          </a:xfrm>
          <a:prstGeom prst="roundRect">
            <a:avLst/>
          </a:prstGeom>
          <a:noFill/>
          <a:ln w="47625">
            <a:solidFill>
              <a:srgbClr val="A81A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3" name="文本框 862">
            <a:extLst>
              <a:ext uri="{FF2B5EF4-FFF2-40B4-BE49-F238E27FC236}">
                <a16:creationId xmlns:a16="http://schemas.microsoft.com/office/drawing/2014/main" id="{CF7251FD-D4A5-4F1A-A2E0-C21590F300B8}"/>
              </a:ext>
            </a:extLst>
          </p:cNvPr>
          <p:cNvSpPr txBox="1"/>
          <p:nvPr/>
        </p:nvSpPr>
        <p:spPr>
          <a:xfrm>
            <a:off x="7354433" y="2899105"/>
            <a:ext cx="2328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863">
            <a:extLst>
              <a:ext uri="{FF2B5EF4-FFF2-40B4-BE49-F238E27FC236}">
                <a16:creationId xmlns:a16="http://schemas.microsoft.com/office/drawing/2014/main" id="{F9396DD0-3679-4B67-B5F4-72CF13778F4C}"/>
              </a:ext>
            </a:extLst>
          </p:cNvPr>
          <p:cNvCxnSpPr>
            <a:cxnSpLocks/>
          </p:cNvCxnSpPr>
          <p:nvPr/>
        </p:nvCxnSpPr>
        <p:spPr>
          <a:xfrm flipV="1">
            <a:off x="5785431" y="3438499"/>
            <a:ext cx="1336" cy="460449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864">
            <a:extLst>
              <a:ext uri="{FF2B5EF4-FFF2-40B4-BE49-F238E27FC236}">
                <a16:creationId xmlns:a16="http://schemas.microsoft.com/office/drawing/2014/main" id="{80D3595B-3A24-4242-8968-91B7165675E7}"/>
              </a:ext>
            </a:extLst>
          </p:cNvPr>
          <p:cNvCxnSpPr>
            <a:cxnSpLocks/>
          </p:cNvCxnSpPr>
          <p:nvPr/>
        </p:nvCxnSpPr>
        <p:spPr>
          <a:xfrm flipV="1">
            <a:off x="5786099" y="2372679"/>
            <a:ext cx="0" cy="453288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865">
            <a:extLst>
              <a:ext uri="{FF2B5EF4-FFF2-40B4-BE49-F238E27FC236}">
                <a16:creationId xmlns:a16="http://schemas.microsoft.com/office/drawing/2014/main" id="{4A33067E-C8A1-428A-8812-6A88693B9400}"/>
              </a:ext>
            </a:extLst>
          </p:cNvPr>
          <p:cNvCxnSpPr>
            <a:cxnSpLocks/>
          </p:cNvCxnSpPr>
          <p:nvPr/>
        </p:nvCxnSpPr>
        <p:spPr>
          <a:xfrm flipV="1">
            <a:off x="5786099" y="1823731"/>
            <a:ext cx="0" cy="274528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1056">
            <a:extLst>
              <a:ext uri="{FF2B5EF4-FFF2-40B4-BE49-F238E27FC236}">
                <a16:creationId xmlns:a16="http://schemas.microsoft.com/office/drawing/2014/main" id="{55252A85-A046-4ABF-99B2-A4B34D105014}"/>
              </a:ext>
            </a:extLst>
          </p:cNvPr>
          <p:cNvSpPr txBox="1"/>
          <p:nvPr/>
        </p:nvSpPr>
        <p:spPr>
          <a:xfrm>
            <a:off x="1807562" y="1269796"/>
            <a:ext cx="2024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1057">
            <a:extLst>
              <a:ext uri="{FF2B5EF4-FFF2-40B4-BE49-F238E27FC236}">
                <a16:creationId xmlns:a16="http://schemas.microsoft.com/office/drawing/2014/main" id="{A5C7458E-712C-482D-B0D4-0087F4B54346}"/>
              </a:ext>
            </a:extLst>
          </p:cNvPr>
          <p:cNvSpPr txBox="1"/>
          <p:nvPr/>
        </p:nvSpPr>
        <p:spPr>
          <a:xfrm>
            <a:off x="2187525" y="4564681"/>
            <a:ext cx="1264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F7688F7-DDF7-495F-AC1F-DF75698C4A0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86" y="464930"/>
            <a:ext cx="890411" cy="839175"/>
          </a:xfrm>
          <a:prstGeom prst="rect">
            <a:avLst/>
          </a:prstGeom>
        </p:spPr>
      </p:pic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C0EEC785-B153-4E33-8F95-5EFB4A9A7911}"/>
              </a:ext>
            </a:extLst>
          </p:cNvPr>
          <p:cNvGrpSpPr/>
          <p:nvPr/>
        </p:nvGrpSpPr>
        <p:grpSpPr>
          <a:xfrm>
            <a:off x="5552152" y="2899104"/>
            <a:ext cx="467894" cy="466256"/>
            <a:chOff x="2749918" y="1085606"/>
            <a:chExt cx="252885" cy="252000"/>
          </a:xfrm>
        </p:grpSpPr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87CB30E1-22D4-4CDB-93AD-7A5EF72C6BFE}"/>
                </a:ext>
              </a:extLst>
            </p:cNvPr>
            <p:cNvSpPr/>
            <p:nvPr/>
          </p:nvSpPr>
          <p:spPr>
            <a:xfrm>
              <a:off x="2749918" y="1085606"/>
              <a:ext cx="252000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8046F320-8D39-4F56-925F-C49E24A89597}"/>
                </a:ext>
              </a:extLst>
            </p:cNvPr>
            <p:cNvCxnSpPr/>
            <p:nvPr/>
          </p:nvCxnSpPr>
          <p:spPr>
            <a:xfrm>
              <a:off x="2750803" y="121160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0FE3D132-3364-455D-B7DF-F3227023C494}"/>
                </a:ext>
              </a:extLst>
            </p:cNvPr>
            <p:cNvCxnSpPr>
              <a:cxnSpLocks/>
              <a:stCxn id="104" idx="0"/>
              <a:endCxn id="104" idx="4"/>
            </p:cNvCxnSpPr>
            <p:nvPr/>
          </p:nvCxnSpPr>
          <p:spPr>
            <a:xfrm>
              <a:off x="2875918" y="1085606"/>
              <a:ext cx="0" cy="25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FF411D-7D91-4F4C-85AC-A076E8A7F2F4}"/>
              </a:ext>
            </a:extLst>
          </p:cNvPr>
          <p:cNvGrpSpPr/>
          <p:nvPr/>
        </p:nvGrpSpPr>
        <p:grpSpPr>
          <a:xfrm>
            <a:off x="2295844" y="3969178"/>
            <a:ext cx="1064973" cy="673942"/>
            <a:chOff x="678816" y="4113087"/>
            <a:chExt cx="781855" cy="494778"/>
          </a:xfrm>
        </p:grpSpPr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038F272F-52B3-40B6-9DD3-A272EFCE7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78816" y="4113087"/>
              <a:ext cx="781855" cy="490578"/>
            </a:xfrm>
            <a:prstGeom prst="rect">
              <a:avLst/>
            </a:prstGeom>
          </p:spPr>
        </p:pic>
        <p:pic>
          <p:nvPicPr>
            <p:cNvPr id="108" name="图形 107">
              <a:extLst>
                <a:ext uri="{FF2B5EF4-FFF2-40B4-BE49-F238E27FC236}">
                  <a16:creationId xmlns:a16="http://schemas.microsoft.com/office/drawing/2014/main" id="{9C88D693-5AD1-4D6F-88FD-C6468AC97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68528" y="4319865"/>
              <a:ext cx="211216" cy="288000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4D12C0-63DB-4D82-ABDF-621FF6ED3369}"/>
              </a:ext>
            </a:extLst>
          </p:cNvPr>
          <p:cNvGrpSpPr/>
          <p:nvPr/>
        </p:nvGrpSpPr>
        <p:grpSpPr>
          <a:xfrm>
            <a:off x="5433876" y="2128283"/>
            <a:ext cx="704449" cy="216000"/>
            <a:chOff x="3765391" y="2113043"/>
            <a:chExt cx="704449" cy="216000"/>
          </a:xfrm>
        </p:grpSpPr>
        <p:sp>
          <p:nvSpPr>
            <p:cNvPr id="109" name="矩形 307">
              <a:extLst>
                <a:ext uri="{FF2B5EF4-FFF2-40B4-BE49-F238E27FC236}">
                  <a16:creationId xmlns:a16="http://schemas.microsoft.com/office/drawing/2014/main" id="{1A84DDAB-4D6C-4F9F-B6BC-D1AD0B812B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5391" y="2113043"/>
              <a:ext cx="216000" cy="216000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10" name="矩形 849">
              <a:extLst>
                <a:ext uri="{FF2B5EF4-FFF2-40B4-BE49-F238E27FC236}">
                  <a16:creationId xmlns:a16="http://schemas.microsoft.com/office/drawing/2014/main" id="{BCCEB79B-8421-4B44-9A86-0451F89FC8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9616" y="2113043"/>
              <a:ext cx="216000" cy="216000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11" name="矩形 850">
              <a:extLst>
                <a:ext uri="{FF2B5EF4-FFF2-40B4-BE49-F238E27FC236}">
                  <a16:creationId xmlns:a16="http://schemas.microsoft.com/office/drawing/2014/main" id="{FB9100AE-8D98-4050-BE0C-2DF899C208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3840" y="2113043"/>
              <a:ext cx="216000" cy="216000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04147B"/>
                </a:solidFill>
              </a:endParaRPr>
            </a:p>
          </p:txBody>
        </p:sp>
      </p:grpSp>
      <p:cxnSp>
        <p:nvCxnSpPr>
          <p:cNvPr id="172" name="直线连接符 200">
            <a:extLst>
              <a:ext uri="{FF2B5EF4-FFF2-40B4-BE49-F238E27FC236}">
                <a16:creationId xmlns:a16="http://schemas.microsoft.com/office/drawing/2014/main" id="{98CA63BD-6292-4AF6-9443-689351656113}"/>
              </a:ext>
            </a:extLst>
          </p:cNvPr>
          <p:cNvCxnSpPr>
            <a:cxnSpLocks noChangeAspect="1"/>
            <a:stCxn id="195" idx="6"/>
            <a:endCxn id="199" idx="2"/>
          </p:cNvCxnSpPr>
          <p:nvPr/>
        </p:nvCxnSpPr>
        <p:spPr>
          <a:xfrm flipV="1">
            <a:off x="5169679" y="4787061"/>
            <a:ext cx="260841" cy="236854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线连接符 201">
            <a:extLst>
              <a:ext uri="{FF2B5EF4-FFF2-40B4-BE49-F238E27FC236}">
                <a16:creationId xmlns:a16="http://schemas.microsoft.com/office/drawing/2014/main" id="{73FD2748-F9F9-4DBD-9F8D-8E4C19E58274}"/>
              </a:ext>
            </a:extLst>
          </p:cNvPr>
          <p:cNvCxnSpPr>
            <a:cxnSpLocks noChangeAspect="1"/>
            <a:stCxn id="195" idx="6"/>
            <a:endCxn id="200" idx="2"/>
          </p:cNvCxnSpPr>
          <p:nvPr/>
        </p:nvCxnSpPr>
        <p:spPr>
          <a:xfrm flipV="1">
            <a:off x="5169678" y="4787061"/>
            <a:ext cx="630322" cy="23685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线连接符 202">
            <a:extLst>
              <a:ext uri="{FF2B5EF4-FFF2-40B4-BE49-F238E27FC236}">
                <a16:creationId xmlns:a16="http://schemas.microsoft.com/office/drawing/2014/main" id="{697192F9-7CBE-4EAE-BCFD-B174DCCE5624}"/>
              </a:ext>
            </a:extLst>
          </p:cNvPr>
          <p:cNvCxnSpPr>
            <a:cxnSpLocks noChangeAspect="1"/>
            <a:stCxn id="195" idx="6"/>
            <a:endCxn id="201" idx="2"/>
          </p:cNvCxnSpPr>
          <p:nvPr/>
        </p:nvCxnSpPr>
        <p:spPr>
          <a:xfrm flipV="1">
            <a:off x="5169679" y="4787063"/>
            <a:ext cx="999805" cy="23685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线连接符 204">
            <a:extLst>
              <a:ext uri="{FF2B5EF4-FFF2-40B4-BE49-F238E27FC236}">
                <a16:creationId xmlns:a16="http://schemas.microsoft.com/office/drawing/2014/main" id="{BB9D7A11-BF09-4CA9-A108-BF709F79D1E1}"/>
              </a:ext>
            </a:extLst>
          </p:cNvPr>
          <p:cNvCxnSpPr>
            <a:cxnSpLocks noChangeAspect="1"/>
            <a:stCxn id="196" idx="6"/>
            <a:endCxn id="201" idx="2"/>
          </p:cNvCxnSpPr>
          <p:nvPr/>
        </p:nvCxnSpPr>
        <p:spPr>
          <a:xfrm flipV="1">
            <a:off x="5589897" y="4787063"/>
            <a:ext cx="579587" cy="23685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连接符 205">
            <a:extLst>
              <a:ext uri="{FF2B5EF4-FFF2-40B4-BE49-F238E27FC236}">
                <a16:creationId xmlns:a16="http://schemas.microsoft.com/office/drawing/2014/main" id="{9250A6F9-951D-4D39-B35F-0299DD5753DC}"/>
              </a:ext>
            </a:extLst>
          </p:cNvPr>
          <p:cNvCxnSpPr>
            <a:cxnSpLocks noChangeAspect="1"/>
            <a:stCxn id="196" idx="6"/>
            <a:endCxn id="199" idx="2"/>
          </p:cNvCxnSpPr>
          <p:nvPr/>
        </p:nvCxnSpPr>
        <p:spPr>
          <a:xfrm flipH="1" flipV="1">
            <a:off x="5430518" y="4787062"/>
            <a:ext cx="159379" cy="236861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连接符 206">
            <a:extLst>
              <a:ext uri="{FF2B5EF4-FFF2-40B4-BE49-F238E27FC236}">
                <a16:creationId xmlns:a16="http://schemas.microsoft.com/office/drawing/2014/main" id="{13286C9A-D72B-4E93-A376-2107B5DB6FA5}"/>
              </a:ext>
            </a:extLst>
          </p:cNvPr>
          <p:cNvCxnSpPr>
            <a:cxnSpLocks noChangeAspect="1"/>
            <a:stCxn id="196" idx="6"/>
            <a:endCxn id="200" idx="2"/>
          </p:cNvCxnSpPr>
          <p:nvPr/>
        </p:nvCxnSpPr>
        <p:spPr>
          <a:xfrm flipV="1">
            <a:off x="5589896" y="4787060"/>
            <a:ext cx="210104" cy="23686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线连接符 208">
            <a:extLst>
              <a:ext uri="{FF2B5EF4-FFF2-40B4-BE49-F238E27FC236}">
                <a16:creationId xmlns:a16="http://schemas.microsoft.com/office/drawing/2014/main" id="{81CDB343-DC26-47F2-A214-7D94E72A47ED}"/>
              </a:ext>
            </a:extLst>
          </p:cNvPr>
          <p:cNvCxnSpPr>
            <a:cxnSpLocks noChangeAspect="1"/>
            <a:stCxn id="197" idx="6"/>
            <a:endCxn id="201" idx="2"/>
          </p:cNvCxnSpPr>
          <p:nvPr/>
        </p:nvCxnSpPr>
        <p:spPr>
          <a:xfrm flipV="1">
            <a:off x="6010116" y="4787062"/>
            <a:ext cx="159369" cy="23686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线连接符 209">
            <a:extLst>
              <a:ext uri="{FF2B5EF4-FFF2-40B4-BE49-F238E27FC236}">
                <a16:creationId xmlns:a16="http://schemas.microsoft.com/office/drawing/2014/main" id="{842E1B97-913B-4438-8827-E26E18DFBE9E}"/>
              </a:ext>
            </a:extLst>
          </p:cNvPr>
          <p:cNvCxnSpPr>
            <a:cxnSpLocks noChangeAspect="1"/>
            <a:stCxn id="198" idx="6"/>
            <a:endCxn id="199" idx="2"/>
          </p:cNvCxnSpPr>
          <p:nvPr/>
        </p:nvCxnSpPr>
        <p:spPr>
          <a:xfrm flipH="1" flipV="1">
            <a:off x="5430517" y="4787062"/>
            <a:ext cx="999814" cy="23686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连接符 210">
            <a:extLst>
              <a:ext uri="{FF2B5EF4-FFF2-40B4-BE49-F238E27FC236}">
                <a16:creationId xmlns:a16="http://schemas.microsoft.com/office/drawing/2014/main" id="{B8BEA0F0-0ECD-4209-8910-AF9F50433ACC}"/>
              </a:ext>
            </a:extLst>
          </p:cNvPr>
          <p:cNvCxnSpPr>
            <a:cxnSpLocks noChangeAspect="1"/>
            <a:stCxn id="197" idx="6"/>
            <a:endCxn id="200" idx="2"/>
          </p:cNvCxnSpPr>
          <p:nvPr/>
        </p:nvCxnSpPr>
        <p:spPr>
          <a:xfrm flipH="1" flipV="1">
            <a:off x="5800000" y="4787061"/>
            <a:ext cx="210114" cy="23686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F5353286-B85A-45EC-A647-86AFC339B656}"/>
              </a:ext>
            </a:extLst>
          </p:cNvPr>
          <p:cNvGrpSpPr/>
          <p:nvPr/>
        </p:nvGrpSpPr>
        <p:grpSpPr>
          <a:xfrm>
            <a:off x="5311718" y="4549460"/>
            <a:ext cx="976566" cy="237602"/>
            <a:chOff x="11137098" y="2994082"/>
            <a:chExt cx="3137016" cy="763245"/>
          </a:xfrm>
        </p:grpSpPr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BA6A7E3D-21E3-4393-AD25-1B0C728D078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1137102" y="2994083"/>
              <a:ext cx="763232" cy="76324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99CA15BC-9225-4711-815C-D3EF43AC36C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2323989" y="2994079"/>
              <a:ext cx="763233" cy="76324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58F78A31-EFFD-4A79-8F5A-D41350FCDC6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510876" y="2994089"/>
              <a:ext cx="763236" cy="76324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369BA0A4-1845-4E9D-9E14-E42D83007A38}"/>
              </a:ext>
            </a:extLst>
          </p:cNvPr>
          <p:cNvGrpSpPr/>
          <p:nvPr/>
        </p:nvGrpSpPr>
        <p:grpSpPr>
          <a:xfrm>
            <a:off x="5050877" y="5023916"/>
            <a:ext cx="1498252" cy="237609"/>
            <a:chOff x="10271338" y="4958328"/>
            <a:chExt cx="4812825" cy="763265"/>
          </a:xfrm>
        </p:grpSpPr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AEAEC4F1-7068-4F15-9F6E-54923C21CD8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271342" y="4958324"/>
              <a:ext cx="763231" cy="76324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D92DEEF0-CF94-477E-B5FC-26FE01E162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1621204" y="4958326"/>
              <a:ext cx="763232" cy="76324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E3B127E4-B5B2-4F7C-B878-DEB8A9B5CD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2971066" y="4958339"/>
              <a:ext cx="763233" cy="76324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439EA269-F140-4E6D-BEFB-74ECD47A4AA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4320925" y="4958354"/>
              <a:ext cx="763236" cy="763241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cxnSp>
        <p:nvCxnSpPr>
          <p:cNvPr id="183" name="直线连接符 208">
            <a:extLst>
              <a:ext uri="{FF2B5EF4-FFF2-40B4-BE49-F238E27FC236}">
                <a16:creationId xmlns:a16="http://schemas.microsoft.com/office/drawing/2014/main" id="{49BAB72B-9AEE-4120-B843-966640A221F4}"/>
              </a:ext>
            </a:extLst>
          </p:cNvPr>
          <p:cNvCxnSpPr>
            <a:cxnSpLocks noChangeAspect="1"/>
            <a:stCxn id="198" idx="6"/>
            <a:endCxn id="201" idx="2"/>
          </p:cNvCxnSpPr>
          <p:nvPr/>
        </p:nvCxnSpPr>
        <p:spPr>
          <a:xfrm flipH="1" flipV="1">
            <a:off x="6169483" y="4787062"/>
            <a:ext cx="260848" cy="23686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连接符 208">
            <a:extLst>
              <a:ext uri="{FF2B5EF4-FFF2-40B4-BE49-F238E27FC236}">
                <a16:creationId xmlns:a16="http://schemas.microsoft.com/office/drawing/2014/main" id="{C24E84DC-2C8F-461B-91AB-94102BCFA9A5}"/>
              </a:ext>
            </a:extLst>
          </p:cNvPr>
          <p:cNvCxnSpPr>
            <a:cxnSpLocks noChangeAspect="1"/>
            <a:stCxn id="197" idx="6"/>
            <a:endCxn id="199" idx="2"/>
          </p:cNvCxnSpPr>
          <p:nvPr/>
        </p:nvCxnSpPr>
        <p:spPr>
          <a:xfrm flipH="1" flipV="1">
            <a:off x="5430518" y="4787062"/>
            <a:ext cx="579597" cy="23686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208">
            <a:extLst>
              <a:ext uri="{FF2B5EF4-FFF2-40B4-BE49-F238E27FC236}">
                <a16:creationId xmlns:a16="http://schemas.microsoft.com/office/drawing/2014/main" id="{F885C213-07C3-4C62-8301-6EE50E87B596}"/>
              </a:ext>
            </a:extLst>
          </p:cNvPr>
          <p:cNvCxnSpPr>
            <a:cxnSpLocks noChangeAspect="1"/>
            <a:stCxn id="198" idx="6"/>
            <a:endCxn id="200" idx="2"/>
          </p:cNvCxnSpPr>
          <p:nvPr/>
        </p:nvCxnSpPr>
        <p:spPr>
          <a:xfrm flipH="1" flipV="1">
            <a:off x="5800001" y="4787061"/>
            <a:ext cx="630331" cy="23686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梯形 201">
            <a:extLst>
              <a:ext uri="{FF2B5EF4-FFF2-40B4-BE49-F238E27FC236}">
                <a16:creationId xmlns:a16="http://schemas.microsoft.com/office/drawing/2014/main" id="{A728EE0A-5D87-41B2-B17D-DE7075E97C71}"/>
              </a:ext>
            </a:extLst>
          </p:cNvPr>
          <p:cNvSpPr/>
          <p:nvPr/>
        </p:nvSpPr>
        <p:spPr>
          <a:xfrm>
            <a:off x="4875114" y="4517093"/>
            <a:ext cx="1821970" cy="826523"/>
          </a:xfrm>
          <a:prstGeom prst="trapezoid">
            <a:avLst>
              <a:gd name="adj" fmla="val 42359"/>
            </a:avLst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线连接符 199">
            <a:extLst>
              <a:ext uri="{FF2B5EF4-FFF2-40B4-BE49-F238E27FC236}">
                <a16:creationId xmlns:a16="http://schemas.microsoft.com/office/drawing/2014/main" id="{88B02000-65DD-4DE8-BFA3-05B80BC3310C}"/>
              </a:ext>
            </a:extLst>
          </p:cNvPr>
          <p:cNvCxnSpPr>
            <a:cxnSpLocks noChangeAspect="1"/>
            <a:stCxn id="100" idx="6"/>
            <a:endCxn id="96" idx="2"/>
          </p:cNvCxnSpPr>
          <p:nvPr/>
        </p:nvCxnSpPr>
        <p:spPr>
          <a:xfrm flipH="1" flipV="1">
            <a:off x="5085649" y="5931101"/>
            <a:ext cx="303805" cy="28830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连接符 200">
            <a:extLst>
              <a:ext uri="{FF2B5EF4-FFF2-40B4-BE49-F238E27FC236}">
                <a16:creationId xmlns:a16="http://schemas.microsoft.com/office/drawing/2014/main" id="{75FC4146-1521-479B-8978-1A2A6D2972F2}"/>
              </a:ext>
            </a:extLst>
          </p:cNvPr>
          <p:cNvCxnSpPr>
            <a:cxnSpLocks noChangeAspect="1"/>
            <a:stCxn id="100" idx="6"/>
            <a:endCxn id="97" idx="2"/>
          </p:cNvCxnSpPr>
          <p:nvPr/>
        </p:nvCxnSpPr>
        <p:spPr>
          <a:xfrm flipV="1">
            <a:off x="5389453" y="5931099"/>
            <a:ext cx="181034" cy="28830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201">
            <a:extLst>
              <a:ext uri="{FF2B5EF4-FFF2-40B4-BE49-F238E27FC236}">
                <a16:creationId xmlns:a16="http://schemas.microsoft.com/office/drawing/2014/main" id="{A909309C-C508-4A49-B983-914D7EABE930}"/>
              </a:ext>
            </a:extLst>
          </p:cNvPr>
          <p:cNvCxnSpPr>
            <a:cxnSpLocks noChangeAspect="1"/>
            <a:stCxn id="100" idx="6"/>
            <a:endCxn id="98" idx="2"/>
          </p:cNvCxnSpPr>
          <p:nvPr/>
        </p:nvCxnSpPr>
        <p:spPr>
          <a:xfrm flipV="1">
            <a:off x="5389453" y="5931101"/>
            <a:ext cx="665868" cy="28830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202">
            <a:extLst>
              <a:ext uri="{FF2B5EF4-FFF2-40B4-BE49-F238E27FC236}">
                <a16:creationId xmlns:a16="http://schemas.microsoft.com/office/drawing/2014/main" id="{C414EE3A-CA89-45F3-A81F-E5277DE7CBDE}"/>
              </a:ext>
            </a:extLst>
          </p:cNvPr>
          <p:cNvCxnSpPr>
            <a:cxnSpLocks noChangeAspect="1"/>
            <a:stCxn id="100" idx="6"/>
            <a:endCxn id="99" idx="2"/>
          </p:cNvCxnSpPr>
          <p:nvPr/>
        </p:nvCxnSpPr>
        <p:spPr>
          <a:xfrm flipV="1">
            <a:off x="5389454" y="5931105"/>
            <a:ext cx="1150707" cy="288298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203">
            <a:extLst>
              <a:ext uri="{FF2B5EF4-FFF2-40B4-BE49-F238E27FC236}">
                <a16:creationId xmlns:a16="http://schemas.microsoft.com/office/drawing/2014/main" id="{2F5EFE7D-C5B7-445F-8766-920DAC2FA2C0}"/>
              </a:ext>
            </a:extLst>
          </p:cNvPr>
          <p:cNvCxnSpPr>
            <a:cxnSpLocks noChangeAspect="1"/>
            <a:stCxn id="101" idx="6"/>
            <a:endCxn id="96" idx="2"/>
          </p:cNvCxnSpPr>
          <p:nvPr/>
        </p:nvCxnSpPr>
        <p:spPr>
          <a:xfrm flipH="1" flipV="1">
            <a:off x="5085649" y="5931101"/>
            <a:ext cx="739353" cy="28830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204">
            <a:extLst>
              <a:ext uri="{FF2B5EF4-FFF2-40B4-BE49-F238E27FC236}">
                <a16:creationId xmlns:a16="http://schemas.microsoft.com/office/drawing/2014/main" id="{F5BBE24E-FB18-46F3-977A-BFEDBEEF7855}"/>
              </a:ext>
            </a:extLst>
          </p:cNvPr>
          <p:cNvCxnSpPr>
            <a:cxnSpLocks noChangeAspect="1"/>
            <a:stCxn id="101" idx="6"/>
            <a:endCxn id="99" idx="2"/>
          </p:cNvCxnSpPr>
          <p:nvPr/>
        </p:nvCxnSpPr>
        <p:spPr>
          <a:xfrm flipV="1">
            <a:off x="5825002" y="5931105"/>
            <a:ext cx="715157" cy="288298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205">
            <a:extLst>
              <a:ext uri="{FF2B5EF4-FFF2-40B4-BE49-F238E27FC236}">
                <a16:creationId xmlns:a16="http://schemas.microsoft.com/office/drawing/2014/main" id="{DCEA1F99-6299-4E06-B233-443B9FB5E960}"/>
              </a:ext>
            </a:extLst>
          </p:cNvPr>
          <p:cNvCxnSpPr>
            <a:cxnSpLocks noChangeAspect="1"/>
            <a:stCxn id="101" idx="6"/>
            <a:endCxn id="97" idx="2"/>
          </p:cNvCxnSpPr>
          <p:nvPr/>
        </p:nvCxnSpPr>
        <p:spPr>
          <a:xfrm flipH="1" flipV="1">
            <a:off x="5570487" y="5931098"/>
            <a:ext cx="254516" cy="288306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206">
            <a:extLst>
              <a:ext uri="{FF2B5EF4-FFF2-40B4-BE49-F238E27FC236}">
                <a16:creationId xmlns:a16="http://schemas.microsoft.com/office/drawing/2014/main" id="{72551B92-BC25-429D-A2AF-B4F0EFABC414}"/>
              </a:ext>
            </a:extLst>
          </p:cNvPr>
          <p:cNvCxnSpPr>
            <a:cxnSpLocks noChangeAspect="1"/>
            <a:stCxn id="101" idx="6"/>
            <a:endCxn id="98" idx="2"/>
          </p:cNvCxnSpPr>
          <p:nvPr/>
        </p:nvCxnSpPr>
        <p:spPr>
          <a:xfrm flipV="1">
            <a:off x="5825001" y="5931102"/>
            <a:ext cx="230320" cy="28830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207">
            <a:extLst>
              <a:ext uri="{FF2B5EF4-FFF2-40B4-BE49-F238E27FC236}">
                <a16:creationId xmlns:a16="http://schemas.microsoft.com/office/drawing/2014/main" id="{AE7122BC-0AC0-4B64-A77F-48686149D2C1}"/>
              </a:ext>
            </a:extLst>
          </p:cNvPr>
          <p:cNvCxnSpPr>
            <a:cxnSpLocks noChangeAspect="1"/>
            <a:stCxn id="102" idx="6"/>
            <a:endCxn id="96" idx="2"/>
          </p:cNvCxnSpPr>
          <p:nvPr/>
        </p:nvCxnSpPr>
        <p:spPr>
          <a:xfrm flipH="1" flipV="1">
            <a:off x="5085649" y="5931101"/>
            <a:ext cx="1174901" cy="28830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208">
            <a:extLst>
              <a:ext uri="{FF2B5EF4-FFF2-40B4-BE49-F238E27FC236}">
                <a16:creationId xmlns:a16="http://schemas.microsoft.com/office/drawing/2014/main" id="{54CA57D0-939A-4E77-889D-E6F3C6B19274}"/>
              </a:ext>
            </a:extLst>
          </p:cNvPr>
          <p:cNvCxnSpPr>
            <a:cxnSpLocks noChangeAspect="1"/>
            <a:stCxn id="102" idx="6"/>
            <a:endCxn id="99" idx="2"/>
          </p:cNvCxnSpPr>
          <p:nvPr/>
        </p:nvCxnSpPr>
        <p:spPr>
          <a:xfrm flipV="1">
            <a:off x="6260549" y="5931105"/>
            <a:ext cx="279610" cy="288296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209">
            <a:extLst>
              <a:ext uri="{FF2B5EF4-FFF2-40B4-BE49-F238E27FC236}">
                <a16:creationId xmlns:a16="http://schemas.microsoft.com/office/drawing/2014/main" id="{F6F00A90-FF16-4E9B-9711-73CFD64E045B}"/>
              </a:ext>
            </a:extLst>
          </p:cNvPr>
          <p:cNvCxnSpPr>
            <a:cxnSpLocks noChangeAspect="1"/>
            <a:endCxn id="97" idx="2"/>
          </p:cNvCxnSpPr>
          <p:nvPr/>
        </p:nvCxnSpPr>
        <p:spPr>
          <a:xfrm flipH="1" flipV="1">
            <a:off x="5570488" y="5931099"/>
            <a:ext cx="665179" cy="458167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210">
            <a:extLst>
              <a:ext uri="{FF2B5EF4-FFF2-40B4-BE49-F238E27FC236}">
                <a16:creationId xmlns:a16="http://schemas.microsoft.com/office/drawing/2014/main" id="{B899B30F-DF88-49F2-9341-F2AF1BF573AF}"/>
              </a:ext>
            </a:extLst>
          </p:cNvPr>
          <p:cNvCxnSpPr>
            <a:cxnSpLocks noChangeAspect="1"/>
            <a:stCxn id="102" idx="6"/>
            <a:endCxn id="98" idx="2"/>
          </p:cNvCxnSpPr>
          <p:nvPr/>
        </p:nvCxnSpPr>
        <p:spPr>
          <a:xfrm flipH="1" flipV="1">
            <a:off x="6055321" y="5931102"/>
            <a:ext cx="205228" cy="288301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4FFDB553-308D-4615-967A-06F36327E9A6}"/>
              </a:ext>
            </a:extLst>
          </p:cNvPr>
          <p:cNvGrpSpPr/>
          <p:nvPr/>
        </p:nvGrpSpPr>
        <p:grpSpPr>
          <a:xfrm rot="16200000">
            <a:off x="5706201" y="5783854"/>
            <a:ext cx="237601" cy="1108696"/>
            <a:chOff x="1850906" y="1964769"/>
            <a:chExt cx="667585" cy="3115031"/>
          </a:xfrm>
        </p:grpSpPr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BCD4308A-D008-45D9-92D9-7DF6F04D24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06" y="1964769"/>
              <a:ext cx="667571" cy="66757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5742EEAC-FD19-40B2-8503-44FED7E90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09" y="3188500"/>
              <a:ext cx="667574" cy="667569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4D1FDE0B-46F0-4414-938A-DE3B34ACEE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17" y="4412231"/>
              <a:ext cx="667574" cy="667569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220763DA-C44C-4E07-A021-0D814E43E811}"/>
              </a:ext>
            </a:extLst>
          </p:cNvPr>
          <p:cNvGrpSpPr/>
          <p:nvPr/>
        </p:nvGrpSpPr>
        <p:grpSpPr>
          <a:xfrm rot="16200000">
            <a:off x="5694100" y="4966247"/>
            <a:ext cx="237606" cy="1692110"/>
            <a:chOff x="3694809" y="1145173"/>
            <a:chExt cx="667597" cy="4754225"/>
          </a:xfrm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F3DBD31-3B17-4FA8-9C75-F8FCD90B41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27" y="1145173"/>
              <a:ext cx="667575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2153B5B6-2ED7-461E-A90F-B7D3C0B23A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29" y="2507394"/>
              <a:ext cx="667577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E71E7744-1807-4701-94D5-75853634F2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20" y="3869607"/>
              <a:ext cx="667574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32327E3D-4B78-4E8E-B9CA-865821A67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09" y="5231827"/>
              <a:ext cx="667571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sp>
        <p:nvSpPr>
          <p:cNvPr id="203" name="矩形 202">
            <a:extLst>
              <a:ext uri="{FF2B5EF4-FFF2-40B4-BE49-F238E27FC236}">
                <a16:creationId xmlns:a16="http://schemas.microsoft.com/office/drawing/2014/main" id="{2FD339A7-9CBC-44DB-B110-DFE42A6FF2F0}"/>
              </a:ext>
            </a:extLst>
          </p:cNvPr>
          <p:cNvSpPr/>
          <p:nvPr/>
        </p:nvSpPr>
        <p:spPr>
          <a:xfrm>
            <a:off x="4887186" y="5655407"/>
            <a:ext cx="1797826" cy="862283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5" name="直线连接符 211">
            <a:extLst>
              <a:ext uri="{FF2B5EF4-FFF2-40B4-BE49-F238E27FC236}">
                <a16:creationId xmlns:a16="http://schemas.microsoft.com/office/drawing/2014/main" id="{BC1FD3FA-F081-46EB-B69C-E608A4253CE6}"/>
              </a:ext>
            </a:extLst>
          </p:cNvPr>
          <p:cNvCxnSpPr>
            <a:cxnSpLocks noChangeAspect="1"/>
            <a:stCxn id="156" idx="2"/>
            <a:endCxn id="151" idx="6"/>
          </p:cNvCxnSpPr>
          <p:nvPr/>
        </p:nvCxnSpPr>
        <p:spPr>
          <a:xfrm>
            <a:off x="5125407" y="1251963"/>
            <a:ext cx="23017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213">
            <a:extLst>
              <a:ext uri="{FF2B5EF4-FFF2-40B4-BE49-F238E27FC236}">
                <a16:creationId xmlns:a16="http://schemas.microsoft.com/office/drawing/2014/main" id="{71A7DFCD-0173-461C-92D9-53555FD29FBE}"/>
              </a:ext>
            </a:extLst>
          </p:cNvPr>
          <p:cNvCxnSpPr>
            <a:cxnSpLocks noChangeAspect="1"/>
            <a:stCxn id="156" idx="2"/>
            <a:endCxn id="152" idx="6"/>
          </p:cNvCxnSpPr>
          <p:nvPr/>
        </p:nvCxnSpPr>
        <p:spPr>
          <a:xfrm>
            <a:off x="5125407" y="1251963"/>
            <a:ext cx="68333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214">
            <a:extLst>
              <a:ext uri="{FF2B5EF4-FFF2-40B4-BE49-F238E27FC236}">
                <a16:creationId xmlns:a16="http://schemas.microsoft.com/office/drawing/2014/main" id="{A056A49A-1203-46CB-84AA-AF945F028A81}"/>
              </a:ext>
            </a:extLst>
          </p:cNvPr>
          <p:cNvCxnSpPr>
            <a:cxnSpLocks noChangeAspect="1"/>
            <a:stCxn id="156" idx="2"/>
            <a:endCxn id="153" idx="6"/>
          </p:cNvCxnSpPr>
          <p:nvPr/>
        </p:nvCxnSpPr>
        <p:spPr>
          <a:xfrm>
            <a:off x="5125406" y="1251963"/>
            <a:ext cx="1136496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212">
            <a:extLst>
              <a:ext uri="{FF2B5EF4-FFF2-40B4-BE49-F238E27FC236}">
                <a16:creationId xmlns:a16="http://schemas.microsoft.com/office/drawing/2014/main" id="{94EB6C37-D60F-4484-BB7D-92B51C4BACBD}"/>
              </a:ext>
            </a:extLst>
          </p:cNvPr>
          <p:cNvCxnSpPr>
            <a:cxnSpLocks noChangeAspect="1"/>
            <a:stCxn id="158" idx="2"/>
            <a:endCxn id="152" idx="6"/>
          </p:cNvCxnSpPr>
          <p:nvPr/>
        </p:nvCxnSpPr>
        <p:spPr>
          <a:xfrm flipH="1">
            <a:off x="5808741" y="1251963"/>
            <a:ext cx="227778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213">
            <a:extLst>
              <a:ext uri="{FF2B5EF4-FFF2-40B4-BE49-F238E27FC236}">
                <a16:creationId xmlns:a16="http://schemas.microsoft.com/office/drawing/2014/main" id="{C442BFE5-DCDF-46AB-8625-BB217869BE78}"/>
              </a:ext>
            </a:extLst>
          </p:cNvPr>
          <p:cNvCxnSpPr>
            <a:cxnSpLocks noChangeAspect="1"/>
            <a:stCxn id="158" idx="2"/>
            <a:endCxn id="153" idx="6"/>
          </p:cNvCxnSpPr>
          <p:nvPr/>
        </p:nvCxnSpPr>
        <p:spPr>
          <a:xfrm>
            <a:off x="6036520" y="1251963"/>
            <a:ext cx="225383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214">
            <a:extLst>
              <a:ext uri="{FF2B5EF4-FFF2-40B4-BE49-F238E27FC236}">
                <a16:creationId xmlns:a16="http://schemas.microsoft.com/office/drawing/2014/main" id="{C37C01D9-2CDC-4FC7-BF3F-D1A986CDFA5D}"/>
              </a:ext>
            </a:extLst>
          </p:cNvPr>
          <p:cNvCxnSpPr>
            <a:cxnSpLocks noChangeAspect="1"/>
            <a:stCxn id="158" idx="2"/>
            <a:endCxn id="151" idx="6"/>
          </p:cNvCxnSpPr>
          <p:nvPr/>
        </p:nvCxnSpPr>
        <p:spPr>
          <a:xfrm flipH="1">
            <a:off x="5355582" y="1251963"/>
            <a:ext cx="680939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211">
            <a:extLst>
              <a:ext uri="{FF2B5EF4-FFF2-40B4-BE49-F238E27FC236}">
                <a16:creationId xmlns:a16="http://schemas.microsoft.com/office/drawing/2014/main" id="{A49371D5-174D-4428-AD9D-1C152C5027B2}"/>
              </a:ext>
            </a:extLst>
          </p:cNvPr>
          <p:cNvCxnSpPr>
            <a:cxnSpLocks noChangeAspect="1"/>
            <a:stCxn id="157" idx="2"/>
            <a:endCxn id="152" idx="6"/>
          </p:cNvCxnSpPr>
          <p:nvPr/>
        </p:nvCxnSpPr>
        <p:spPr>
          <a:xfrm>
            <a:off x="5580963" y="1251963"/>
            <a:ext cx="227778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连接符 211">
            <a:extLst>
              <a:ext uri="{FF2B5EF4-FFF2-40B4-BE49-F238E27FC236}">
                <a16:creationId xmlns:a16="http://schemas.microsoft.com/office/drawing/2014/main" id="{D6E92E1D-67D8-45FE-B5D6-E20BA5E480D7}"/>
              </a:ext>
            </a:extLst>
          </p:cNvPr>
          <p:cNvCxnSpPr>
            <a:cxnSpLocks noChangeAspect="1"/>
            <a:stCxn id="157" idx="2"/>
            <a:endCxn id="151" idx="6"/>
          </p:cNvCxnSpPr>
          <p:nvPr/>
        </p:nvCxnSpPr>
        <p:spPr>
          <a:xfrm flipH="1">
            <a:off x="5355582" y="1251963"/>
            <a:ext cx="225383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211">
            <a:extLst>
              <a:ext uri="{FF2B5EF4-FFF2-40B4-BE49-F238E27FC236}">
                <a16:creationId xmlns:a16="http://schemas.microsoft.com/office/drawing/2014/main" id="{C7141FB5-B7CE-4278-B5E2-EF279C6D084A}"/>
              </a:ext>
            </a:extLst>
          </p:cNvPr>
          <p:cNvCxnSpPr>
            <a:cxnSpLocks noChangeAspect="1"/>
            <a:stCxn id="157" idx="2"/>
            <a:endCxn id="153" idx="6"/>
          </p:cNvCxnSpPr>
          <p:nvPr/>
        </p:nvCxnSpPr>
        <p:spPr>
          <a:xfrm>
            <a:off x="5580964" y="1251963"/>
            <a:ext cx="680939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0337B13-BE59-4924-809E-39F48BFA130C}"/>
              </a:ext>
            </a:extLst>
          </p:cNvPr>
          <p:cNvGrpSpPr/>
          <p:nvPr/>
        </p:nvGrpSpPr>
        <p:grpSpPr>
          <a:xfrm>
            <a:off x="5006076" y="1013301"/>
            <a:ext cx="1605332" cy="238661"/>
            <a:chOff x="3492876" y="926041"/>
            <a:chExt cx="1452902" cy="216000"/>
          </a:xfrm>
        </p:grpSpPr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11CAB614-DFF6-4AFB-99B7-682BEC20F45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492876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A79EFE43-81E5-4480-88F1-4752380DE2C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905177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FD035B2B-A948-4D5B-A57D-AD0491B4A2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17477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47A6A0F3-64B8-4F68-A336-B569511E9D6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729778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898F872-E0F2-4645-BD63-6BDF887D0AA1}"/>
              </a:ext>
            </a:extLst>
          </p:cNvPr>
          <p:cNvGrpSpPr/>
          <p:nvPr/>
        </p:nvGrpSpPr>
        <p:grpSpPr>
          <a:xfrm>
            <a:off x="5484788" y="471320"/>
            <a:ext cx="647906" cy="238661"/>
            <a:chOff x="3935025" y="435522"/>
            <a:chExt cx="586386" cy="216000"/>
          </a:xfrm>
        </p:grpSpPr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B3962F4E-F9CE-4C4E-A755-FE1AB7132E0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935025" y="435522"/>
              <a:ext cx="216000" cy="21600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0D064D60-A5FA-4DA9-8BE3-E31673D8EED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5411" y="435522"/>
              <a:ext cx="216000" cy="21600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</p:grpSp>
      <p:cxnSp>
        <p:nvCxnSpPr>
          <p:cNvPr id="127" name="直线连接符 211">
            <a:extLst>
              <a:ext uri="{FF2B5EF4-FFF2-40B4-BE49-F238E27FC236}">
                <a16:creationId xmlns:a16="http://schemas.microsoft.com/office/drawing/2014/main" id="{1F93495C-7C2C-464A-8BDC-F48472E90CF5}"/>
              </a:ext>
            </a:extLst>
          </p:cNvPr>
          <p:cNvCxnSpPr>
            <a:cxnSpLocks noChangeAspect="1"/>
            <a:stCxn id="159" idx="2"/>
            <a:endCxn id="153" idx="6"/>
          </p:cNvCxnSpPr>
          <p:nvPr/>
        </p:nvCxnSpPr>
        <p:spPr>
          <a:xfrm flipH="1">
            <a:off x="6261903" y="1251963"/>
            <a:ext cx="23017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连接符 213">
            <a:extLst>
              <a:ext uri="{FF2B5EF4-FFF2-40B4-BE49-F238E27FC236}">
                <a16:creationId xmlns:a16="http://schemas.microsoft.com/office/drawing/2014/main" id="{FE3F7461-C182-4031-AD84-354585F76249}"/>
              </a:ext>
            </a:extLst>
          </p:cNvPr>
          <p:cNvCxnSpPr>
            <a:cxnSpLocks noChangeAspect="1"/>
            <a:stCxn id="159" idx="2"/>
            <a:endCxn id="151" idx="6"/>
          </p:cNvCxnSpPr>
          <p:nvPr/>
        </p:nvCxnSpPr>
        <p:spPr>
          <a:xfrm flipH="1">
            <a:off x="5355581" y="1251963"/>
            <a:ext cx="1136496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线连接符 214">
            <a:extLst>
              <a:ext uri="{FF2B5EF4-FFF2-40B4-BE49-F238E27FC236}">
                <a16:creationId xmlns:a16="http://schemas.microsoft.com/office/drawing/2014/main" id="{0FFD9FB4-45C0-45CC-80E2-E3DF04A929CE}"/>
              </a:ext>
            </a:extLst>
          </p:cNvPr>
          <p:cNvCxnSpPr>
            <a:cxnSpLocks noChangeAspect="1"/>
            <a:stCxn id="159" idx="2"/>
            <a:endCxn id="152" idx="6"/>
          </p:cNvCxnSpPr>
          <p:nvPr/>
        </p:nvCxnSpPr>
        <p:spPr>
          <a:xfrm flipH="1">
            <a:off x="5808742" y="1251963"/>
            <a:ext cx="68333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连接符 199">
            <a:extLst>
              <a:ext uri="{FF2B5EF4-FFF2-40B4-BE49-F238E27FC236}">
                <a16:creationId xmlns:a16="http://schemas.microsoft.com/office/drawing/2014/main" id="{5874FEBB-D4B7-4A96-81B1-6E5324E575AA}"/>
              </a:ext>
            </a:extLst>
          </p:cNvPr>
          <p:cNvCxnSpPr>
            <a:cxnSpLocks noChangeAspect="1"/>
            <a:stCxn id="154" idx="2"/>
            <a:endCxn id="156" idx="6"/>
          </p:cNvCxnSpPr>
          <p:nvPr/>
        </p:nvCxnSpPr>
        <p:spPr>
          <a:xfrm flipH="1">
            <a:off x="5125407" y="709980"/>
            <a:ext cx="478713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连接符 200">
            <a:extLst>
              <a:ext uri="{FF2B5EF4-FFF2-40B4-BE49-F238E27FC236}">
                <a16:creationId xmlns:a16="http://schemas.microsoft.com/office/drawing/2014/main" id="{972D8215-E366-45A0-89E7-CE2E7C4A6A49}"/>
              </a:ext>
            </a:extLst>
          </p:cNvPr>
          <p:cNvCxnSpPr>
            <a:cxnSpLocks noChangeAspect="1"/>
            <a:stCxn id="154" idx="2"/>
            <a:endCxn id="157" idx="6"/>
          </p:cNvCxnSpPr>
          <p:nvPr/>
        </p:nvCxnSpPr>
        <p:spPr>
          <a:xfrm flipH="1">
            <a:off x="5580963" y="709980"/>
            <a:ext cx="23156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连接符 201">
            <a:extLst>
              <a:ext uri="{FF2B5EF4-FFF2-40B4-BE49-F238E27FC236}">
                <a16:creationId xmlns:a16="http://schemas.microsoft.com/office/drawing/2014/main" id="{9BAD446D-C03E-46D6-BD5D-EA53718CCFFF}"/>
              </a:ext>
            </a:extLst>
          </p:cNvPr>
          <p:cNvCxnSpPr>
            <a:cxnSpLocks noChangeAspect="1"/>
            <a:stCxn id="154" idx="2"/>
            <a:endCxn id="158" idx="6"/>
          </p:cNvCxnSpPr>
          <p:nvPr/>
        </p:nvCxnSpPr>
        <p:spPr>
          <a:xfrm>
            <a:off x="5604119" y="709980"/>
            <a:ext cx="432400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连接符 202">
            <a:extLst>
              <a:ext uri="{FF2B5EF4-FFF2-40B4-BE49-F238E27FC236}">
                <a16:creationId xmlns:a16="http://schemas.microsoft.com/office/drawing/2014/main" id="{1A147F99-2327-479B-8B57-1BE50F0A7D83}"/>
              </a:ext>
            </a:extLst>
          </p:cNvPr>
          <p:cNvCxnSpPr>
            <a:cxnSpLocks noChangeAspect="1"/>
            <a:stCxn id="154" idx="2"/>
            <a:endCxn id="159" idx="6"/>
          </p:cNvCxnSpPr>
          <p:nvPr/>
        </p:nvCxnSpPr>
        <p:spPr>
          <a:xfrm>
            <a:off x="5604120" y="709980"/>
            <a:ext cx="887957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连接符 203">
            <a:extLst>
              <a:ext uri="{FF2B5EF4-FFF2-40B4-BE49-F238E27FC236}">
                <a16:creationId xmlns:a16="http://schemas.microsoft.com/office/drawing/2014/main" id="{956CCFAE-6FB2-4E09-96DD-35741DD4039A}"/>
              </a:ext>
            </a:extLst>
          </p:cNvPr>
          <p:cNvCxnSpPr>
            <a:cxnSpLocks noChangeAspect="1"/>
            <a:stCxn id="155" idx="2"/>
            <a:endCxn id="156" idx="6"/>
          </p:cNvCxnSpPr>
          <p:nvPr/>
        </p:nvCxnSpPr>
        <p:spPr>
          <a:xfrm flipH="1">
            <a:off x="5125407" y="709980"/>
            <a:ext cx="887957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连接符 204">
            <a:extLst>
              <a:ext uri="{FF2B5EF4-FFF2-40B4-BE49-F238E27FC236}">
                <a16:creationId xmlns:a16="http://schemas.microsoft.com/office/drawing/2014/main" id="{D2E9BDD3-2C47-44EC-8804-C09D8A1BC40B}"/>
              </a:ext>
            </a:extLst>
          </p:cNvPr>
          <p:cNvCxnSpPr>
            <a:cxnSpLocks noChangeAspect="1"/>
            <a:stCxn id="155" idx="2"/>
            <a:endCxn id="159" idx="6"/>
          </p:cNvCxnSpPr>
          <p:nvPr/>
        </p:nvCxnSpPr>
        <p:spPr>
          <a:xfrm>
            <a:off x="6013365" y="709980"/>
            <a:ext cx="478713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线连接符 205">
            <a:extLst>
              <a:ext uri="{FF2B5EF4-FFF2-40B4-BE49-F238E27FC236}">
                <a16:creationId xmlns:a16="http://schemas.microsoft.com/office/drawing/2014/main" id="{AB045058-4BC5-41B5-BE6A-449D84BAD2E8}"/>
              </a:ext>
            </a:extLst>
          </p:cNvPr>
          <p:cNvCxnSpPr>
            <a:cxnSpLocks noChangeAspect="1"/>
            <a:stCxn id="155" idx="2"/>
            <a:endCxn id="157" idx="6"/>
          </p:cNvCxnSpPr>
          <p:nvPr/>
        </p:nvCxnSpPr>
        <p:spPr>
          <a:xfrm flipH="1">
            <a:off x="5580963" y="709980"/>
            <a:ext cx="432400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连接符 206">
            <a:extLst>
              <a:ext uri="{FF2B5EF4-FFF2-40B4-BE49-F238E27FC236}">
                <a16:creationId xmlns:a16="http://schemas.microsoft.com/office/drawing/2014/main" id="{B782894B-2CC6-48E6-8CA6-A01B631819EA}"/>
              </a:ext>
            </a:extLst>
          </p:cNvPr>
          <p:cNvCxnSpPr>
            <a:cxnSpLocks noChangeAspect="1"/>
            <a:stCxn id="155" idx="2"/>
            <a:endCxn id="158" idx="6"/>
          </p:cNvCxnSpPr>
          <p:nvPr/>
        </p:nvCxnSpPr>
        <p:spPr>
          <a:xfrm>
            <a:off x="6013364" y="709980"/>
            <a:ext cx="23156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99D0FC1-84AB-462E-B9FE-88EED33F065E}"/>
              </a:ext>
            </a:extLst>
          </p:cNvPr>
          <p:cNvGrpSpPr/>
          <p:nvPr/>
        </p:nvGrpSpPr>
        <p:grpSpPr>
          <a:xfrm>
            <a:off x="5236250" y="1544862"/>
            <a:ext cx="1144982" cy="238661"/>
            <a:chOff x="3685706" y="1407129"/>
            <a:chExt cx="1036264" cy="216000"/>
          </a:xfrm>
        </p:grpSpPr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E8BF23E7-AD5D-46DD-9BE5-96D8E7BBF6E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685706" y="1407129"/>
              <a:ext cx="216000" cy="216000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A4F9D3F5-5E88-4225-93F4-E99D19F4859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095838" y="1407129"/>
              <a:ext cx="216000" cy="216000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98A37C57-5EA8-43BE-A84B-5E27F81B0E8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505970" y="1407129"/>
              <a:ext cx="216000" cy="216000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</p:grpSp>
      <p:sp>
        <p:nvSpPr>
          <p:cNvPr id="204" name="矩形 203">
            <a:extLst>
              <a:ext uri="{FF2B5EF4-FFF2-40B4-BE49-F238E27FC236}">
                <a16:creationId xmlns:a16="http://schemas.microsoft.com/office/drawing/2014/main" id="{606C9741-609F-4F77-8060-618085B64665}"/>
              </a:ext>
            </a:extLst>
          </p:cNvPr>
          <p:cNvSpPr/>
          <p:nvPr/>
        </p:nvSpPr>
        <p:spPr>
          <a:xfrm>
            <a:off x="4926123" y="450015"/>
            <a:ext cx="1719952" cy="1378892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00B1749E-EF15-4221-8A3F-6EE1AE145D08}"/>
              </a:ext>
            </a:extLst>
          </p:cNvPr>
          <p:cNvGrpSpPr/>
          <p:nvPr/>
        </p:nvGrpSpPr>
        <p:grpSpPr>
          <a:xfrm>
            <a:off x="5433876" y="3951978"/>
            <a:ext cx="704449" cy="216000"/>
            <a:chOff x="3765391" y="2113043"/>
            <a:chExt cx="704449" cy="216000"/>
          </a:xfrm>
        </p:grpSpPr>
        <p:sp>
          <p:nvSpPr>
            <p:cNvPr id="167" name="矩形 307">
              <a:extLst>
                <a:ext uri="{FF2B5EF4-FFF2-40B4-BE49-F238E27FC236}">
                  <a16:creationId xmlns:a16="http://schemas.microsoft.com/office/drawing/2014/main" id="{42C23A6E-6019-476A-8540-CEBF8CCE59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5391" y="2113043"/>
              <a:ext cx="216000" cy="216000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68" name="矩形 849">
              <a:extLst>
                <a:ext uri="{FF2B5EF4-FFF2-40B4-BE49-F238E27FC236}">
                  <a16:creationId xmlns:a16="http://schemas.microsoft.com/office/drawing/2014/main" id="{F20FEE7A-731B-446F-AD5C-96382CEEC1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9616" y="2113043"/>
              <a:ext cx="216000" cy="216000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70" name="矩形 850">
              <a:extLst>
                <a:ext uri="{FF2B5EF4-FFF2-40B4-BE49-F238E27FC236}">
                  <a16:creationId xmlns:a16="http://schemas.microsoft.com/office/drawing/2014/main" id="{4DB2A008-4157-42E6-B499-714EE07E8A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3840" y="2113043"/>
              <a:ext cx="216000" cy="216000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04147B"/>
                </a:solidFill>
              </a:endParaRPr>
            </a:p>
          </p:txBody>
        </p:sp>
      </p:grpSp>
      <p:sp>
        <p:nvSpPr>
          <p:cNvPr id="112" name="文本框 852">
            <a:extLst>
              <a:ext uri="{FF2B5EF4-FFF2-40B4-BE49-F238E27FC236}">
                <a16:creationId xmlns:a16="http://schemas.microsoft.com/office/drawing/2014/main" id="{AFD140C8-7478-4DEA-AA2C-840179211BFF}"/>
              </a:ext>
            </a:extLst>
          </p:cNvPr>
          <p:cNvSpPr txBox="1"/>
          <p:nvPr/>
        </p:nvSpPr>
        <p:spPr>
          <a:xfrm>
            <a:off x="7329181" y="875305"/>
            <a:ext cx="237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83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18">
            <a:extLst>
              <a:ext uri="{FF2B5EF4-FFF2-40B4-BE49-F238E27FC236}">
                <a16:creationId xmlns:a16="http://schemas.microsoft.com/office/drawing/2014/main" id="{69CEA789-7168-484A-ACD7-33CE58B9943B}"/>
              </a:ext>
            </a:extLst>
          </p:cNvPr>
          <p:cNvSpPr txBox="1"/>
          <p:nvPr/>
        </p:nvSpPr>
        <p:spPr>
          <a:xfrm>
            <a:off x="7081955" y="1221234"/>
            <a:ext cx="2517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 Features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054">
            <a:extLst>
              <a:ext uri="{FF2B5EF4-FFF2-40B4-BE49-F238E27FC236}">
                <a16:creationId xmlns:a16="http://schemas.microsoft.com/office/drawing/2014/main" id="{B51C43A9-78BC-4853-BCF8-67AFC0FF18A3}"/>
              </a:ext>
            </a:extLst>
          </p:cNvPr>
          <p:cNvSpPr txBox="1"/>
          <p:nvPr/>
        </p:nvSpPr>
        <p:spPr>
          <a:xfrm>
            <a:off x="6468622" y="4054659"/>
            <a:ext cx="354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Features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圆角 1055">
            <a:extLst>
              <a:ext uri="{FF2B5EF4-FFF2-40B4-BE49-F238E27FC236}">
                <a16:creationId xmlns:a16="http://schemas.microsoft.com/office/drawing/2014/main" id="{612E49F8-A1E3-4F2B-894C-C7D459F96400}"/>
              </a:ext>
            </a:extLst>
          </p:cNvPr>
          <p:cNvSpPr/>
          <p:nvPr/>
        </p:nvSpPr>
        <p:spPr>
          <a:xfrm>
            <a:off x="2011652" y="4538881"/>
            <a:ext cx="8199388" cy="294914"/>
          </a:xfrm>
          <a:prstGeom prst="roundRect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4" name="文本框 1058">
            <a:extLst>
              <a:ext uri="{FF2B5EF4-FFF2-40B4-BE49-F238E27FC236}">
                <a16:creationId xmlns:a16="http://schemas.microsoft.com/office/drawing/2014/main" id="{C0CF4D8E-D1B4-4E6F-97CB-A21E44BCCE46}"/>
              </a:ext>
            </a:extLst>
          </p:cNvPr>
          <p:cNvSpPr txBox="1"/>
          <p:nvPr/>
        </p:nvSpPr>
        <p:spPr>
          <a:xfrm>
            <a:off x="1398329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059">
            <a:extLst>
              <a:ext uri="{FF2B5EF4-FFF2-40B4-BE49-F238E27FC236}">
                <a16:creationId xmlns:a16="http://schemas.microsoft.com/office/drawing/2014/main" id="{A3BE143A-41DD-46F1-9E44-64539661316F}"/>
              </a:ext>
            </a:extLst>
          </p:cNvPr>
          <p:cNvSpPr txBox="1"/>
          <p:nvPr/>
        </p:nvSpPr>
        <p:spPr>
          <a:xfrm>
            <a:off x="3992903" y="628664"/>
            <a:ext cx="277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2" name="图片 131">
            <a:extLst>
              <a:ext uri="{FF2B5EF4-FFF2-40B4-BE49-F238E27FC236}">
                <a16:creationId xmlns:a16="http://schemas.microsoft.com/office/drawing/2014/main" id="{76F63912-4B4A-45CC-B713-5C674BA3E6F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94" y="234391"/>
            <a:ext cx="1326539" cy="1250211"/>
          </a:xfrm>
          <a:prstGeom prst="rect">
            <a:avLst/>
          </a:prstGeom>
        </p:spPr>
      </p:pic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2B78EC4C-A2E0-4A94-9D2C-4556A707D35A}"/>
              </a:ext>
            </a:extLst>
          </p:cNvPr>
          <p:cNvGrpSpPr>
            <a:grpSpLocks noChangeAspect="1"/>
          </p:cNvGrpSpPr>
          <p:nvPr/>
        </p:nvGrpSpPr>
        <p:grpSpPr>
          <a:xfrm>
            <a:off x="7939680" y="5812546"/>
            <a:ext cx="792000" cy="70133"/>
            <a:chOff x="9508266" y="6093347"/>
            <a:chExt cx="284582" cy="25200"/>
          </a:xfrm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8E62E653-E36F-491E-A157-729C188DB327}"/>
                </a:ext>
              </a:extLst>
            </p:cNvPr>
            <p:cNvSpPr/>
            <p:nvPr/>
          </p:nvSpPr>
          <p:spPr>
            <a:xfrm>
              <a:off x="9508266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DEFC794D-B364-4D12-AC30-5B16E0D02965}"/>
                </a:ext>
              </a:extLst>
            </p:cNvPr>
            <p:cNvSpPr/>
            <p:nvPr/>
          </p:nvSpPr>
          <p:spPr>
            <a:xfrm>
              <a:off x="9637957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7CDD7ABD-58B6-4737-8DCE-621009A96076}"/>
                </a:ext>
              </a:extLst>
            </p:cNvPr>
            <p:cNvSpPr/>
            <p:nvPr/>
          </p:nvSpPr>
          <p:spPr>
            <a:xfrm>
              <a:off x="9767648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sp>
        <p:nvSpPr>
          <p:cNvPr id="153" name="文本框 1058">
            <a:extLst>
              <a:ext uri="{FF2B5EF4-FFF2-40B4-BE49-F238E27FC236}">
                <a16:creationId xmlns:a16="http://schemas.microsoft.com/office/drawing/2014/main" id="{5839CAED-1B97-446F-B731-3E85A6474B55}"/>
              </a:ext>
            </a:extLst>
          </p:cNvPr>
          <p:cNvSpPr txBox="1"/>
          <p:nvPr/>
        </p:nvSpPr>
        <p:spPr>
          <a:xfrm>
            <a:off x="5750818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本框 1058">
            <a:extLst>
              <a:ext uri="{FF2B5EF4-FFF2-40B4-BE49-F238E27FC236}">
                <a16:creationId xmlns:a16="http://schemas.microsoft.com/office/drawing/2014/main" id="{04DD0498-8682-42B6-9B0D-12C9294EEBCE}"/>
              </a:ext>
            </a:extLst>
          </p:cNvPr>
          <p:cNvSpPr txBox="1"/>
          <p:nvPr/>
        </p:nvSpPr>
        <p:spPr>
          <a:xfrm>
            <a:off x="8710621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ED48F223-74BE-4533-A98D-A0D81ED94A55}"/>
              </a:ext>
            </a:extLst>
          </p:cNvPr>
          <p:cNvGrpSpPr/>
          <p:nvPr/>
        </p:nvGrpSpPr>
        <p:grpSpPr>
          <a:xfrm>
            <a:off x="2011654" y="4635677"/>
            <a:ext cx="856403" cy="727817"/>
            <a:chOff x="587924" y="5081992"/>
            <a:chExt cx="856403" cy="727817"/>
          </a:xfrm>
        </p:grpSpPr>
        <p:cxnSp>
          <p:nvCxnSpPr>
            <p:cNvPr id="156" name="直线连接符 199">
              <a:extLst>
                <a:ext uri="{FF2B5EF4-FFF2-40B4-BE49-F238E27FC236}">
                  <a16:creationId xmlns:a16="http://schemas.microsoft.com/office/drawing/2014/main" id="{63662122-D739-4472-A99B-3D284D979A44}"/>
                </a:ext>
              </a:extLst>
            </p:cNvPr>
            <p:cNvCxnSpPr>
              <a:cxnSpLocks noChangeAspect="1"/>
              <a:stCxn id="167" idx="6"/>
              <a:endCxn id="164" idx="2"/>
            </p:cNvCxnSpPr>
            <p:nvPr/>
          </p:nvCxnSpPr>
          <p:spPr>
            <a:xfrm flipV="1">
              <a:off x="850758" y="5226625"/>
              <a:ext cx="165368" cy="15059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线连接符 200">
              <a:extLst>
                <a:ext uri="{FF2B5EF4-FFF2-40B4-BE49-F238E27FC236}">
                  <a16:creationId xmlns:a16="http://schemas.microsoft.com/office/drawing/2014/main" id="{1AB91037-B12A-4DDB-952D-EFFF8C55B6EA}"/>
                </a:ext>
              </a:extLst>
            </p:cNvPr>
            <p:cNvCxnSpPr>
              <a:cxnSpLocks noChangeAspect="1"/>
              <a:stCxn id="169" idx="6"/>
              <a:endCxn id="167" idx="2"/>
            </p:cNvCxnSpPr>
            <p:nvPr/>
          </p:nvCxnSpPr>
          <p:spPr>
            <a:xfrm flipV="1">
              <a:off x="660241" y="5521856"/>
              <a:ext cx="190517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线连接符 201">
              <a:extLst>
                <a:ext uri="{FF2B5EF4-FFF2-40B4-BE49-F238E27FC236}">
                  <a16:creationId xmlns:a16="http://schemas.microsoft.com/office/drawing/2014/main" id="{90B587DF-D452-4B7F-935A-3AB7AE59E235}"/>
                </a:ext>
              </a:extLst>
            </p:cNvPr>
            <p:cNvCxnSpPr>
              <a:cxnSpLocks noChangeAspect="1"/>
              <a:stCxn id="169" idx="6"/>
              <a:endCxn id="168" idx="2"/>
            </p:cNvCxnSpPr>
            <p:nvPr/>
          </p:nvCxnSpPr>
          <p:spPr>
            <a:xfrm flipV="1">
              <a:off x="660241" y="5521856"/>
              <a:ext cx="521253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线连接符 205">
              <a:extLst>
                <a:ext uri="{FF2B5EF4-FFF2-40B4-BE49-F238E27FC236}">
                  <a16:creationId xmlns:a16="http://schemas.microsoft.com/office/drawing/2014/main" id="{2F751488-6278-4D7B-A169-9DCBB777C275}"/>
                </a:ext>
              </a:extLst>
            </p:cNvPr>
            <p:cNvCxnSpPr>
              <a:cxnSpLocks noChangeAspect="1"/>
              <a:stCxn id="170" idx="6"/>
              <a:endCxn id="167" idx="2"/>
            </p:cNvCxnSpPr>
            <p:nvPr/>
          </p:nvCxnSpPr>
          <p:spPr>
            <a:xfrm flipH="1" flipV="1">
              <a:off x="850758" y="5521856"/>
              <a:ext cx="165368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206">
              <a:extLst>
                <a:ext uri="{FF2B5EF4-FFF2-40B4-BE49-F238E27FC236}">
                  <a16:creationId xmlns:a16="http://schemas.microsoft.com/office/drawing/2014/main" id="{45BE7990-5A38-48A9-8901-AB5C22FA4ECD}"/>
                </a:ext>
              </a:extLst>
            </p:cNvPr>
            <p:cNvCxnSpPr>
              <a:cxnSpLocks noChangeAspect="1"/>
              <a:stCxn id="170" idx="6"/>
              <a:endCxn id="168" idx="2"/>
            </p:cNvCxnSpPr>
            <p:nvPr/>
          </p:nvCxnSpPr>
          <p:spPr>
            <a:xfrm flipV="1">
              <a:off x="1016126" y="5521856"/>
              <a:ext cx="165368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连接符 209">
              <a:extLst>
                <a:ext uri="{FF2B5EF4-FFF2-40B4-BE49-F238E27FC236}">
                  <a16:creationId xmlns:a16="http://schemas.microsoft.com/office/drawing/2014/main" id="{44416DEE-D560-4476-8EC8-BBCBCD1A5AEA}"/>
                </a:ext>
              </a:extLst>
            </p:cNvPr>
            <p:cNvCxnSpPr>
              <a:cxnSpLocks noChangeAspect="1"/>
              <a:stCxn id="171" idx="6"/>
              <a:endCxn id="167" idx="2"/>
            </p:cNvCxnSpPr>
            <p:nvPr/>
          </p:nvCxnSpPr>
          <p:spPr>
            <a:xfrm flipH="1" flipV="1">
              <a:off x="850758" y="5521856"/>
              <a:ext cx="521253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210">
              <a:extLst>
                <a:ext uri="{FF2B5EF4-FFF2-40B4-BE49-F238E27FC236}">
                  <a16:creationId xmlns:a16="http://schemas.microsoft.com/office/drawing/2014/main" id="{941E78BF-B32C-41EC-B298-967960B8B667}"/>
                </a:ext>
              </a:extLst>
            </p:cNvPr>
            <p:cNvCxnSpPr>
              <a:cxnSpLocks noChangeAspect="1"/>
              <a:stCxn id="171" idx="6"/>
              <a:endCxn id="168" idx="2"/>
            </p:cNvCxnSpPr>
            <p:nvPr/>
          </p:nvCxnSpPr>
          <p:spPr>
            <a:xfrm flipH="1" flipV="1">
              <a:off x="1181494" y="5521856"/>
              <a:ext cx="190517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740D91D3-DC0A-4F17-B5BB-35E671478F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7924" y="5665176"/>
              <a:ext cx="856403" cy="144633"/>
              <a:chOff x="2282556" y="4134505"/>
              <a:chExt cx="5509332" cy="930437"/>
            </a:xfrm>
          </p:grpSpPr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E9A2665C-1FEF-41C2-9CBD-64EE07D13F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282560" y="4134501"/>
                <a:ext cx="930436" cy="9304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A666C50D-7FE9-4F30-936C-0A59E4DA11D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572004" y="4134502"/>
                <a:ext cx="930436" cy="9304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E6953DD0-E290-4056-B72A-25B2BEFD09E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6861448" y="4134502"/>
                <a:ext cx="930436" cy="9304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01CEA9EF-1318-41B6-B900-8B415B73D1F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943809" y="5081992"/>
              <a:ext cx="144633" cy="144633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 dirty="0"/>
            </a:p>
          </p:txBody>
        </p:sp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A13B7F05-A230-470E-B4EA-FE8588F2F6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8441" y="5377223"/>
              <a:ext cx="475369" cy="144633"/>
              <a:chOff x="3430581" y="1828251"/>
              <a:chExt cx="3058098" cy="930436"/>
            </a:xfrm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0F343B84-C657-49CF-B74C-12270308477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30584" y="1828248"/>
                <a:ext cx="930436" cy="93044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35D4277-2104-456E-9241-F921D23A51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558240" y="1828248"/>
                <a:ext cx="930436" cy="93044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166" name="直线连接符 199">
              <a:extLst>
                <a:ext uri="{FF2B5EF4-FFF2-40B4-BE49-F238E27FC236}">
                  <a16:creationId xmlns:a16="http://schemas.microsoft.com/office/drawing/2014/main" id="{F89E8C8A-BD61-45FA-85A7-31C8C2C8DCA3}"/>
                </a:ext>
              </a:extLst>
            </p:cNvPr>
            <p:cNvCxnSpPr>
              <a:cxnSpLocks noChangeAspect="1"/>
              <a:stCxn id="168" idx="6"/>
              <a:endCxn id="164" idx="2"/>
            </p:cNvCxnSpPr>
            <p:nvPr/>
          </p:nvCxnSpPr>
          <p:spPr>
            <a:xfrm flipH="1" flipV="1">
              <a:off x="1016126" y="5226625"/>
              <a:ext cx="165368" cy="15059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42562D3E-B55A-498E-9E48-6BFAC1094D7A}"/>
              </a:ext>
            </a:extLst>
          </p:cNvPr>
          <p:cNvGrpSpPr/>
          <p:nvPr/>
        </p:nvGrpSpPr>
        <p:grpSpPr>
          <a:xfrm>
            <a:off x="6461093" y="4635991"/>
            <a:ext cx="662503" cy="727186"/>
            <a:chOff x="4388980" y="5082308"/>
            <a:chExt cx="662503" cy="727186"/>
          </a:xfrm>
        </p:grpSpPr>
        <p:cxnSp>
          <p:nvCxnSpPr>
            <p:cNvPr id="172" name="直线连接符 199">
              <a:extLst>
                <a:ext uri="{FF2B5EF4-FFF2-40B4-BE49-F238E27FC236}">
                  <a16:creationId xmlns:a16="http://schemas.microsoft.com/office/drawing/2014/main" id="{737305B6-6CCA-40DF-BCAC-6B1EE27C3406}"/>
                </a:ext>
              </a:extLst>
            </p:cNvPr>
            <p:cNvCxnSpPr>
              <a:cxnSpLocks noChangeAspect="1"/>
              <a:stCxn id="181" idx="6"/>
              <a:endCxn id="184" idx="2"/>
            </p:cNvCxnSpPr>
            <p:nvPr/>
          </p:nvCxnSpPr>
          <p:spPr>
            <a:xfrm flipH="1" flipV="1">
              <a:off x="4460980" y="5521538"/>
              <a:ext cx="135411" cy="1439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200">
              <a:extLst>
                <a:ext uri="{FF2B5EF4-FFF2-40B4-BE49-F238E27FC236}">
                  <a16:creationId xmlns:a16="http://schemas.microsoft.com/office/drawing/2014/main" id="{FCEB60F1-A028-4800-9D4F-E6959F1EFEAB}"/>
                </a:ext>
              </a:extLst>
            </p:cNvPr>
            <p:cNvCxnSpPr>
              <a:cxnSpLocks noChangeAspect="1"/>
              <a:stCxn id="181" idx="6"/>
              <a:endCxn id="185" idx="2"/>
            </p:cNvCxnSpPr>
            <p:nvPr/>
          </p:nvCxnSpPr>
          <p:spPr>
            <a:xfrm flipV="1">
              <a:off x="4596391" y="5521541"/>
              <a:ext cx="123840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连接符 201">
              <a:extLst>
                <a:ext uri="{FF2B5EF4-FFF2-40B4-BE49-F238E27FC236}">
                  <a16:creationId xmlns:a16="http://schemas.microsoft.com/office/drawing/2014/main" id="{81BAEF0F-9757-4760-9F2C-1C609275E61C}"/>
                </a:ext>
              </a:extLst>
            </p:cNvPr>
            <p:cNvCxnSpPr>
              <a:cxnSpLocks noChangeAspect="1"/>
              <a:stCxn id="181" idx="6"/>
              <a:endCxn id="186" idx="2"/>
            </p:cNvCxnSpPr>
            <p:nvPr/>
          </p:nvCxnSpPr>
          <p:spPr>
            <a:xfrm flipV="1">
              <a:off x="4596391" y="5521541"/>
              <a:ext cx="383092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线连接符 203">
              <a:extLst>
                <a:ext uri="{FF2B5EF4-FFF2-40B4-BE49-F238E27FC236}">
                  <a16:creationId xmlns:a16="http://schemas.microsoft.com/office/drawing/2014/main" id="{C50CFE84-C406-40A8-A904-CF877EB9F773}"/>
                </a:ext>
              </a:extLst>
            </p:cNvPr>
            <p:cNvCxnSpPr>
              <a:cxnSpLocks noChangeAspect="1"/>
              <a:stCxn id="182" idx="6"/>
              <a:endCxn id="184" idx="2"/>
            </p:cNvCxnSpPr>
            <p:nvPr/>
          </p:nvCxnSpPr>
          <p:spPr>
            <a:xfrm flipH="1" flipV="1">
              <a:off x="4460980" y="5521538"/>
              <a:ext cx="383093" cy="1439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符 205">
              <a:extLst>
                <a:ext uri="{FF2B5EF4-FFF2-40B4-BE49-F238E27FC236}">
                  <a16:creationId xmlns:a16="http://schemas.microsoft.com/office/drawing/2014/main" id="{D694BD48-5137-4B60-B20B-3825B820E69A}"/>
                </a:ext>
              </a:extLst>
            </p:cNvPr>
            <p:cNvCxnSpPr>
              <a:cxnSpLocks noChangeAspect="1"/>
              <a:stCxn id="182" idx="6"/>
              <a:endCxn id="185" idx="2"/>
            </p:cNvCxnSpPr>
            <p:nvPr/>
          </p:nvCxnSpPr>
          <p:spPr>
            <a:xfrm flipH="1" flipV="1">
              <a:off x="4720231" y="5521541"/>
              <a:ext cx="123842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符 206">
              <a:extLst>
                <a:ext uri="{FF2B5EF4-FFF2-40B4-BE49-F238E27FC236}">
                  <a16:creationId xmlns:a16="http://schemas.microsoft.com/office/drawing/2014/main" id="{CEFE22D0-6771-46E6-AF5E-EB795F407B52}"/>
                </a:ext>
              </a:extLst>
            </p:cNvPr>
            <p:cNvCxnSpPr>
              <a:cxnSpLocks noChangeAspect="1"/>
              <a:stCxn id="182" idx="6"/>
              <a:endCxn id="186" idx="2"/>
            </p:cNvCxnSpPr>
            <p:nvPr/>
          </p:nvCxnSpPr>
          <p:spPr>
            <a:xfrm flipV="1">
              <a:off x="4844073" y="5521541"/>
              <a:ext cx="135410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线连接符 207">
              <a:extLst>
                <a:ext uri="{FF2B5EF4-FFF2-40B4-BE49-F238E27FC236}">
                  <a16:creationId xmlns:a16="http://schemas.microsoft.com/office/drawing/2014/main" id="{B700B0DC-17F7-4EDD-A600-4EA6D86073B3}"/>
                </a:ext>
              </a:extLst>
            </p:cNvPr>
            <p:cNvCxnSpPr>
              <a:cxnSpLocks noChangeAspect="1"/>
              <a:stCxn id="188" idx="2"/>
              <a:endCxn id="184" idx="6"/>
            </p:cNvCxnSpPr>
            <p:nvPr/>
          </p:nvCxnSpPr>
          <p:spPr>
            <a:xfrm flipH="1">
              <a:off x="4460980" y="5226308"/>
              <a:ext cx="383093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线连接符 210">
              <a:extLst>
                <a:ext uri="{FF2B5EF4-FFF2-40B4-BE49-F238E27FC236}">
                  <a16:creationId xmlns:a16="http://schemas.microsoft.com/office/drawing/2014/main" id="{19E19453-366C-4ECE-B931-36D3AE834DD1}"/>
                </a:ext>
              </a:extLst>
            </p:cNvPr>
            <p:cNvCxnSpPr>
              <a:cxnSpLocks noChangeAspect="1"/>
              <a:stCxn id="188" idx="2"/>
              <a:endCxn id="186" idx="6"/>
            </p:cNvCxnSpPr>
            <p:nvPr/>
          </p:nvCxnSpPr>
          <p:spPr>
            <a:xfrm>
              <a:off x="4844073" y="5226308"/>
              <a:ext cx="13541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6F5BE1C8-EEF8-4788-8A10-21F19371D8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0" y="5665491"/>
              <a:ext cx="391682" cy="144003"/>
              <a:chOff x="1557241" y="4706035"/>
              <a:chExt cx="2264632" cy="832599"/>
            </a:xfrm>
          </p:grpSpPr>
          <p:sp>
            <p:nvSpPr>
              <p:cNvPr id="181" name="椭圆 180">
                <a:extLst>
                  <a:ext uri="{FF2B5EF4-FFF2-40B4-BE49-F238E27FC236}">
                    <a16:creationId xmlns:a16="http://schemas.microsoft.com/office/drawing/2014/main" id="{7B5283FD-5935-4D2C-9D15-4C2A89B7D76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2" y="4706049"/>
                <a:ext cx="832584" cy="832586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2" name="椭圆 181">
                <a:extLst>
                  <a:ext uri="{FF2B5EF4-FFF2-40B4-BE49-F238E27FC236}">
                    <a16:creationId xmlns:a16="http://schemas.microsoft.com/office/drawing/2014/main" id="{4D88F850-D024-442F-86E4-A164461D55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4706033"/>
                <a:ext cx="832581" cy="832585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94D93801-BCAC-43BA-AB34-0DD2D22B25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88980" y="5377538"/>
              <a:ext cx="662503" cy="144003"/>
              <a:chOff x="698127" y="2643422"/>
              <a:chExt cx="3830455" cy="832600"/>
            </a:xfrm>
          </p:grpSpPr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A5A04CD4-EC33-4C21-8E0D-E20FB7A592A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98125" y="2643424"/>
                <a:ext cx="832582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id="{427FC2DE-C7C0-42C4-8C6D-212B45FD339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2197060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0310A300-8FC4-4731-B906-154761E0E23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696001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 dirty="0"/>
              </a:p>
            </p:txBody>
          </p:sp>
        </p:grp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51A38231-0624-4B77-A5E1-DF8AFD3B41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1" y="5082308"/>
              <a:ext cx="391681" cy="144000"/>
              <a:chOff x="1557242" y="868933"/>
              <a:chExt cx="2264625" cy="832581"/>
            </a:xfrm>
          </p:grpSpPr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F59B47D4-CAAE-4C3C-90F0-790B2C43B07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868931"/>
                <a:ext cx="832576" cy="832579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D9F94575-C14C-4D53-B608-5CC37691A84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3" y="868935"/>
                <a:ext cx="832578" cy="83258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190" name="直线连接符 210">
              <a:extLst>
                <a:ext uri="{FF2B5EF4-FFF2-40B4-BE49-F238E27FC236}">
                  <a16:creationId xmlns:a16="http://schemas.microsoft.com/office/drawing/2014/main" id="{F10DED56-DC27-4F3B-B3D7-476AE98948A2}"/>
                </a:ext>
              </a:extLst>
            </p:cNvPr>
            <p:cNvCxnSpPr>
              <a:cxnSpLocks noChangeAspect="1"/>
              <a:stCxn id="188" idx="2"/>
              <a:endCxn id="185" idx="6"/>
            </p:cNvCxnSpPr>
            <p:nvPr/>
          </p:nvCxnSpPr>
          <p:spPr>
            <a:xfrm flipH="1">
              <a:off x="4720231" y="5226308"/>
              <a:ext cx="12384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线连接符 210">
              <a:extLst>
                <a:ext uri="{FF2B5EF4-FFF2-40B4-BE49-F238E27FC236}">
                  <a16:creationId xmlns:a16="http://schemas.microsoft.com/office/drawing/2014/main" id="{58D09C91-4F42-4D6D-85B0-5E01F37A843A}"/>
                </a:ext>
              </a:extLst>
            </p:cNvPr>
            <p:cNvCxnSpPr>
              <a:cxnSpLocks noChangeAspect="1"/>
              <a:stCxn id="189" idx="2"/>
              <a:endCxn id="184" idx="6"/>
            </p:cNvCxnSpPr>
            <p:nvPr/>
          </p:nvCxnSpPr>
          <p:spPr>
            <a:xfrm flipH="1">
              <a:off x="4460980" y="5226308"/>
              <a:ext cx="135411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210">
              <a:extLst>
                <a:ext uri="{FF2B5EF4-FFF2-40B4-BE49-F238E27FC236}">
                  <a16:creationId xmlns:a16="http://schemas.microsoft.com/office/drawing/2014/main" id="{58165B3C-8464-4AB7-9ADF-FB86152A46EB}"/>
                </a:ext>
              </a:extLst>
            </p:cNvPr>
            <p:cNvCxnSpPr>
              <a:cxnSpLocks noChangeAspect="1"/>
              <a:stCxn id="189" idx="2"/>
              <a:endCxn id="186" idx="6"/>
            </p:cNvCxnSpPr>
            <p:nvPr/>
          </p:nvCxnSpPr>
          <p:spPr>
            <a:xfrm>
              <a:off x="4596391" y="5226308"/>
              <a:ext cx="38309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210">
              <a:extLst>
                <a:ext uri="{FF2B5EF4-FFF2-40B4-BE49-F238E27FC236}">
                  <a16:creationId xmlns:a16="http://schemas.microsoft.com/office/drawing/2014/main" id="{50429A26-D973-4161-8A31-C59F93DECA7C}"/>
                </a:ext>
              </a:extLst>
            </p:cNvPr>
            <p:cNvCxnSpPr>
              <a:cxnSpLocks noChangeAspect="1"/>
              <a:stCxn id="189" idx="2"/>
              <a:endCxn id="185" idx="6"/>
            </p:cNvCxnSpPr>
            <p:nvPr/>
          </p:nvCxnSpPr>
          <p:spPr>
            <a:xfrm>
              <a:off x="4596391" y="5226308"/>
              <a:ext cx="12384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6" name="直接箭头连接符 325">
            <a:extLst>
              <a:ext uri="{FF2B5EF4-FFF2-40B4-BE49-F238E27FC236}">
                <a16:creationId xmlns:a16="http://schemas.microsoft.com/office/drawing/2014/main" id="{2940B386-C119-4BC5-9AE1-6C119C431CBB}"/>
              </a:ext>
            </a:extLst>
          </p:cNvPr>
          <p:cNvCxnSpPr>
            <a:cxnSpLocks/>
          </p:cNvCxnSpPr>
          <p:nvPr/>
        </p:nvCxnSpPr>
        <p:spPr>
          <a:xfrm flipV="1">
            <a:off x="2841676" y="1484601"/>
            <a:ext cx="2830090" cy="2886036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箭头连接符 327">
            <a:extLst>
              <a:ext uri="{FF2B5EF4-FFF2-40B4-BE49-F238E27FC236}">
                <a16:creationId xmlns:a16="http://schemas.microsoft.com/office/drawing/2014/main" id="{D1265AB7-E560-4848-997E-4F6663EA2C39}"/>
              </a:ext>
            </a:extLst>
          </p:cNvPr>
          <p:cNvCxnSpPr>
            <a:cxnSpLocks/>
          </p:cNvCxnSpPr>
          <p:nvPr/>
        </p:nvCxnSpPr>
        <p:spPr>
          <a:xfrm flipH="1" flipV="1">
            <a:off x="6401640" y="1544433"/>
            <a:ext cx="345116" cy="2832334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直接箭头连接符 331">
            <a:extLst>
              <a:ext uri="{FF2B5EF4-FFF2-40B4-BE49-F238E27FC236}">
                <a16:creationId xmlns:a16="http://schemas.microsoft.com/office/drawing/2014/main" id="{C7180086-AD02-4428-9FF8-403D93471C8C}"/>
              </a:ext>
            </a:extLst>
          </p:cNvPr>
          <p:cNvCxnSpPr>
            <a:cxnSpLocks/>
          </p:cNvCxnSpPr>
          <p:nvPr/>
        </p:nvCxnSpPr>
        <p:spPr>
          <a:xfrm flipH="1" flipV="1">
            <a:off x="6770387" y="1532413"/>
            <a:ext cx="3072216" cy="2862494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6DE680-6692-4BF2-9B2A-582960812BD2}"/>
              </a:ext>
            </a:extLst>
          </p:cNvPr>
          <p:cNvGrpSpPr/>
          <p:nvPr/>
        </p:nvGrpSpPr>
        <p:grpSpPr>
          <a:xfrm>
            <a:off x="1899141" y="5507225"/>
            <a:ext cx="855506" cy="671268"/>
            <a:chOff x="454727" y="5909631"/>
            <a:chExt cx="762530" cy="598315"/>
          </a:xfrm>
        </p:grpSpPr>
        <p:pic>
          <p:nvPicPr>
            <p:cNvPr id="6" name="图形 923">
              <a:extLst>
                <a:ext uri="{FF2B5EF4-FFF2-40B4-BE49-F238E27FC236}">
                  <a16:creationId xmlns:a16="http://schemas.microsoft.com/office/drawing/2014/main" id="{2C89A818-63EE-4725-8E70-1C40B69C7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09438" y="5909631"/>
              <a:ext cx="607819" cy="593429"/>
            </a:xfrm>
            <a:prstGeom prst="rect">
              <a:avLst/>
            </a:prstGeom>
          </p:spPr>
        </p:pic>
        <p:pic>
          <p:nvPicPr>
            <p:cNvPr id="335" name="图形 334">
              <a:extLst>
                <a:ext uri="{FF2B5EF4-FFF2-40B4-BE49-F238E27FC236}">
                  <a16:creationId xmlns:a16="http://schemas.microsoft.com/office/drawing/2014/main" id="{6B1F2396-4923-4F36-BAD1-335023D53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54727" y="6144719"/>
              <a:ext cx="266391" cy="363227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9BD43CC-28C1-430D-B7E7-709A7BD90B82}"/>
              </a:ext>
            </a:extLst>
          </p:cNvPr>
          <p:cNvGrpSpPr/>
          <p:nvPr/>
        </p:nvGrpSpPr>
        <p:grpSpPr>
          <a:xfrm>
            <a:off x="6192810" y="5580868"/>
            <a:ext cx="947264" cy="538418"/>
            <a:chOff x="4480890" y="5973259"/>
            <a:chExt cx="844315" cy="479902"/>
          </a:xfrm>
        </p:grpSpPr>
        <p:pic>
          <p:nvPicPr>
            <p:cNvPr id="8" name="图形 925">
              <a:extLst>
                <a:ext uri="{FF2B5EF4-FFF2-40B4-BE49-F238E27FC236}">
                  <a16:creationId xmlns:a16="http://schemas.microsoft.com/office/drawing/2014/main" id="{391737E9-7BC4-4151-9175-D4D21CEC4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4480890" y="5973259"/>
              <a:ext cx="844315" cy="466173"/>
            </a:xfrm>
            <a:prstGeom prst="rect">
              <a:avLst/>
            </a:prstGeom>
          </p:spPr>
        </p:pic>
        <p:pic>
          <p:nvPicPr>
            <p:cNvPr id="194" name="图形 193">
              <a:extLst>
                <a:ext uri="{FF2B5EF4-FFF2-40B4-BE49-F238E27FC236}">
                  <a16:creationId xmlns:a16="http://schemas.microsoft.com/office/drawing/2014/main" id="{53611E92-E968-4648-A604-36924BDA9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4515821" y="6165161"/>
              <a:ext cx="211216" cy="288000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9E913D6-D919-4806-98CE-2CE0E7C886C4}"/>
              </a:ext>
            </a:extLst>
          </p:cNvPr>
          <p:cNvGrpSpPr/>
          <p:nvPr/>
        </p:nvGrpSpPr>
        <p:grpSpPr>
          <a:xfrm>
            <a:off x="9094499" y="5470060"/>
            <a:ext cx="1034544" cy="738310"/>
            <a:chOff x="7710637" y="5877310"/>
            <a:chExt cx="922110" cy="658070"/>
          </a:xfrm>
        </p:grpSpPr>
        <p:pic>
          <p:nvPicPr>
            <p:cNvPr id="7" name="图形 924">
              <a:extLst>
                <a:ext uri="{FF2B5EF4-FFF2-40B4-BE49-F238E27FC236}">
                  <a16:creationId xmlns:a16="http://schemas.microsoft.com/office/drawing/2014/main" id="{53344962-4F19-429F-81AF-B9254B9F1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7776344" y="5877310"/>
              <a:ext cx="856403" cy="658070"/>
            </a:xfrm>
            <a:prstGeom prst="rect">
              <a:avLst/>
            </a:prstGeom>
          </p:spPr>
        </p:pic>
        <p:pic>
          <p:nvPicPr>
            <p:cNvPr id="233" name="图形 232">
              <a:extLst>
                <a:ext uri="{FF2B5EF4-FFF2-40B4-BE49-F238E27FC236}">
                  <a16:creationId xmlns:a16="http://schemas.microsoft.com/office/drawing/2014/main" id="{7C6AC14D-256D-4BEA-A49B-9B1E225F1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7710637" y="6190937"/>
              <a:ext cx="211216" cy="288000"/>
            </a:xfrm>
            <a:prstGeom prst="rect">
              <a:avLst/>
            </a:prstGeom>
          </p:spPr>
        </p:pic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D045292B-C584-4065-B606-10C6077AE031}"/>
              </a:ext>
            </a:extLst>
          </p:cNvPr>
          <p:cNvGrpSpPr/>
          <p:nvPr/>
        </p:nvGrpSpPr>
        <p:grpSpPr>
          <a:xfrm>
            <a:off x="3950174" y="5470060"/>
            <a:ext cx="1034544" cy="738310"/>
            <a:chOff x="7710637" y="5877310"/>
            <a:chExt cx="922110" cy="658070"/>
          </a:xfrm>
        </p:grpSpPr>
        <p:pic>
          <p:nvPicPr>
            <p:cNvPr id="235" name="图形 924">
              <a:extLst>
                <a:ext uri="{FF2B5EF4-FFF2-40B4-BE49-F238E27FC236}">
                  <a16:creationId xmlns:a16="http://schemas.microsoft.com/office/drawing/2014/main" id="{7AC16E56-8779-4F8E-8887-5A04A990B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7776344" y="5877310"/>
              <a:ext cx="856403" cy="658070"/>
            </a:xfrm>
            <a:prstGeom prst="rect">
              <a:avLst/>
            </a:prstGeom>
          </p:spPr>
        </p:pic>
        <p:pic>
          <p:nvPicPr>
            <p:cNvPr id="236" name="图形 235">
              <a:extLst>
                <a:ext uri="{FF2B5EF4-FFF2-40B4-BE49-F238E27FC236}">
                  <a16:creationId xmlns:a16="http://schemas.microsoft.com/office/drawing/2014/main" id="{45DD450F-0AF5-477E-8966-2EE2FAFF8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7710637" y="6190937"/>
              <a:ext cx="211216" cy="288000"/>
            </a:xfrm>
            <a:prstGeom prst="rect">
              <a:avLst/>
            </a:prstGeom>
          </p:spPr>
        </p:pic>
      </p:grpSp>
      <p:sp>
        <p:nvSpPr>
          <p:cNvPr id="237" name="文本框 1058">
            <a:extLst>
              <a:ext uri="{FF2B5EF4-FFF2-40B4-BE49-F238E27FC236}">
                <a16:creationId xmlns:a16="http://schemas.microsoft.com/office/drawing/2014/main" id="{9F094421-4C63-4896-B384-761D9190C701}"/>
              </a:ext>
            </a:extLst>
          </p:cNvPr>
          <p:cNvSpPr txBox="1"/>
          <p:nvPr/>
        </p:nvSpPr>
        <p:spPr>
          <a:xfrm>
            <a:off x="3564134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8" name="直接箭头连接符 237">
            <a:extLst>
              <a:ext uri="{FF2B5EF4-FFF2-40B4-BE49-F238E27FC236}">
                <a16:creationId xmlns:a16="http://schemas.microsoft.com/office/drawing/2014/main" id="{AE8DDF2F-FCB4-4B44-8A08-33D52516EA2A}"/>
              </a:ext>
            </a:extLst>
          </p:cNvPr>
          <p:cNvCxnSpPr>
            <a:cxnSpLocks/>
          </p:cNvCxnSpPr>
          <p:nvPr/>
        </p:nvCxnSpPr>
        <p:spPr>
          <a:xfrm flipV="1">
            <a:off x="4951318" y="1544435"/>
            <a:ext cx="1059132" cy="2886535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C8DF718-845A-4CB0-9C72-931F0D4519AA}"/>
              </a:ext>
            </a:extLst>
          </p:cNvPr>
          <p:cNvGrpSpPr/>
          <p:nvPr/>
        </p:nvGrpSpPr>
        <p:grpSpPr>
          <a:xfrm>
            <a:off x="9328643" y="4634900"/>
            <a:ext cx="728198" cy="729368"/>
            <a:chOff x="6802588" y="7830408"/>
            <a:chExt cx="10830971" cy="10848365"/>
          </a:xfrm>
        </p:grpSpPr>
        <p:cxnSp>
          <p:nvCxnSpPr>
            <p:cNvPr id="319" name="直线连接符 200">
              <a:extLst>
                <a:ext uri="{FF2B5EF4-FFF2-40B4-BE49-F238E27FC236}">
                  <a16:creationId xmlns:a16="http://schemas.microsoft.com/office/drawing/2014/main" id="{3DD13100-8B57-4EFE-972F-05BC15AC4AEF}"/>
                </a:ext>
              </a:extLst>
            </p:cNvPr>
            <p:cNvCxnSpPr>
              <a:cxnSpLocks noChangeAspect="1"/>
              <a:stCxn id="336" idx="6"/>
              <a:endCxn id="344" idx="2"/>
            </p:cNvCxnSpPr>
            <p:nvPr/>
          </p:nvCxnSpPr>
          <p:spPr>
            <a:xfrm flipH="1" flipV="1">
              <a:off x="7876713" y="14223652"/>
              <a:ext cx="2767571" cy="230686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线连接符 201">
              <a:extLst>
                <a:ext uri="{FF2B5EF4-FFF2-40B4-BE49-F238E27FC236}">
                  <a16:creationId xmlns:a16="http://schemas.microsoft.com/office/drawing/2014/main" id="{36CEAE87-CB86-4EBA-A81F-1FC80E2670C5}"/>
                </a:ext>
              </a:extLst>
            </p:cNvPr>
            <p:cNvCxnSpPr>
              <a:cxnSpLocks noChangeAspect="1"/>
              <a:stCxn id="336" idx="6"/>
              <a:endCxn id="345" idx="2"/>
            </p:cNvCxnSpPr>
            <p:nvPr/>
          </p:nvCxnSpPr>
          <p:spPr>
            <a:xfrm flipV="1">
              <a:off x="10644284" y="14223655"/>
              <a:ext cx="14" cy="230686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线连接符 202">
              <a:extLst>
                <a:ext uri="{FF2B5EF4-FFF2-40B4-BE49-F238E27FC236}">
                  <a16:creationId xmlns:a16="http://schemas.microsoft.com/office/drawing/2014/main" id="{2835D981-E781-4505-89EB-868866823CF0}"/>
                </a:ext>
              </a:extLst>
            </p:cNvPr>
            <p:cNvCxnSpPr>
              <a:cxnSpLocks noChangeAspect="1"/>
              <a:stCxn id="336" idx="6"/>
              <a:endCxn id="346" idx="2"/>
            </p:cNvCxnSpPr>
            <p:nvPr/>
          </p:nvCxnSpPr>
          <p:spPr>
            <a:xfrm flipV="1">
              <a:off x="10644284" y="14223658"/>
              <a:ext cx="2767587" cy="230686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线连接符 204">
              <a:extLst>
                <a:ext uri="{FF2B5EF4-FFF2-40B4-BE49-F238E27FC236}">
                  <a16:creationId xmlns:a16="http://schemas.microsoft.com/office/drawing/2014/main" id="{6E0D7C5A-7914-4F2A-A2C9-E8CDDA45F7E4}"/>
                </a:ext>
              </a:extLst>
            </p:cNvPr>
            <p:cNvCxnSpPr>
              <a:cxnSpLocks noChangeAspect="1"/>
              <a:stCxn id="337" idx="6"/>
              <a:endCxn id="346" idx="2"/>
            </p:cNvCxnSpPr>
            <p:nvPr/>
          </p:nvCxnSpPr>
          <p:spPr>
            <a:xfrm flipH="1" flipV="1">
              <a:off x="13411871" y="14223658"/>
              <a:ext cx="379992" cy="230688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线连接符 205">
              <a:extLst>
                <a:ext uri="{FF2B5EF4-FFF2-40B4-BE49-F238E27FC236}">
                  <a16:creationId xmlns:a16="http://schemas.microsoft.com/office/drawing/2014/main" id="{A02D9774-8C95-4D8C-9C5E-FBB7122A7B12}"/>
                </a:ext>
              </a:extLst>
            </p:cNvPr>
            <p:cNvCxnSpPr>
              <a:cxnSpLocks noChangeAspect="1"/>
              <a:stCxn id="337" idx="6"/>
              <a:endCxn id="344" idx="2"/>
            </p:cNvCxnSpPr>
            <p:nvPr/>
          </p:nvCxnSpPr>
          <p:spPr>
            <a:xfrm flipH="1" flipV="1">
              <a:off x="7876713" y="14223652"/>
              <a:ext cx="5915150" cy="230689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线连接符 206">
              <a:extLst>
                <a:ext uri="{FF2B5EF4-FFF2-40B4-BE49-F238E27FC236}">
                  <a16:creationId xmlns:a16="http://schemas.microsoft.com/office/drawing/2014/main" id="{0B9F65DE-A649-4866-93FB-3484A2501076}"/>
                </a:ext>
              </a:extLst>
            </p:cNvPr>
            <p:cNvCxnSpPr>
              <a:cxnSpLocks noChangeAspect="1"/>
              <a:stCxn id="337" idx="6"/>
              <a:endCxn id="345" idx="2"/>
            </p:cNvCxnSpPr>
            <p:nvPr/>
          </p:nvCxnSpPr>
          <p:spPr>
            <a:xfrm flipH="1" flipV="1">
              <a:off x="10644298" y="14223655"/>
              <a:ext cx="3147565" cy="230688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08">
              <a:extLst>
                <a:ext uri="{FF2B5EF4-FFF2-40B4-BE49-F238E27FC236}">
                  <a16:creationId xmlns:a16="http://schemas.microsoft.com/office/drawing/2014/main" id="{4D61D22D-67F0-4D08-944B-AE32E064DB13}"/>
                </a:ext>
              </a:extLst>
            </p:cNvPr>
            <p:cNvCxnSpPr>
              <a:cxnSpLocks noChangeAspect="1"/>
              <a:stCxn id="336" idx="6"/>
              <a:endCxn id="347" idx="2"/>
            </p:cNvCxnSpPr>
            <p:nvPr/>
          </p:nvCxnSpPr>
          <p:spPr>
            <a:xfrm flipV="1">
              <a:off x="10644284" y="14223661"/>
              <a:ext cx="5915152" cy="23068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4" name="组合 333">
              <a:extLst>
                <a:ext uri="{FF2B5EF4-FFF2-40B4-BE49-F238E27FC236}">
                  <a16:creationId xmlns:a16="http://schemas.microsoft.com/office/drawing/2014/main" id="{FBFE2A9F-F025-44A8-B603-0789A9C148E4}"/>
                </a:ext>
              </a:extLst>
            </p:cNvPr>
            <p:cNvGrpSpPr/>
            <p:nvPr/>
          </p:nvGrpSpPr>
          <p:grpSpPr>
            <a:xfrm>
              <a:off x="9570162" y="16530520"/>
              <a:ext cx="5295823" cy="2148253"/>
              <a:chOff x="5825695" y="16530520"/>
              <a:chExt cx="5295823" cy="2148253"/>
            </a:xfrm>
          </p:grpSpPr>
          <p:sp>
            <p:nvSpPr>
              <p:cNvPr id="336" name="椭圆 335">
                <a:extLst>
                  <a:ext uri="{FF2B5EF4-FFF2-40B4-BE49-F238E27FC236}">
                    <a16:creationId xmlns:a16="http://schemas.microsoft.com/office/drawing/2014/main" id="{A0CC0984-3C48-4628-9A7B-AAD8735FD3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825698" y="16530517"/>
                <a:ext cx="2148238" cy="21482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37" name="椭圆 336">
                <a:extLst>
                  <a:ext uri="{FF2B5EF4-FFF2-40B4-BE49-F238E27FC236}">
                    <a16:creationId xmlns:a16="http://schemas.microsoft.com/office/drawing/2014/main" id="{58A81E27-DFA1-4B53-ACC2-BDF0A3A0733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8973280" y="16530536"/>
                <a:ext cx="2148231" cy="21482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338" name="直线连接符 208">
              <a:extLst>
                <a:ext uri="{FF2B5EF4-FFF2-40B4-BE49-F238E27FC236}">
                  <a16:creationId xmlns:a16="http://schemas.microsoft.com/office/drawing/2014/main" id="{95643519-097F-468D-9B11-DE67437C7B0E}"/>
                </a:ext>
              </a:extLst>
            </p:cNvPr>
            <p:cNvCxnSpPr>
              <a:cxnSpLocks noChangeAspect="1"/>
              <a:stCxn id="347" idx="2"/>
              <a:endCxn id="337" idx="6"/>
            </p:cNvCxnSpPr>
            <p:nvPr/>
          </p:nvCxnSpPr>
          <p:spPr>
            <a:xfrm flipH="1">
              <a:off x="13791863" y="14223661"/>
              <a:ext cx="2767573" cy="230688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9" name="组合 338">
              <a:extLst>
                <a:ext uri="{FF2B5EF4-FFF2-40B4-BE49-F238E27FC236}">
                  <a16:creationId xmlns:a16="http://schemas.microsoft.com/office/drawing/2014/main" id="{95497F5F-FAE9-4B69-A43F-DB0A469D35CE}"/>
                </a:ext>
              </a:extLst>
            </p:cNvPr>
            <p:cNvGrpSpPr/>
            <p:nvPr/>
          </p:nvGrpSpPr>
          <p:grpSpPr>
            <a:xfrm>
              <a:off x="7996345" y="7830408"/>
              <a:ext cx="8443456" cy="2148261"/>
              <a:chOff x="5825680" y="7830408"/>
              <a:chExt cx="8443456" cy="2148261"/>
            </a:xfrm>
          </p:grpSpPr>
          <p:sp>
            <p:nvSpPr>
              <p:cNvPr id="340" name="椭圆 339">
                <a:extLst>
                  <a:ext uri="{FF2B5EF4-FFF2-40B4-BE49-F238E27FC236}">
                    <a16:creationId xmlns:a16="http://schemas.microsoft.com/office/drawing/2014/main" id="{BA6F3861-4433-4250-8563-D150BCAA9DC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825680" y="7830422"/>
                <a:ext cx="2148247" cy="214824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1" name="椭圆 340">
                <a:extLst>
                  <a:ext uri="{FF2B5EF4-FFF2-40B4-BE49-F238E27FC236}">
                    <a16:creationId xmlns:a16="http://schemas.microsoft.com/office/drawing/2014/main" id="{28C6418A-CCD2-4424-829D-80B293DA3E21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73263" y="7830408"/>
                <a:ext cx="2148247" cy="214824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2" name="椭圆 341">
                <a:extLst>
                  <a:ext uri="{FF2B5EF4-FFF2-40B4-BE49-F238E27FC236}">
                    <a16:creationId xmlns:a16="http://schemas.microsoft.com/office/drawing/2014/main" id="{63172129-94E3-46B2-9C8D-2888FEDE2A6D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2120889" y="7830408"/>
                <a:ext cx="2148247" cy="214824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grpSp>
          <p:nvGrpSpPr>
            <p:cNvPr id="343" name="组合 342">
              <a:extLst>
                <a:ext uri="{FF2B5EF4-FFF2-40B4-BE49-F238E27FC236}">
                  <a16:creationId xmlns:a16="http://schemas.microsoft.com/office/drawing/2014/main" id="{853F4D41-7734-4A18-9224-22093A512F88}"/>
                </a:ext>
              </a:extLst>
            </p:cNvPr>
            <p:cNvGrpSpPr/>
            <p:nvPr/>
          </p:nvGrpSpPr>
          <p:grpSpPr>
            <a:xfrm>
              <a:off x="6802588" y="12075414"/>
              <a:ext cx="10830971" cy="2148247"/>
              <a:chOff x="7779496" y="12075414"/>
              <a:chExt cx="10830971" cy="2148247"/>
            </a:xfrm>
          </p:grpSpPr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64CFD786-7FB5-48C6-B3F5-690FDCCFD8B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779507" y="12075415"/>
                <a:ext cx="2148226" cy="2148247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65285E49-3EE5-47C5-B657-241A8A03EE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0547089" y="12075415"/>
                <a:ext cx="2148233" cy="2148247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6" name="椭圆 345">
                <a:extLst>
                  <a:ext uri="{FF2B5EF4-FFF2-40B4-BE49-F238E27FC236}">
                    <a16:creationId xmlns:a16="http://schemas.microsoft.com/office/drawing/2014/main" id="{81BDD1FD-68CD-4654-A96B-99FFBFAF08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3314660" y="12075414"/>
                <a:ext cx="2148238" cy="214825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7" name="椭圆 346">
                <a:extLst>
                  <a:ext uri="{FF2B5EF4-FFF2-40B4-BE49-F238E27FC236}">
                    <a16:creationId xmlns:a16="http://schemas.microsoft.com/office/drawing/2014/main" id="{A9611F74-75F2-4218-B371-20D30EF6F2D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6462220" y="12075414"/>
                <a:ext cx="2148247" cy="2148247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348" name="直线连接符 200">
              <a:extLst>
                <a:ext uri="{FF2B5EF4-FFF2-40B4-BE49-F238E27FC236}">
                  <a16:creationId xmlns:a16="http://schemas.microsoft.com/office/drawing/2014/main" id="{8AFD31F0-6231-45D3-ADB2-94ECFEA17C7D}"/>
                </a:ext>
              </a:extLst>
            </p:cNvPr>
            <p:cNvCxnSpPr>
              <a:cxnSpLocks noChangeAspect="1"/>
              <a:stCxn id="344" idx="6"/>
              <a:endCxn id="340" idx="2"/>
            </p:cNvCxnSpPr>
            <p:nvPr/>
          </p:nvCxnSpPr>
          <p:spPr>
            <a:xfrm flipV="1">
              <a:off x="7876713" y="9978669"/>
              <a:ext cx="1193756" cy="209675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线连接符 200">
              <a:extLst>
                <a:ext uri="{FF2B5EF4-FFF2-40B4-BE49-F238E27FC236}">
                  <a16:creationId xmlns:a16="http://schemas.microsoft.com/office/drawing/2014/main" id="{0CDDD44B-1ABB-44C3-8186-3BE4D9C73328}"/>
                </a:ext>
              </a:extLst>
            </p:cNvPr>
            <p:cNvCxnSpPr>
              <a:cxnSpLocks noChangeAspect="1"/>
              <a:stCxn id="345" idx="6"/>
              <a:endCxn id="340" idx="2"/>
            </p:cNvCxnSpPr>
            <p:nvPr/>
          </p:nvCxnSpPr>
          <p:spPr>
            <a:xfrm flipH="1" flipV="1">
              <a:off x="9070469" y="9978669"/>
              <a:ext cx="1573829" cy="20967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线连接符 200">
              <a:extLst>
                <a:ext uri="{FF2B5EF4-FFF2-40B4-BE49-F238E27FC236}">
                  <a16:creationId xmlns:a16="http://schemas.microsoft.com/office/drawing/2014/main" id="{F8EC7574-C493-4714-B9D4-9FA25CC39BC2}"/>
                </a:ext>
              </a:extLst>
            </p:cNvPr>
            <p:cNvCxnSpPr>
              <a:cxnSpLocks noChangeAspect="1"/>
              <a:stCxn id="346" idx="6"/>
              <a:endCxn id="340" idx="2"/>
            </p:cNvCxnSpPr>
            <p:nvPr/>
          </p:nvCxnSpPr>
          <p:spPr>
            <a:xfrm flipH="1" flipV="1">
              <a:off x="9070469" y="9978669"/>
              <a:ext cx="4341402" cy="2096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线连接符 200">
              <a:extLst>
                <a:ext uri="{FF2B5EF4-FFF2-40B4-BE49-F238E27FC236}">
                  <a16:creationId xmlns:a16="http://schemas.microsoft.com/office/drawing/2014/main" id="{0969D774-234C-4D95-924D-2D8794A604A2}"/>
                </a:ext>
              </a:extLst>
            </p:cNvPr>
            <p:cNvCxnSpPr>
              <a:cxnSpLocks noChangeAspect="1"/>
              <a:stCxn id="344" idx="6"/>
              <a:endCxn id="341" idx="2"/>
            </p:cNvCxnSpPr>
            <p:nvPr/>
          </p:nvCxnSpPr>
          <p:spPr>
            <a:xfrm flipV="1">
              <a:off x="7876713" y="9978655"/>
              <a:ext cx="4341339" cy="20967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线连接符 200">
              <a:extLst>
                <a:ext uri="{FF2B5EF4-FFF2-40B4-BE49-F238E27FC236}">
                  <a16:creationId xmlns:a16="http://schemas.microsoft.com/office/drawing/2014/main" id="{75EE94C3-FDCE-4903-AFFC-AF686FF2AD73}"/>
                </a:ext>
              </a:extLst>
            </p:cNvPr>
            <p:cNvCxnSpPr>
              <a:cxnSpLocks noChangeAspect="1"/>
              <a:stCxn id="345" idx="6"/>
              <a:endCxn id="341" idx="2"/>
            </p:cNvCxnSpPr>
            <p:nvPr/>
          </p:nvCxnSpPr>
          <p:spPr>
            <a:xfrm flipV="1">
              <a:off x="10644298" y="9978655"/>
              <a:ext cx="1573754" cy="209676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线连接符 200">
              <a:extLst>
                <a:ext uri="{FF2B5EF4-FFF2-40B4-BE49-F238E27FC236}">
                  <a16:creationId xmlns:a16="http://schemas.microsoft.com/office/drawing/2014/main" id="{A7D87D4F-8511-4FDF-849E-7AD2B3CD4965}"/>
                </a:ext>
              </a:extLst>
            </p:cNvPr>
            <p:cNvCxnSpPr>
              <a:cxnSpLocks noChangeAspect="1"/>
              <a:stCxn id="346" idx="6"/>
              <a:endCxn id="341" idx="2"/>
            </p:cNvCxnSpPr>
            <p:nvPr/>
          </p:nvCxnSpPr>
          <p:spPr>
            <a:xfrm flipH="1" flipV="1">
              <a:off x="12218052" y="9978655"/>
              <a:ext cx="1193819" cy="209676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线连接符 200">
              <a:extLst>
                <a:ext uri="{FF2B5EF4-FFF2-40B4-BE49-F238E27FC236}">
                  <a16:creationId xmlns:a16="http://schemas.microsoft.com/office/drawing/2014/main" id="{5169DB3C-725A-4477-B853-890194FD63F2}"/>
                </a:ext>
              </a:extLst>
            </p:cNvPr>
            <p:cNvCxnSpPr>
              <a:cxnSpLocks noChangeAspect="1"/>
              <a:stCxn id="344" idx="6"/>
              <a:endCxn id="342" idx="2"/>
            </p:cNvCxnSpPr>
            <p:nvPr/>
          </p:nvCxnSpPr>
          <p:spPr>
            <a:xfrm flipV="1">
              <a:off x="7876713" y="9978655"/>
              <a:ext cx="7488965" cy="20967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线连接符 200">
              <a:extLst>
                <a:ext uri="{FF2B5EF4-FFF2-40B4-BE49-F238E27FC236}">
                  <a16:creationId xmlns:a16="http://schemas.microsoft.com/office/drawing/2014/main" id="{EBCAB2BE-1CCD-4F41-8514-0CBFE3AD332E}"/>
                </a:ext>
              </a:extLst>
            </p:cNvPr>
            <p:cNvCxnSpPr>
              <a:cxnSpLocks noChangeAspect="1"/>
              <a:stCxn id="345" idx="6"/>
              <a:endCxn id="342" idx="2"/>
            </p:cNvCxnSpPr>
            <p:nvPr/>
          </p:nvCxnSpPr>
          <p:spPr>
            <a:xfrm flipV="1">
              <a:off x="10644298" y="9978655"/>
              <a:ext cx="4721380" cy="209676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线连接符 200">
              <a:extLst>
                <a:ext uri="{FF2B5EF4-FFF2-40B4-BE49-F238E27FC236}">
                  <a16:creationId xmlns:a16="http://schemas.microsoft.com/office/drawing/2014/main" id="{235519C5-1D8D-4096-AF50-9CBEC71DB237}"/>
                </a:ext>
              </a:extLst>
            </p:cNvPr>
            <p:cNvCxnSpPr>
              <a:cxnSpLocks noChangeAspect="1"/>
              <a:stCxn id="346" idx="6"/>
              <a:endCxn id="342" idx="2"/>
            </p:cNvCxnSpPr>
            <p:nvPr/>
          </p:nvCxnSpPr>
          <p:spPr>
            <a:xfrm flipV="1">
              <a:off x="13411871" y="9978655"/>
              <a:ext cx="1953807" cy="209676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线连接符 200">
              <a:extLst>
                <a:ext uri="{FF2B5EF4-FFF2-40B4-BE49-F238E27FC236}">
                  <a16:creationId xmlns:a16="http://schemas.microsoft.com/office/drawing/2014/main" id="{F15C0B68-252C-4A91-AAA0-BC379AF77B55}"/>
                </a:ext>
              </a:extLst>
            </p:cNvPr>
            <p:cNvCxnSpPr>
              <a:cxnSpLocks noChangeAspect="1"/>
              <a:stCxn id="347" idx="6"/>
              <a:endCxn id="340" idx="2"/>
            </p:cNvCxnSpPr>
            <p:nvPr/>
          </p:nvCxnSpPr>
          <p:spPr>
            <a:xfrm flipH="1" flipV="1">
              <a:off x="9070469" y="9978669"/>
              <a:ext cx="7488967" cy="20967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线连接符 200">
              <a:extLst>
                <a:ext uri="{FF2B5EF4-FFF2-40B4-BE49-F238E27FC236}">
                  <a16:creationId xmlns:a16="http://schemas.microsoft.com/office/drawing/2014/main" id="{496B2430-AA67-441D-9FF7-37526AFBD7AB}"/>
                </a:ext>
              </a:extLst>
            </p:cNvPr>
            <p:cNvCxnSpPr>
              <a:cxnSpLocks noChangeAspect="1"/>
              <a:stCxn id="347" idx="6"/>
              <a:endCxn id="341" idx="2"/>
            </p:cNvCxnSpPr>
            <p:nvPr/>
          </p:nvCxnSpPr>
          <p:spPr>
            <a:xfrm flipH="1" flipV="1">
              <a:off x="12218052" y="9978655"/>
              <a:ext cx="4341384" cy="20967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线连接符 200">
              <a:extLst>
                <a:ext uri="{FF2B5EF4-FFF2-40B4-BE49-F238E27FC236}">
                  <a16:creationId xmlns:a16="http://schemas.microsoft.com/office/drawing/2014/main" id="{8F7462ED-862D-480C-A11E-6329C730BE31}"/>
                </a:ext>
              </a:extLst>
            </p:cNvPr>
            <p:cNvCxnSpPr>
              <a:cxnSpLocks noChangeAspect="1"/>
              <a:stCxn id="347" idx="6"/>
              <a:endCxn id="342" idx="2"/>
            </p:cNvCxnSpPr>
            <p:nvPr/>
          </p:nvCxnSpPr>
          <p:spPr>
            <a:xfrm flipH="1" flipV="1">
              <a:off x="15365678" y="9978655"/>
              <a:ext cx="1193758" cy="20967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组合 413">
            <a:extLst>
              <a:ext uri="{FF2B5EF4-FFF2-40B4-BE49-F238E27FC236}">
                <a16:creationId xmlns:a16="http://schemas.microsoft.com/office/drawing/2014/main" id="{708ACC14-090D-4DC8-A0E6-5052784590FD}"/>
              </a:ext>
            </a:extLst>
          </p:cNvPr>
          <p:cNvGrpSpPr/>
          <p:nvPr/>
        </p:nvGrpSpPr>
        <p:grpSpPr>
          <a:xfrm>
            <a:off x="4273204" y="4641787"/>
            <a:ext cx="664910" cy="715594"/>
            <a:chOff x="1474847" y="7026953"/>
            <a:chExt cx="5343970" cy="5751324"/>
          </a:xfrm>
        </p:grpSpPr>
        <p:cxnSp>
          <p:nvCxnSpPr>
            <p:cNvPr id="415" name="直线连接符 199">
              <a:extLst>
                <a:ext uri="{FF2B5EF4-FFF2-40B4-BE49-F238E27FC236}">
                  <a16:creationId xmlns:a16="http://schemas.microsoft.com/office/drawing/2014/main" id="{26A7B5CE-DDC4-44A6-99FF-DC22E43D7CC8}"/>
                </a:ext>
              </a:extLst>
            </p:cNvPr>
            <p:cNvCxnSpPr>
              <a:cxnSpLocks noChangeAspect="1"/>
              <a:stCxn id="433" idx="6"/>
              <a:endCxn id="438" idx="2"/>
            </p:cNvCxnSpPr>
            <p:nvPr/>
          </p:nvCxnSpPr>
          <p:spPr>
            <a:xfrm flipV="1">
              <a:off x="2045631" y="10502174"/>
              <a:ext cx="3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线连接符 200">
              <a:extLst>
                <a:ext uri="{FF2B5EF4-FFF2-40B4-BE49-F238E27FC236}">
                  <a16:creationId xmlns:a16="http://schemas.microsoft.com/office/drawing/2014/main" id="{B6BAE874-CC9C-48B8-BFAF-7B0EB805D2AB}"/>
                </a:ext>
              </a:extLst>
            </p:cNvPr>
            <p:cNvCxnSpPr>
              <a:cxnSpLocks noChangeAspect="1"/>
              <a:stCxn id="433" idx="6"/>
              <a:endCxn id="439" idx="2"/>
            </p:cNvCxnSpPr>
            <p:nvPr/>
          </p:nvCxnSpPr>
          <p:spPr>
            <a:xfrm flipV="1">
              <a:off x="2045631" y="10502175"/>
              <a:ext cx="21012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线连接符 201">
              <a:extLst>
                <a:ext uri="{FF2B5EF4-FFF2-40B4-BE49-F238E27FC236}">
                  <a16:creationId xmlns:a16="http://schemas.microsoft.com/office/drawing/2014/main" id="{7C681760-298D-435D-944F-E29B9344D844}"/>
                </a:ext>
              </a:extLst>
            </p:cNvPr>
            <p:cNvCxnSpPr>
              <a:cxnSpLocks noChangeAspect="1"/>
              <a:stCxn id="433" idx="6"/>
              <a:endCxn id="440" idx="2"/>
            </p:cNvCxnSpPr>
            <p:nvPr/>
          </p:nvCxnSpPr>
          <p:spPr>
            <a:xfrm flipV="1">
              <a:off x="2045631" y="10502175"/>
              <a:ext cx="42024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线连接符 203">
              <a:extLst>
                <a:ext uri="{FF2B5EF4-FFF2-40B4-BE49-F238E27FC236}">
                  <a16:creationId xmlns:a16="http://schemas.microsoft.com/office/drawing/2014/main" id="{FBB3E5C6-5312-49E6-9A0F-EDDBB2D8FA03}"/>
                </a:ext>
              </a:extLst>
            </p:cNvPr>
            <p:cNvCxnSpPr>
              <a:cxnSpLocks noChangeAspect="1"/>
              <a:stCxn id="434" idx="6"/>
              <a:endCxn id="438" idx="2"/>
            </p:cNvCxnSpPr>
            <p:nvPr/>
          </p:nvCxnSpPr>
          <p:spPr>
            <a:xfrm flipH="1" flipV="1">
              <a:off x="2045634" y="10502174"/>
              <a:ext cx="21011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线连接符 205">
              <a:extLst>
                <a:ext uri="{FF2B5EF4-FFF2-40B4-BE49-F238E27FC236}">
                  <a16:creationId xmlns:a16="http://schemas.microsoft.com/office/drawing/2014/main" id="{0FC41EA4-0248-4323-8A12-4AABE91547DE}"/>
                </a:ext>
              </a:extLst>
            </p:cNvPr>
            <p:cNvCxnSpPr>
              <a:cxnSpLocks noChangeAspect="1"/>
              <a:stCxn id="434" idx="6"/>
              <a:endCxn id="439" idx="2"/>
            </p:cNvCxnSpPr>
            <p:nvPr/>
          </p:nvCxnSpPr>
          <p:spPr>
            <a:xfrm flipV="1">
              <a:off x="41468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线连接符 206">
              <a:extLst>
                <a:ext uri="{FF2B5EF4-FFF2-40B4-BE49-F238E27FC236}">
                  <a16:creationId xmlns:a16="http://schemas.microsoft.com/office/drawing/2014/main" id="{971A0210-6264-4906-9C59-890003DC9A56}"/>
                </a:ext>
              </a:extLst>
            </p:cNvPr>
            <p:cNvCxnSpPr>
              <a:cxnSpLocks noChangeAspect="1"/>
              <a:stCxn id="434" idx="6"/>
              <a:endCxn id="440" idx="2"/>
            </p:cNvCxnSpPr>
            <p:nvPr/>
          </p:nvCxnSpPr>
          <p:spPr>
            <a:xfrm flipV="1">
              <a:off x="4146832" y="10502175"/>
              <a:ext cx="210120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线连接符 207">
              <a:extLst>
                <a:ext uri="{FF2B5EF4-FFF2-40B4-BE49-F238E27FC236}">
                  <a16:creationId xmlns:a16="http://schemas.microsoft.com/office/drawing/2014/main" id="{4714792A-33BE-4247-8E0A-A32C881F3F5A}"/>
                </a:ext>
              </a:extLst>
            </p:cNvPr>
            <p:cNvCxnSpPr>
              <a:cxnSpLocks noChangeAspect="1"/>
              <a:stCxn id="436" idx="2"/>
              <a:endCxn id="438" idx="6"/>
            </p:cNvCxnSpPr>
            <p:nvPr/>
          </p:nvCxnSpPr>
          <p:spPr>
            <a:xfrm flipH="1">
              <a:off x="2045633" y="8168509"/>
              <a:ext cx="3082950" cy="119210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线连接符 210">
              <a:extLst>
                <a:ext uri="{FF2B5EF4-FFF2-40B4-BE49-F238E27FC236}">
                  <a16:creationId xmlns:a16="http://schemas.microsoft.com/office/drawing/2014/main" id="{737D9692-39C1-4F82-AEBE-24549EEDB19C}"/>
                </a:ext>
              </a:extLst>
            </p:cNvPr>
            <p:cNvCxnSpPr>
              <a:cxnSpLocks noChangeAspect="1"/>
              <a:stCxn id="436" idx="2"/>
              <a:endCxn id="440" idx="6"/>
            </p:cNvCxnSpPr>
            <p:nvPr/>
          </p:nvCxnSpPr>
          <p:spPr>
            <a:xfrm>
              <a:off x="5128583" y="8168509"/>
              <a:ext cx="1119451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3" name="组合 422">
              <a:extLst>
                <a:ext uri="{FF2B5EF4-FFF2-40B4-BE49-F238E27FC236}">
                  <a16:creationId xmlns:a16="http://schemas.microsoft.com/office/drawing/2014/main" id="{F009AA4E-4B7C-422B-B564-6B57021E1593}"/>
                </a:ext>
              </a:extLst>
            </p:cNvPr>
            <p:cNvGrpSpPr/>
            <p:nvPr/>
          </p:nvGrpSpPr>
          <p:grpSpPr>
            <a:xfrm>
              <a:off x="1474851" y="9360611"/>
              <a:ext cx="5343963" cy="1141564"/>
              <a:chOff x="1434799" y="9360611"/>
              <a:chExt cx="5343963" cy="1141564"/>
            </a:xfrm>
          </p:grpSpPr>
          <p:sp>
            <p:nvSpPr>
              <p:cNvPr id="438" name="椭圆 437">
                <a:extLst>
                  <a:ext uri="{FF2B5EF4-FFF2-40B4-BE49-F238E27FC236}">
                    <a16:creationId xmlns:a16="http://schemas.microsoft.com/office/drawing/2014/main" id="{91B654E4-1248-4EEB-A72B-D4AB6503197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434800" y="9360611"/>
                <a:ext cx="1141562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9" name="椭圆 438">
                <a:extLst>
                  <a:ext uri="{FF2B5EF4-FFF2-40B4-BE49-F238E27FC236}">
                    <a16:creationId xmlns:a16="http://schemas.microsoft.com/office/drawing/2014/main" id="{88040441-9B35-4B19-8F47-565D096AEC73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5359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40" name="椭圆 439">
                <a:extLst>
                  <a:ext uri="{FF2B5EF4-FFF2-40B4-BE49-F238E27FC236}">
                    <a16:creationId xmlns:a16="http://schemas.microsoft.com/office/drawing/2014/main" id="{02ACC06B-0879-4A83-ADFE-6CB1BA9A5BB4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6371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 dirty="0"/>
              </a:p>
            </p:txBody>
          </p:sp>
        </p:grpSp>
        <p:grpSp>
          <p:nvGrpSpPr>
            <p:cNvPr id="424" name="组合 423">
              <a:extLst>
                <a:ext uri="{FF2B5EF4-FFF2-40B4-BE49-F238E27FC236}">
                  <a16:creationId xmlns:a16="http://schemas.microsoft.com/office/drawing/2014/main" id="{E9C298C1-CCF7-40FD-8760-DD20ECADA07C}"/>
                </a:ext>
              </a:extLst>
            </p:cNvPr>
            <p:cNvGrpSpPr/>
            <p:nvPr/>
          </p:nvGrpSpPr>
          <p:grpSpPr>
            <a:xfrm>
              <a:off x="2594303" y="7026953"/>
              <a:ext cx="3105059" cy="1141562"/>
              <a:chOff x="2211512" y="7026953"/>
              <a:chExt cx="3105059" cy="1141562"/>
            </a:xfrm>
          </p:grpSpPr>
          <p:sp>
            <p:nvSpPr>
              <p:cNvPr id="436" name="椭圆 435">
                <a:extLst>
                  <a:ext uri="{FF2B5EF4-FFF2-40B4-BE49-F238E27FC236}">
                    <a16:creationId xmlns:a16="http://schemas.microsoft.com/office/drawing/2014/main" id="{AFC5F6FD-D31B-47D4-BF6E-C494B3F9B6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175013" y="7026950"/>
                <a:ext cx="1141556" cy="1141561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7" name="椭圆 436">
                <a:extLst>
                  <a:ext uri="{FF2B5EF4-FFF2-40B4-BE49-F238E27FC236}">
                    <a16:creationId xmlns:a16="http://schemas.microsoft.com/office/drawing/2014/main" id="{E1FDCB5C-7F93-48F5-8241-A74A09FAC11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211513" y="7026955"/>
                <a:ext cx="1141559" cy="114156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25" name="直线连接符 210">
              <a:extLst>
                <a:ext uri="{FF2B5EF4-FFF2-40B4-BE49-F238E27FC236}">
                  <a16:creationId xmlns:a16="http://schemas.microsoft.com/office/drawing/2014/main" id="{977C3E4A-4B41-49DF-9C5F-5DDCABA9EEC8}"/>
                </a:ext>
              </a:extLst>
            </p:cNvPr>
            <p:cNvCxnSpPr>
              <a:cxnSpLocks noChangeAspect="1"/>
              <a:stCxn id="436" idx="2"/>
              <a:endCxn id="439" idx="6"/>
            </p:cNvCxnSpPr>
            <p:nvPr/>
          </p:nvCxnSpPr>
          <p:spPr>
            <a:xfrm flipH="1">
              <a:off x="4146834" y="8168509"/>
              <a:ext cx="981749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线连接符 210">
              <a:extLst>
                <a:ext uri="{FF2B5EF4-FFF2-40B4-BE49-F238E27FC236}">
                  <a16:creationId xmlns:a16="http://schemas.microsoft.com/office/drawing/2014/main" id="{8D21ECFD-9D59-47C9-B77B-941B354C1CC2}"/>
                </a:ext>
              </a:extLst>
            </p:cNvPr>
            <p:cNvCxnSpPr>
              <a:cxnSpLocks noChangeAspect="1"/>
              <a:stCxn id="437" idx="2"/>
              <a:endCxn id="438" idx="6"/>
            </p:cNvCxnSpPr>
            <p:nvPr/>
          </p:nvCxnSpPr>
          <p:spPr>
            <a:xfrm flipH="1">
              <a:off x="2045633" y="8168516"/>
              <a:ext cx="1119451" cy="11920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线连接符 210">
              <a:extLst>
                <a:ext uri="{FF2B5EF4-FFF2-40B4-BE49-F238E27FC236}">
                  <a16:creationId xmlns:a16="http://schemas.microsoft.com/office/drawing/2014/main" id="{01EBB481-E88D-4427-B2C4-1877EA2D8C4C}"/>
                </a:ext>
              </a:extLst>
            </p:cNvPr>
            <p:cNvCxnSpPr>
              <a:cxnSpLocks noChangeAspect="1"/>
              <a:stCxn id="437" idx="2"/>
              <a:endCxn id="440" idx="6"/>
            </p:cNvCxnSpPr>
            <p:nvPr/>
          </p:nvCxnSpPr>
          <p:spPr>
            <a:xfrm>
              <a:off x="3165084" y="8168516"/>
              <a:ext cx="30829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210">
              <a:extLst>
                <a:ext uri="{FF2B5EF4-FFF2-40B4-BE49-F238E27FC236}">
                  <a16:creationId xmlns:a16="http://schemas.microsoft.com/office/drawing/2014/main" id="{25CE3812-CA9E-4FC7-9FCB-49C200883215}"/>
                </a:ext>
              </a:extLst>
            </p:cNvPr>
            <p:cNvCxnSpPr>
              <a:cxnSpLocks noChangeAspect="1"/>
              <a:stCxn id="437" idx="2"/>
              <a:endCxn id="439" idx="6"/>
            </p:cNvCxnSpPr>
            <p:nvPr/>
          </p:nvCxnSpPr>
          <p:spPr>
            <a:xfrm>
              <a:off x="3165084" y="8168516"/>
              <a:ext cx="9817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9" name="组合 428">
              <a:extLst>
                <a:ext uri="{FF2B5EF4-FFF2-40B4-BE49-F238E27FC236}">
                  <a16:creationId xmlns:a16="http://schemas.microsoft.com/office/drawing/2014/main" id="{D2303D1D-6E05-49BF-97D4-43BCA822299C}"/>
                </a:ext>
              </a:extLst>
            </p:cNvPr>
            <p:cNvGrpSpPr/>
            <p:nvPr/>
          </p:nvGrpSpPr>
          <p:grpSpPr>
            <a:xfrm>
              <a:off x="1474847" y="11636718"/>
              <a:ext cx="5343970" cy="1141559"/>
              <a:chOff x="1434797" y="11636718"/>
              <a:chExt cx="5343970" cy="1141559"/>
            </a:xfrm>
          </p:grpSpPr>
          <p:sp>
            <p:nvSpPr>
              <p:cNvPr id="433" name="椭圆 432">
                <a:extLst>
                  <a:ext uri="{FF2B5EF4-FFF2-40B4-BE49-F238E27FC236}">
                    <a16:creationId xmlns:a16="http://schemas.microsoft.com/office/drawing/2014/main" id="{8E40D231-1844-4305-A161-276D70644B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4348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4" name="椭圆 433">
                <a:extLst>
                  <a:ext uri="{FF2B5EF4-FFF2-40B4-BE49-F238E27FC236}">
                    <a16:creationId xmlns:a16="http://schemas.microsoft.com/office/drawing/2014/main" id="{9F639E6E-F966-4EE0-95C2-2073BDD069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360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5" name="椭圆 434">
                <a:extLst>
                  <a:ext uri="{FF2B5EF4-FFF2-40B4-BE49-F238E27FC236}">
                    <a16:creationId xmlns:a16="http://schemas.microsoft.com/office/drawing/2014/main" id="{084E9FB6-7515-4AD7-8618-3F38CC9B08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6372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30" name="直线连接符 203">
              <a:extLst>
                <a:ext uri="{FF2B5EF4-FFF2-40B4-BE49-F238E27FC236}">
                  <a16:creationId xmlns:a16="http://schemas.microsoft.com/office/drawing/2014/main" id="{B9E9A10E-519B-463C-8214-CE08CDC9646C}"/>
                </a:ext>
              </a:extLst>
            </p:cNvPr>
            <p:cNvCxnSpPr>
              <a:cxnSpLocks noChangeAspect="1"/>
              <a:stCxn id="435" idx="6"/>
              <a:endCxn id="438" idx="2"/>
            </p:cNvCxnSpPr>
            <p:nvPr/>
          </p:nvCxnSpPr>
          <p:spPr>
            <a:xfrm flipH="1" flipV="1">
              <a:off x="2045634" y="10502174"/>
              <a:ext cx="42023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线连接符 203">
              <a:extLst>
                <a:ext uri="{FF2B5EF4-FFF2-40B4-BE49-F238E27FC236}">
                  <a16:creationId xmlns:a16="http://schemas.microsoft.com/office/drawing/2014/main" id="{3D844A21-8CAB-45B2-A7D3-0C692A1C7F5D}"/>
                </a:ext>
              </a:extLst>
            </p:cNvPr>
            <p:cNvCxnSpPr>
              <a:cxnSpLocks noChangeAspect="1"/>
              <a:stCxn id="435" idx="6"/>
              <a:endCxn id="439" idx="2"/>
            </p:cNvCxnSpPr>
            <p:nvPr/>
          </p:nvCxnSpPr>
          <p:spPr>
            <a:xfrm flipH="1" flipV="1">
              <a:off x="4146834" y="10502175"/>
              <a:ext cx="2101198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线连接符 203">
              <a:extLst>
                <a:ext uri="{FF2B5EF4-FFF2-40B4-BE49-F238E27FC236}">
                  <a16:creationId xmlns:a16="http://schemas.microsoft.com/office/drawing/2014/main" id="{BF770B88-9721-49B8-94B1-039260598583}"/>
                </a:ext>
              </a:extLst>
            </p:cNvPr>
            <p:cNvCxnSpPr>
              <a:cxnSpLocks noChangeAspect="1"/>
              <a:stCxn id="435" idx="6"/>
              <a:endCxn id="440" idx="2"/>
            </p:cNvCxnSpPr>
            <p:nvPr/>
          </p:nvCxnSpPr>
          <p:spPr>
            <a:xfrm flipV="1">
              <a:off x="62480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1" name="组合 440">
            <a:extLst>
              <a:ext uri="{FF2B5EF4-FFF2-40B4-BE49-F238E27FC236}">
                <a16:creationId xmlns:a16="http://schemas.microsoft.com/office/drawing/2014/main" id="{B1D7FFD4-765C-4B32-83A6-204D1ECE4875}"/>
              </a:ext>
            </a:extLst>
          </p:cNvPr>
          <p:cNvGrpSpPr/>
          <p:nvPr/>
        </p:nvGrpSpPr>
        <p:grpSpPr>
          <a:xfrm>
            <a:off x="7300992" y="268461"/>
            <a:ext cx="2079243" cy="928866"/>
            <a:chOff x="4540560" y="8867730"/>
            <a:chExt cx="7737295" cy="3456504"/>
          </a:xfrm>
        </p:grpSpPr>
        <p:cxnSp>
          <p:nvCxnSpPr>
            <p:cNvPr id="442" name="直线连接符 211">
              <a:extLst>
                <a:ext uri="{FF2B5EF4-FFF2-40B4-BE49-F238E27FC236}">
                  <a16:creationId xmlns:a16="http://schemas.microsoft.com/office/drawing/2014/main" id="{A5AB8828-44BA-4082-8671-2F098EC6350D}"/>
                </a:ext>
              </a:extLst>
            </p:cNvPr>
            <p:cNvCxnSpPr>
              <a:cxnSpLocks noChangeAspect="1"/>
              <a:stCxn id="501" idx="2"/>
              <a:endCxn id="506" idx="6"/>
            </p:cNvCxnSpPr>
            <p:nvPr/>
          </p:nvCxnSpPr>
          <p:spPr>
            <a:xfrm flipH="1">
              <a:off x="6030083" y="10766332"/>
              <a:ext cx="35975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213">
              <a:extLst>
                <a:ext uri="{FF2B5EF4-FFF2-40B4-BE49-F238E27FC236}">
                  <a16:creationId xmlns:a16="http://schemas.microsoft.com/office/drawing/2014/main" id="{EA7838F7-2FB8-4A2A-AC95-D0A275AD3D58}"/>
                </a:ext>
              </a:extLst>
            </p:cNvPr>
            <p:cNvCxnSpPr>
              <a:cxnSpLocks noChangeAspect="1"/>
              <a:stCxn id="501" idx="2"/>
              <a:endCxn id="507" idx="6"/>
            </p:cNvCxnSpPr>
            <p:nvPr/>
          </p:nvCxnSpPr>
          <p:spPr>
            <a:xfrm>
              <a:off x="6389839" y="10766332"/>
              <a:ext cx="58194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14">
              <a:extLst>
                <a:ext uri="{FF2B5EF4-FFF2-40B4-BE49-F238E27FC236}">
                  <a16:creationId xmlns:a16="http://schemas.microsoft.com/office/drawing/2014/main" id="{4A711590-773B-48B3-B911-205E158451FB}"/>
                </a:ext>
              </a:extLst>
            </p:cNvPr>
            <p:cNvCxnSpPr>
              <a:cxnSpLocks noChangeAspect="1"/>
              <a:stCxn id="501" idx="2"/>
              <a:endCxn id="508" idx="6"/>
            </p:cNvCxnSpPr>
            <p:nvPr/>
          </p:nvCxnSpPr>
          <p:spPr>
            <a:xfrm>
              <a:off x="6389839" y="10766332"/>
              <a:ext cx="152365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12">
              <a:extLst>
                <a:ext uri="{FF2B5EF4-FFF2-40B4-BE49-F238E27FC236}">
                  <a16:creationId xmlns:a16="http://schemas.microsoft.com/office/drawing/2014/main" id="{ED942CBE-7C04-4368-8F7F-2EADCA0F5A8A}"/>
                </a:ext>
              </a:extLst>
            </p:cNvPr>
            <p:cNvCxnSpPr>
              <a:cxnSpLocks noChangeAspect="1"/>
              <a:stCxn id="503" idx="2"/>
              <a:endCxn id="507" idx="6"/>
            </p:cNvCxnSpPr>
            <p:nvPr/>
          </p:nvCxnSpPr>
          <p:spPr>
            <a:xfrm flipH="1">
              <a:off x="6971786" y="10766332"/>
              <a:ext cx="141255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213">
              <a:extLst>
                <a:ext uri="{FF2B5EF4-FFF2-40B4-BE49-F238E27FC236}">
                  <a16:creationId xmlns:a16="http://schemas.microsoft.com/office/drawing/2014/main" id="{92D40E65-7828-44D9-8BBD-B75AF744E64C}"/>
                </a:ext>
              </a:extLst>
            </p:cNvPr>
            <p:cNvCxnSpPr>
              <a:cxnSpLocks noChangeAspect="1"/>
              <a:stCxn id="503" idx="2"/>
              <a:endCxn id="508" idx="6"/>
            </p:cNvCxnSpPr>
            <p:nvPr/>
          </p:nvCxnSpPr>
          <p:spPr>
            <a:xfrm flipH="1">
              <a:off x="7913489" y="10766332"/>
              <a:ext cx="470854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214">
              <a:extLst>
                <a:ext uri="{FF2B5EF4-FFF2-40B4-BE49-F238E27FC236}">
                  <a16:creationId xmlns:a16="http://schemas.microsoft.com/office/drawing/2014/main" id="{39FECEB2-1537-4446-B8B7-964D2A693B60}"/>
                </a:ext>
              </a:extLst>
            </p:cNvPr>
            <p:cNvCxnSpPr>
              <a:cxnSpLocks noChangeAspect="1"/>
              <a:stCxn id="503" idx="2"/>
              <a:endCxn id="506" idx="6"/>
            </p:cNvCxnSpPr>
            <p:nvPr/>
          </p:nvCxnSpPr>
          <p:spPr>
            <a:xfrm flipH="1">
              <a:off x="6030083" y="10766332"/>
              <a:ext cx="235426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211">
              <a:extLst>
                <a:ext uri="{FF2B5EF4-FFF2-40B4-BE49-F238E27FC236}">
                  <a16:creationId xmlns:a16="http://schemas.microsoft.com/office/drawing/2014/main" id="{A9D85D2E-0268-4CE3-BDA9-0CB44F3A08F4}"/>
                </a:ext>
              </a:extLst>
            </p:cNvPr>
            <p:cNvCxnSpPr>
              <a:cxnSpLocks noChangeAspect="1"/>
              <a:stCxn id="502" idx="2"/>
              <a:endCxn id="507" idx="6"/>
            </p:cNvCxnSpPr>
            <p:nvPr/>
          </p:nvCxnSpPr>
          <p:spPr>
            <a:xfrm flipH="1">
              <a:off x="6971786" y="10766332"/>
              <a:ext cx="41530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211">
              <a:extLst>
                <a:ext uri="{FF2B5EF4-FFF2-40B4-BE49-F238E27FC236}">
                  <a16:creationId xmlns:a16="http://schemas.microsoft.com/office/drawing/2014/main" id="{0F23AD36-6D71-4B8D-8B76-A73D48F6782C}"/>
                </a:ext>
              </a:extLst>
            </p:cNvPr>
            <p:cNvCxnSpPr>
              <a:cxnSpLocks noChangeAspect="1"/>
              <a:stCxn id="502" idx="2"/>
              <a:endCxn id="506" idx="6"/>
            </p:cNvCxnSpPr>
            <p:nvPr/>
          </p:nvCxnSpPr>
          <p:spPr>
            <a:xfrm flipH="1">
              <a:off x="6030083" y="10766332"/>
              <a:ext cx="1357008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1">
              <a:extLst>
                <a:ext uri="{FF2B5EF4-FFF2-40B4-BE49-F238E27FC236}">
                  <a16:creationId xmlns:a16="http://schemas.microsoft.com/office/drawing/2014/main" id="{4728D5F8-19DB-4B56-A607-CC79FEA45BFD}"/>
                </a:ext>
              </a:extLst>
            </p:cNvPr>
            <p:cNvCxnSpPr>
              <a:cxnSpLocks noChangeAspect="1"/>
              <a:stCxn id="502" idx="2"/>
              <a:endCxn id="508" idx="6"/>
            </p:cNvCxnSpPr>
            <p:nvPr/>
          </p:nvCxnSpPr>
          <p:spPr>
            <a:xfrm>
              <a:off x="7387091" y="10766332"/>
              <a:ext cx="526398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211">
              <a:extLst>
                <a:ext uri="{FF2B5EF4-FFF2-40B4-BE49-F238E27FC236}">
                  <a16:creationId xmlns:a16="http://schemas.microsoft.com/office/drawing/2014/main" id="{124F31D2-EAFB-4D1C-9BF2-E66A7A4E849B}"/>
                </a:ext>
              </a:extLst>
            </p:cNvPr>
            <p:cNvCxnSpPr>
              <a:cxnSpLocks noChangeAspect="1"/>
              <a:stCxn id="504" idx="2"/>
              <a:endCxn id="508" idx="6"/>
            </p:cNvCxnSpPr>
            <p:nvPr/>
          </p:nvCxnSpPr>
          <p:spPr>
            <a:xfrm flipH="1">
              <a:off x="7913489" y="10766332"/>
              <a:ext cx="146810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213">
              <a:extLst>
                <a:ext uri="{FF2B5EF4-FFF2-40B4-BE49-F238E27FC236}">
                  <a16:creationId xmlns:a16="http://schemas.microsoft.com/office/drawing/2014/main" id="{391B1411-AC31-47C8-B4C9-E77154246725}"/>
                </a:ext>
              </a:extLst>
            </p:cNvPr>
            <p:cNvCxnSpPr>
              <a:cxnSpLocks noChangeAspect="1"/>
              <a:stCxn id="504" idx="2"/>
              <a:endCxn id="506" idx="6"/>
            </p:cNvCxnSpPr>
            <p:nvPr/>
          </p:nvCxnSpPr>
          <p:spPr>
            <a:xfrm flipH="1">
              <a:off x="6030083" y="10766332"/>
              <a:ext cx="3351512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214">
              <a:extLst>
                <a:ext uri="{FF2B5EF4-FFF2-40B4-BE49-F238E27FC236}">
                  <a16:creationId xmlns:a16="http://schemas.microsoft.com/office/drawing/2014/main" id="{3DDABFD6-B749-4286-923F-F9241BB3733A}"/>
                </a:ext>
              </a:extLst>
            </p:cNvPr>
            <p:cNvCxnSpPr>
              <a:cxnSpLocks noChangeAspect="1"/>
              <a:stCxn id="504" idx="2"/>
              <a:endCxn id="507" idx="6"/>
            </p:cNvCxnSpPr>
            <p:nvPr/>
          </p:nvCxnSpPr>
          <p:spPr>
            <a:xfrm flipH="1">
              <a:off x="6971786" y="10766332"/>
              <a:ext cx="240980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199">
              <a:extLst>
                <a:ext uri="{FF2B5EF4-FFF2-40B4-BE49-F238E27FC236}">
                  <a16:creationId xmlns:a16="http://schemas.microsoft.com/office/drawing/2014/main" id="{6BB5210D-252F-44F1-B570-9069F37A47E5}"/>
                </a:ext>
              </a:extLst>
            </p:cNvPr>
            <p:cNvCxnSpPr>
              <a:cxnSpLocks noChangeAspect="1"/>
              <a:stCxn id="514" idx="2"/>
              <a:endCxn id="501" idx="6"/>
            </p:cNvCxnSpPr>
            <p:nvPr/>
          </p:nvCxnSpPr>
          <p:spPr>
            <a:xfrm flipH="1">
              <a:off x="6389839" y="9383301"/>
              <a:ext cx="1045812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00">
              <a:extLst>
                <a:ext uri="{FF2B5EF4-FFF2-40B4-BE49-F238E27FC236}">
                  <a16:creationId xmlns:a16="http://schemas.microsoft.com/office/drawing/2014/main" id="{D8157742-5CC4-443C-93B9-1ED18E61BD3F}"/>
                </a:ext>
              </a:extLst>
            </p:cNvPr>
            <p:cNvCxnSpPr>
              <a:cxnSpLocks noChangeAspect="1"/>
              <a:stCxn id="514" idx="2"/>
              <a:endCxn id="502" idx="6"/>
            </p:cNvCxnSpPr>
            <p:nvPr/>
          </p:nvCxnSpPr>
          <p:spPr>
            <a:xfrm flipH="1">
              <a:off x="7387091" y="9383301"/>
              <a:ext cx="48560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01">
              <a:extLst>
                <a:ext uri="{FF2B5EF4-FFF2-40B4-BE49-F238E27FC236}">
                  <a16:creationId xmlns:a16="http://schemas.microsoft.com/office/drawing/2014/main" id="{89A81203-8E85-4296-8197-A09027D5DBF6}"/>
                </a:ext>
              </a:extLst>
            </p:cNvPr>
            <p:cNvCxnSpPr>
              <a:cxnSpLocks noChangeAspect="1"/>
              <a:stCxn id="514" idx="2"/>
              <a:endCxn id="503" idx="6"/>
            </p:cNvCxnSpPr>
            <p:nvPr/>
          </p:nvCxnSpPr>
          <p:spPr>
            <a:xfrm>
              <a:off x="7435651" y="9383301"/>
              <a:ext cx="948692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202">
              <a:extLst>
                <a:ext uri="{FF2B5EF4-FFF2-40B4-BE49-F238E27FC236}">
                  <a16:creationId xmlns:a16="http://schemas.microsoft.com/office/drawing/2014/main" id="{449C5937-176B-4C90-BB9C-AACE7FD2472A}"/>
                </a:ext>
              </a:extLst>
            </p:cNvPr>
            <p:cNvCxnSpPr>
              <a:cxnSpLocks noChangeAspect="1"/>
              <a:stCxn id="514" idx="2"/>
              <a:endCxn id="504" idx="6"/>
            </p:cNvCxnSpPr>
            <p:nvPr/>
          </p:nvCxnSpPr>
          <p:spPr>
            <a:xfrm>
              <a:off x="7435651" y="9383301"/>
              <a:ext cx="1945944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203">
              <a:extLst>
                <a:ext uri="{FF2B5EF4-FFF2-40B4-BE49-F238E27FC236}">
                  <a16:creationId xmlns:a16="http://schemas.microsoft.com/office/drawing/2014/main" id="{F41B7C3C-4585-4FD1-A2A3-C057575AF8FC}"/>
                </a:ext>
              </a:extLst>
            </p:cNvPr>
            <p:cNvCxnSpPr>
              <a:cxnSpLocks noChangeAspect="1"/>
              <a:stCxn id="515" idx="2"/>
              <a:endCxn id="501" idx="6"/>
            </p:cNvCxnSpPr>
            <p:nvPr/>
          </p:nvCxnSpPr>
          <p:spPr>
            <a:xfrm flipH="1">
              <a:off x="6389839" y="9383301"/>
              <a:ext cx="1994509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204">
              <a:extLst>
                <a:ext uri="{FF2B5EF4-FFF2-40B4-BE49-F238E27FC236}">
                  <a16:creationId xmlns:a16="http://schemas.microsoft.com/office/drawing/2014/main" id="{7714A025-CD0F-4B3C-ACD9-BCD59B90F866}"/>
                </a:ext>
              </a:extLst>
            </p:cNvPr>
            <p:cNvCxnSpPr>
              <a:cxnSpLocks noChangeAspect="1"/>
              <a:stCxn id="515" idx="2"/>
              <a:endCxn id="504" idx="6"/>
            </p:cNvCxnSpPr>
            <p:nvPr/>
          </p:nvCxnSpPr>
          <p:spPr>
            <a:xfrm>
              <a:off x="8384348" y="9383301"/>
              <a:ext cx="997247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205">
              <a:extLst>
                <a:ext uri="{FF2B5EF4-FFF2-40B4-BE49-F238E27FC236}">
                  <a16:creationId xmlns:a16="http://schemas.microsoft.com/office/drawing/2014/main" id="{130F836E-F5B6-4C28-9995-8BE1550C6A94}"/>
                </a:ext>
              </a:extLst>
            </p:cNvPr>
            <p:cNvCxnSpPr>
              <a:cxnSpLocks noChangeAspect="1"/>
              <a:stCxn id="515" idx="2"/>
              <a:endCxn id="502" idx="6"/>
            </p:cNvCxnSpPr>
            <p:nvPr/>
          </p:nvCxnSpPr>
          <p:spPr>
            <a:xfrm flipH="1">
              <a:off x="7387091" y="9383301"/>
              <a:ext cx="997257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206">
              <a:extLst>
                <a:ext uri="{FF2B5EF4-FFF2-40B4-BE49-F238E27FC236}">
                  <a16:creationId xmlns:a16="http://schemas.microsoft.com/office/drawing/2014/main" id="{19F324AB-E228-4CA7-8B14-7BF12D659F66}"/>
                </a:ext>
              </a:extLst>
            </p:cNvPr>
            <p:cNvCxnSpPr>
              <a:cxnSpLocks noChangeAspect="1"/>
              <a:stCxn id="515" idx="2"/>
              <a:endCxn id="503" idx="6"/>
            </p:cNvCxnSpPr>
            <p:nvPr/>
          </p:nvCxnSpPr>
          <p:spPr>
            <a:xfrm flipH="1">
              <a:off x="8384343" y="9383301"/>
              <a:ext cx="5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2" name="组合 461">
              <a:extLst>
                <a:ext uri="{FF2B5EF4-FFF2-40B4-BE49-F238E27FC236}">
                  <a16:creationId xmlns:a16="http://schemas.microsoft.com/office/drawing/2014/main" id="{00DF209D-8EF2-4A4C-8482-DADF7D000E58}"/>
                </a:ext>
              </a:extLst>
            </p:cNvPr>
            <p:cNvGrpSpPr/>
            <p:nvPr/>
          </p:nvGrpSpPr>
          <p:grpSpPr>
            <a:xfrm>
              <a:off x="7177865" y="8867730"/>
              <a:ext cx="2412955" cy="515570"/>
              <a:chOff x="6394547" y="604179"/>
              <a:chExt cx="771820" cy="164913"/>
            </a:xfrm>
          </p:grpSpPr>
          <p:sp>
            <p:nvSpPr>
              <p:cNvPr id="514" name="椭圆 513">
                <a:extLst>
                  <a:ext uri="{FF2B5EF4-FFF2-40B4-BE49-F238E27FC236}">
                    <a16:creationId xmlns:a16="http://schemas.microsoft.com/office/drawing/2014/main" id="{2E83EF61-6553-4440-9224-B84B20D9BEAE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394547" y="604179"/>
                <a:ext cx="164913" cy="16491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5" name="椭圆 514">
                <a:extLst>
                  <a:ext uri="{FF2B5EF4-FFF2-40B4-BE49-F238E27FC236}">
                    <a16:creationId xmlns:a16="http://schemas.microsoft.com/office/drawing/2014/main" id="{93A4CEDC-68BF-4849-B2D4-C90B27C9A9F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698002" y="604179"/>
                <a:ext cx="164913" cy="16491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6" name="椭圆 515">
                <a:extLst>
                  <a:ext uri="{FF2B5EF4-FFF2-40B4-BE49-F238E27FC236}">
                    <a16:creationId xmlns:a16="http://schemas.microsoft.com/office/drawing/2014/main" id="{62B26F2F-DF18-42BB-B456-2AA7F5D9F623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001454" y="604179"/>
                <a:ext cx="164913" cy="16491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63" name="直线连接符 204">
              <a:extLst>
                <a:ext uri="{FF2B5EF4-FFF2-40B4-BE49-F238E27FC236}">
                  <a16:creationId xmlns:a16="http://schemas.microsoft.com/office/drawing/2014/main" id="{6BE65E17-1EA3-4B11-B5A9-19F220D53B64}"/>
                </a:ext>
              </a:extLst>
            </p:cNvPr>
            <p:cNvCxnSpPr>
              <a:cxnSpLocks noChangeAspect="1"/>
              <a:stCxn id="516" idx="2"/>
              <a:endCxn id="504" idx="6"/>
            </p:cNvCxnSpPr>
            <p:nvPr/>
          </p:nvCxnSpPr>
          <p:spPr>
            <a:xfrm>
              <a:off x="9333036" y="9383301"/>
              <a:ext cx="48559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204">
              <a:extLst>
                <a:ext uri="{FF2B5EF4-FFF2-40B4-BE49-F238E27FC236}">
                  <a16:creationId xmlns:a16="http://schemas.microsoft.com/office/drawing/2014/main" id="{E287D99A-A908-4E02-9880-639E9735D06F}"/>
                </a:ext>
              </a:extLst>
            </p:cNvPr>
            <p:cNvCxnSpPr>
              <a:cxnSpLocks noChangeAspect="1"/>
              <a:stCxn id="516" idx="2"/>
              <a:endCxn id="503" idx="6"/>
            </p:cNvCxnSpPr>
            <p:nvPr/>
          </p:nvCxnSpPr>
          <p:spPr>
            <a:xfrm flipH="1">
              <a:off x="8384343" y="9383301"/>
              <a:ext cx="948693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204">
              <a:extLst>
                <a:ext uri="{FF2B5EF4-FFF2-40B4-BE49-F238E27FC236}">
                  <a16:creationId xmlns:a16="http://schemas.microsoft.com/office/drawing/2014/main" id="{2B1B7B36-EFDA-4758-88F6-5D947F731EC1}"/>
                </a:ext>
              </a:extLst>
            </p:cNvPr>
            <p:cNvCxnSpPr>
              <a:cxnSpLocks noChangeAspect="1"/>
              <a:stCxn id="516" idx="2"/>
              <a:endCxn id="502" idx="6"/>
            </p:cNvCxnSpPr>
            <p:nvPr/>
          </p:nvCxnSpPr>
          <p:spPr>
            <a:xfrm flipH="1">
              <a:off x="7387091" y="9383301"/>
              <a:ext cx="1945945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204">
              <a:extLst>
                <a:ext uri="{FF2B5EF4-FFF2-40B4-BE49-F238E27FC236}">
                  <a16:creationId xmlns:a16="http://schemas.microsoft.com/office/drawing/2014/main" id="{D6F0A597-CC81-4A3C-A2AE-7A388A364E64}"/>
                </a:ext>
              </a:extLst>
            </p:cNvPr>
            <p:cNvCxnSpPr>
              <a:cxnSpLocks noChangeAspect="1"/>
              <a:stCxn id="516" idx="2"/>
              <a:endCxn id="501" idx="6"/>
            </p:cNvCxnSpPr>
            <p:nvPr/>
          </p:nvCxnSpPr>
          <p:spPr>
            <a:xfrm flipH="1">
              <a:off x="6389839" y="9383301"/>
              <a:ext cx="2943197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204">
              <a:extLst>
                <a:ext uri="{FF2B5EF4-FFF2-40B4-BE49-F238E27FC236}">
                  <a16:creationId xmlns:a16="http://schemas.microsoft.com/office/drawing/2014/main" id="{D90CD4A7-DF6D-4D08-B9B7-8274A4AEA2B5}"/>
                </a:ext>
              </a:extLst>
            </p:cNvPr>
            <p:cNvCxnSpPr>
              <a:cxnSpLocks noChangeAspect="1"/>
              <a:stCxn id="501" idx="2"/>
              <a:endCxn id="509" idx="6"/>
            </p:cNvCxnSpPr>
            <p:nvPr/>
          </p:nvCxnSpPr>
          <p:spPr>
            <a:xfrm flipH="1">
              <a:off x="5088380" y="10766332"/>
              <a:ext cx="130145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204">
              <a:extLst>
                <a:ext uri="{FF2B5EF4-FFF2-40B4-BE49-F238E27FC236}">
                  <a16:creationId xmlns:a16="http://schemas.microsoft.com/office/drawing/2014/main" id="{1DED996D-947E-4EEB-9737-9B1975E9E407}"/>
                </a:ext>
              </a:extLst>
            </p:cNvPr>
            <p:cNvCxnSpPr>
              <a:cxnSpLocks noChangeAspect="1"/>
              <a:stCxn id="502" idx="2"/>
              <a:endCxn id="509" idx="6"/>
            </p:cNvCxnSpPr>
            <p:nvPr/>
          </p:nvCxnSpPr>
          <p:spPr>
            <a:xfrm flipH="1">
              <a:off x="5088380" y="10766332"/>
              <a:ext cx="229871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204">
              <a:extLst>
                <a:ext uri="{FF2B5EF4-FFF2-40B4-BE49-F238E27FC236}">
                  <a16:creationId xmlns:a16="http://schemas.microsoft.com/office/drawing/2014/main" id="{4C28CDF4-337F-42A2-9E80-80E209D9502A}"/>
                </a:ext>
              </a:extLst>
            </p:cNvPr>
            <p:cNvCxnSpPr>
              <a:cxnSpLocks noChangeAspect="1"/>
              <a:stCxn id="503" idx="2"/>
              <a:endCxn id="509" idx="6"/>
            </p:cNvCxnSpPr>
            <p:nvPr/>
          </p:nvCxnSpPr>
          <p:spPr>
            <a:xfrm flipH="1">
              <a:off x="5088380" y="10766332"/>
              <a:ext cx="329596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204">
              <a:extLst>
                <a:ext uri="{FF2B5EF4-FFF2-40B4-BE49-F238E27FC236}">
                  <a16:creationId xmlns:a16="http://schemas.microsoft.com/office/drawing/2014/main" id="{33EB5723-85C6-4BD0-B091-8567C4026744}"/>
                </a:ext>
              </a:extLst>
            </p:cNvPr>
            <p:cNvCxnSpPr>
              <a:cxnSpLocks noChangeAspect="1"/>
              <a:stCxn id="504" idx="2"/>
              <a:endCxn id="509" idx="6"/>
            </p:cNvCxnSpPr>
            <p:nvPr/>
          </p:nvCxnSpPr>
          <p:spPr>
            <a:xfrm flipH="1">
              <a:off x="5088380" y="10766332"/>
              <a:ext cx="429321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204">
              <a:extLst>
                <a:ext uri="{FF2B5EF4-FFF2-40B4-BE49-F238E27FC236}">
                  <a16:creationId xmlns:a16="http://schemas.microsoft.com/office/drawing/2014/main" id="{AB817940-5D7A-45B5-A2C6-009D2217C307}"/>
                </a:ext>
              </a:extLst>
            </p:cNvPr>
            <p:cNvCxnSpPr>
              <a:cxnSpLocks noChangeAspect="1"/>
              <a:stCxn id="502" idx="2"/>
              <a:endCxn id="510" idx="6"/>
            </p:cNvCxnSpPr>
            <p:nvPr/>
          </p:nvCxnSpPr>
          <p:spPr>
            <a:xfrm>
              <a:off x="7387091" y="10766332"/>
              <a:ext cx="146810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204">
              <a:extLst>
                <a:ext uri="{FF2B5EF4-FFF2-40B4-BE49-F238E27FC236}">
                  <a16:creationId xmlns:a16="http://schemas.microsoft.com/office/drawing/2014/main" id="{6D5D8E20-5464-47F7-B4E1-123415A3091C}"/>
                </a:ext>
              </a:extLst>
            </p:cNvPr>
            <p:cNvCxnSpPr>
              <a:cxnSpLocks noChangeAspect="1"/>
              <a:stCxn id="510" idx="6"/>
              <a:endCxn id="501" idx="2"/>
            </p:cNvCxnSpPr>
            <p:nvPr/>
          </p:nvCxnSpPr>
          <p:spPr>
            <a:xfrm flipH="1" flipV="1">
              <a:off x="6389839" y="10766332"/>
              <a:ext cx="246535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204">
              <a:extLst>
                <a:ext uri="{FF2B5EF4-FFF2-40B4-BE49-F238E27FC236}">
                  <a16:creationId xmlns:a16="http://schemas.microsoft.com/office/drawing/2014/main" id="{524A8B3E-A435-464F-859F-709E7416AE29}"/>
                </a:ext>
              </a:extLst>
            </p:cNvPr>
            <p:cNvCxnSpPr>
              <a:cxnSpLocks noChangeAspect="1"/>
              <a:stCxn id="510" idx="6"/>
              <a:endCxn id="504" idx="2"/>
            </p:cNvCxnSpPr>
            <p:nvPr/>
          </p:nvCxnSpPr>
          <p:spPr>
            <a:xfrm flipV="1">
              <a:off x="8855192" y="10766332"/>
              <a:ext cx="52640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204">
              <a:extLst>
                <a:ext uri="{FF2B5EF4-FFF2-40B4-BE49-F238E27FC236}">
                  <a16:creationId xmlns:a16="http://schemas.microsoft.com/office/drawing/2014/main" id="{4D457792-A4AD-471E-AB32-456BA5440C3D}"/>
                </a:ext>
              </a:extLst>
            </p:cNvPr>
            <p:cNvCxnSpPr>
              <a:cxnSpLocks noChangeAspect="1"/>
              <a:stCxn id="510" idx="6"/>
              <a:endCxn id="503" idx="2"/>
            </p:cNvCxnSpPr>
            <p:nvPr/>
          </p:nvCxnSpPr>
          <p:spPr>
            <a:xfrm flipH="1" flipV="1">
              <a:off x="8384343" y="10766332"/>
              <a:ext cx="47084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204">
              <a:extLst>
                <a:ext uri="{FF2B5EF4-FFF2-40B4-BE49-F238E27FC236}">
                  <a16:creationId xmlns:a16="http://schemas.microsoft.com/office/drawing/2014/main" id="{9463A8D8-9255-45FA-9980-198DF9D76B33}"/>
                </a:ext>
              </a:extLst>
            </p:cNvPr>
            <p:cNvCxnSpPr>
              <a:cxnSpLocks noChangeAspect="1"/>
              <a:stCxn id="511" idx="6"/>
              <a:endCxn id="504" idx="2"/>
            </p:cNvCxnSpPr>
            <p:nvPr/>
          </p:nvCxnSpPr>
          <p:spPr>
            <a:xfrm flipH="1" flipV="1">
              <a:off x="9381595" y="10766332"/>
              <a:ext cx="41530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204">
              <a:extLst>
                <a:ext uri="{FF2B5EF4-FFF2-40B4-BE49-F238E27FC236}">
                  <a16:creationId xmlns:a16="http://schemas.microsoft.com/office/drawing/2014/main" id="{81184496-E28F-4F7C-8346-F1DB50183659}"/>
                </a:ext>
              </a:extLst>
            </p:cNvPr>
            <p:cNvCxnSpPr>
              <a:cxnSpLocks noChangeAspect="1"/>
              <a:stCxn id="511" idx="6"/>
              <a:endCxn id="503" idx="2"/>
            </p:cNvCxnSpPr>
            <p:nvPr/>
          </p:nvCxnSpPr>
          <p:spPr>
            <a:xfrm flipH="1" flipV="1">
              <a:off x="8384343" y="10766332"/>
              <a:ext cx="1412552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204">
              <a:extLst>
                <a:ext uri="{FF2B5EF4-FFF2-40B4-BE49-F238E27FC236}">
                  <a16:creationId xmlns:a16="http://schemas.microsoft.com/office/drawing/2014/main" id="{B112EE5F-786A-4613-9424-81F2AD894760}"/>
                </a:ext>
              </a:extLst>
            </p:cNvPr>
            <p:cNvCxnSpPr>
              <a:cxnSpLocks noChangeAspect="1"/>
              <a:stCxn id="511" idx="6"/>
              <a:endCxn id="502" idx="2"/>
            </p:cNvCxnSpPr>
            <p:nvPr/>
          </p:nvCxnSpPr>
          <p:spPr>
            <a:xfrm flipH="1" flipV="1">
              <a:off x="7387091" y="10766332"/>
              <a:ext cx="2409804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204">
              <a:extLst>
                <a:ext uri="{FF2B5EF4-FFF2-40B4-BE49-F238E27FC236}">
                  <a16:creationId xmlns:a16="http://schemas.microsoft.com/office/drawing/2014/main" id="{F4BFC18B-39FD-407C-B608-6E51065541DD}"/>
                </a:ext>
              </a:extLst>
            </p:cNvPr>
            <p:cNvCxnSpPr>
              <a:cxnSpLocks noChangeAspect="1"/>
              <a:stCxn id="511" idx="6"/>
              <a:endCxn id="501" idx="2"/>
            </p:cNvCxnSpPr>
            <p:nvPr/>
          </p:nvCxnSpPr>
          <p:spPr>
            <a:xfrm flipH="1" flipV="1">
              <a:off x="6389839" y="10766332"/>
              <a:ext cx="340705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204">
              <a:extLst>
                <a:ext uri="{FF2B5EF4-FFF2-40B4-BE49-F238E27FC236}">
                  <a16:creationId xmlns:a16="http://schemas.microsoft.com/office/drawing/2014/main" id="{3BA906D4-F5AD-4DC6-B2F0-08AA6FAED7C4}"/>
                </a:ext>
              </a:extLst>
            </p:cNvPr>
            <p:cNvCxnSpPr>
              <a:cxnSpLocks noChangeAspect="1"/>
              <a:stCxn id="512" idx="6"/>
              <a:endCxn id="501" idx="2"/>
            </p:cNvCxnSpPr>
            <p:nvPr/>
          </p:nvCxnSpPr>
          <p:spPr>
            <a:xfrm flipH="1" flipV="1">
              <a:off x="6389839" y="10766332"/>
              <a:ext cx="434875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204">
              <a:extLst>
                <a:ext uri="{FF2B5EF4-FFF2-40B4-BE49-F238E27FC236}">
                  <a16:creationId xmlns:a16="http://schemas.microsoft.com/office/drawing/2014/main" id="{D982BC6D-5DCE-4EAD-B91B-70D81BB9CE2F}"/>
                </a:ext>
              </a:extLst>
            </p:cNvPr>
            <p:cNvCxnSpPr>
              <a:cxnSpLocks noChangeAspect="1"/>
              <a:stCxn id="512" idx="6"/>
              <a:endCxn id="502" idx="2"/>
            </p:cNvCxnSpPr>
            <p:nvPr/>
          </p:nvCxnSpPr>
          <p:spPr>
            <a:xfrm flipH="1" flipV="1">
              <a:off x="7387091" y="10766332"/>
              <a:ext cx="335150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204">
              <a:extLst>
                <a:ext uri="{FF2B5EF4-FFF2-40B4-BE49-F238E27FC236}">
                  <a16:creationId xmlns:a16="http://schemas.microsoft.com/office/drawing/2014/main" id="{B1A164A6-DDBA-42A5-945D-0DF3561185E7}"/>
                </a:ext>
              </a:extLst>
            </p:cNvPr>
            <p:cNvCxnSpPr>
              <a:cxnSpLocks noChangeAspect="1"/>
              <a:stCxn id="512" idx="6"/>
              <a:endCxn id="503" idx="2"/>
            </p:cNvCxnSpPr>
            <p:nvPr/>
          </p:nvCxnSpPr>
          <p:spPr>
            <a:xfrm flipH="1" flipV="1">
              <a:off x="8384343" y="10766332"/>
              <a:ext cx="235425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204">
              <a:extLst>
                <a:ext uri="{FF2B5EF4-FFF2-40B4-BE49-F238E27FC236}">
                  <a16:creationId xmlns:a16="http://schemas.microsoft.com/office/drawing/2014/main" id="{BDF4768B-4494-40E5-BBDB-2024EE5338C4}"/>
                </a:ext>
              </a:extLst>
            </p:cNvPr>
            <p:cNvCxnSpPr>
              <a:cxnSpLocks noChangeAspect="1"/>
              <a:stCxn id="512" idx="6"/>
              <a:endCxn id="504" idx="2"/>
            </p:cNvCxnSpPr>
            <p:nvPr/>
          </p:nvCxnSpPr>
          <p:spPr>
            <a:xfrm flipH="1" flipV="1">
              <a:off x="9381595" y="10766332"/>
              <a:ext cx="135700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矩形: 圆角 1055">
              <a:extLst>
                <a:ext uri="{FF2B5EF4-FFF2-40B4-BE49-F238E27FC236}">
                  <a16:creationId xmlns:a16="http://schemas.microsoft.com/office/drawing/2014/main" id="{8E3BE347-406E-4F47-A8E8-04885CEF2C88}"/>
                </a:ext>
              </a:extLst>
            </p:cNvPr>
            <p:cNvSpPr/>
            <p:nvPr/>
          </p:nvSpPr>
          <p:spPr>
            <a:xfrm>
              <a:off x="4540560" y="11402236"/>
              <a:ext cx="7737295" cy="921998"/>
            </a:xfrm>
            <a:prstGeom prst="roundRect">
              <a:avLst/>
            </a:prstGeom>
            <a:noFill/>
            <a:ln w="19050">
              <a:solidFill>
                <a:srgbClr val="A81A1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grpSp>
          <p:nvGrpSpPr>
            <p:cNvPr id="484" name="组合 483">
              <a:extLst>
                <a:ext uri="{FF2B5EF4-FFF2-40B4-BE49-F238E27FC236}">
                  <a16:creationId xmlns:a16="http://schemas.microsoft.com/office/drawing/2014/main" id="{0BBE7587-03E3-41D3-A909-6B130B65E1D2}"/>
                </a:ext>
              </a:extLst>
            </p:cNvPr>
            <p:cNvGrpSpPr/>
            <p:nvPr/>
          </p:nvGrpSpPr>
          <p:grpSpPr>
            <a:xfrm>
              <a:off x="4830595" y="11653780"/>
              <a:ext cx="7107494" cy="515570"/>
              <a:chOff x="4830595" y="11653780"/>
              <a:chExt cx="7107494" cy="515570"/>
            </a:xfrm>
          </p:grpSpPr>
          <p:sp>
            <p:nvSpPr>
              <p:cNvPr id="506" name="椭圆 505">
                <a:extLst>
                  <a:ext uri="{FF2B5EF4-FFF2-40B4-BE49-F238E27FC236}">
                    <a16:creationId xmlns:a16="http://schemas.microsoft.com/office/drawing/2014/main" id="{1B58DC7A-2787-48A5-93FB-769E76E5B842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772298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7" name="椭圆 506">
                <a:extLst>
                  <a:ext uri="{FF2B5EF4-FFF2-40B4-BE49-F238E27FC236}">
                    <a16:creationId xmlns:a16="http://schemas.microsoft.com/office/drawing/2014/main" id="{02B59506-EE49-4F92-A7C8-C77FBF600117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714001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8" name="椭圆 507">
                <a:extLst>
                  <a:ext uri="{FF2B5EF4-FFF2-40B4-BE49-F238E27FC236}">
                    <a16:creationId xmlns:a16="http://schemas.microsoft.com/office/drawing/2014/main" id="{9A479058-1F51-45A9-8369-B4E9144E410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655704" y="11653780"/>
                <a:ext cx="515570" cy="51557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9" name="椭圆 508">
                <a:extLst>
                  <a:ext uri="{FF2B5EF4-FFF2-40B4-BE49-F238E27FC236}">
                    <a16:creationId xmlns:a16="http://schemas.microsoft.com/office/drawing/2014/main" id="{867D634A-A4A8-4F55-9685-4D845064102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4830595" y="11653780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0" name="椭圆 509">
                <a:extLst>
                  <a:ext uri="{FF2B5EF4-FFF2-40B4-BE49-F238E27FC236}">
                    <a16:creationId xmlns:a16="http://schemas.microsoft.com/office/drawing/2014/main" id="{4FE64B34-6FF4-4A1F-864B-71F41A71D1BE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597407" y="11653780"/>
                <a:ext cx="515570" cy="51557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1" name="椭圆 510">
                <a:extLst>
                  <a:ext uri="{FF2B5EF4-FFF2-40B4-BE49-F238E27FC236}">
                    <a16:creationId xmlns:a16="http://schemas.microsoft.com/office/drawing/2014/main" id="{96220E7B-CEB7-4887-91C2-16210A55F11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539110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2" name="椭圆 511">
                <a:extLst>
                  <a:ext uri="{FF2B5EF4-FFF2-40B4-BE49-F238E27FC236}">
                    <a16:creationId xmlns:a16="http://schemas.microsoft.com/office/drawing/2014/main" id="{9D82AD11-F925-446D-A6C9-EF8B39BA29E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0480813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3" name="椭圆 512">
                <a:extLst>
                  <a:ext uri="{FF2B5EF4-FFF2-40B4-BE49-F238E27FC236}">
                    <a16:creationId xmlns:a16="http://schemas.microsoft.com/office/drawing/2014/main" id="{278A5317-1F69-469D-9632-A4DF6B14F45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1422519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85" name="直线连接符 204">
              <a:extLst>
                <a:ext uri="{FF2B5EF4-FFF2-40B4-BE49-F238E27FC236}">
                  <a16:creationId xmlns:a16="http://schemas.microsoft.com/office/drawing/2014/main" id="{C59B884F-94C3-494F-A06D-8F5E6AF6D21A}"/>
                </a:ext>
              </a:extLst>
            </p:cNvPr>
            <p:cNvCxnSpPr>
              <a:cxnSpLocks noChangeAspect="1"/>
              <a:stCxn id="513" idx="6"/>
              <a:endCxn id="504" idx="2"/>
            </p:cNvCxnSpPr>
            <p:nvPr/>
          </p:nvCxnSpPr>
          <p:spPr>
            <a:xfrm flipH="1" flipV="1">
              <a:off x="9381595" y="10766332"/>
              <a:ext cx="229870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204">
              <a:extLst>
                <a:ext uri="{FF2B5EF4-FFF2-40B4-BE49-F238E27FC236}">
                  <a16:creationId xmlns:a16="http://schemas.microsoft.com/office/drawing/2014/main" id="{C0895E59-4A87-4C17-ABEE-21DE9DE16499}"/>
                </a:ext>
              </a:extLst>
            </p:cNvPr>
            <p:cNvCxnSpPr>
              <a:cxnSpLocks noChangeAspect="1"/>
              <a:stCxn id="513" idx="6"/>
              <a:endCxn id="503" idx="2"/>
            </p:cNvCxnSpPr>
            <p:nvPr/>
          </p:nvCxnSpPr>
          <p:spPr>
            <a:xfrm flipH="1" flipV="1">
              <a:off x="8384343" y="10766332"/>
              <a:ext cx="329596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204">
              <a:extLst>
                <a:ext uri="{FF2B5EF4-FFF2-40B4-BE49-F238E27FC236}">
                  <a16:creationId xmlns:a16="http://schemas.microsoft.com/office/drawing/2014/main" id="{17FEEAC3-DCB0-4A9D-A589-5AB6C58EB27D}"/>
                </a:ext>
              </a:extLst>
            </p:cNvPr>
            <p:cNvCxnSpPr>
              <a:cxnSpLocks noChangeAspect="1"/>
              <a:stCxn id="513" idx="6"/>
              <a:endCxn id="502" idx="2"/>
            </p:cNvCxnSpPr>
            <p:nvPr/>
          </p:nvCxnSpPr>
          <p:spPr>
            <a:xfrm flipH="1" flipV="1">
              <a:off x="7387091" y="10766332"/>
              <a:ext cx="429321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204">
              <a:extLst>
                <a:ext uri="{FF2B5EF4-FFF2-40B4-BE49-F238E27FC236}">
                  <a16:creationId xmlns:a16="http://schemas.microsoft.com/office/drawing/2014/main" id="{DD798C85-A527-4C02-8784-0624CA747414}"/>
                </a:ext>
              </a:extLst>
            </p:cNvPr>
            <p:cNvCxnSpPr>
              <a:cxnSpLocks noChangeAspect="1"/>
              <a:stCxn id="513" idx="6"/>
              <a:endCxn id="501" idx="2"/>
            </p:cNvCxnSpPr>
            <p:nvPr/>
          </p:nvCxnSpPr>
          <p:spPr>
            <a:xfrm flipH="1" flipV="1">
              <a:off x="6389839" y="10766332"/>
              <a:ext cx="529046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211">
              <a:extLst>
                <a:ext uri="{FF2B5EF4-FFF2-40B4-BE49-F238E27FC236}">
                  <a16:creationId xmlns:a16="http://schemas.microsoft.com/office/drawing/2014/main" id="{63D3526C-04CA-4E1D-8715-1BB3B9E12F45}"/>
                </a:ext>
              </a:extLst>
            </p:cNvPr>
            <p:cNvCxnSpPr>
              <a:cxnSpLocks noChangeAspect="1"/>
              <a:stCxn id="505" idx="2"/>
              <a:endCxn id="510" idx="6"/>
            </p:cNvCxnSpPr>
            <p:nvPr/>
          </p:nvCxnSpPr>
          <p:spPr>
            <a:xfrm flipH="1">
              <a:off x="8855192" y="10766332"/>
              <a:ext cx="1523654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214">
              <a:extLst>
                <a:ext uri="{FF2B5EF4-FFF2-40B4-BE49-F238E27FC236}">
                  <a16:creationId xmlns:a16="http://schemas.microsoft.com/office/drawing/2014/main" id="{2068BF75-C639-42DF-BAB3-0C5BD4F3941F}"/>
                </a:ext>
              </a:extLst>
            </p:cNvPr>
            <p:cNvCxnSpPr>
              <a:cxnSpLocks noChangeAspect="1"/>
              <a:stCxn id="505" idx="2"/>
              <a:endCxn id="508" idx="6"/>
            </p:cNvCxnSpPr>
            <p:nvPr/>
          </p:nvCxnSpPr>
          <p:spPr>
            <a:xfrm flipH="1">
              <a:off x="7913489" y="10766332"/>
              <a:ext cx="246535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202">
              <a:extLst>
                <a:ext uri="{FF2B5EF4-FFF2-40B4-BE49-F238E27FC236}">
                  <a16:creationId xmlns:a16="http://schemas.microsoft.com/office/drawing/2014/main" id="{936AD8BA-98A2-429A-B4E8-E9214579F7D2}"/>
                </a:ext>
              </a:extLst>
            </p:cNvPr>
            <p:cNvCxnSpPr>
              <a:cxnSpLocks noChangeAspect="1"/>
              <a:stCxn id="515" idx="2"/>
              <a:endCxn id="505" idx="6"/>
            </p:cNvCxnSpPr>
            <p:nvPr/>
          </p:nvCxnSpPr>
          <p:spPr>
            <a:xfrm>
              <a:off x="8384348" y="9383301"/>
              <a:ext cx="1994498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204">
              <a:extLst>
                <a:ext uri="{FF2B5EF4-FFF2-40B4-BE49-F238E27FC236}">
                  <a16:creationId xmlns:a16="http://schemas.microsoft.com/office/drawing/2014/main" id="{5D1DC869-761F-4323-92D5-6C047121D1B5}"/>
                </a:ext>
              </a:extLst>
            </p:cNvPr>
            <p:cNvCxnSpPr>
              <a:cxnSpLocks noChangeAspect="1"/>
              <a:stCxn id="516" idx="2"/>
              <a:endCxn id="505" idx="6"/>
            </p:cNvCxnSpPr>
            <p:nvPr/>
          </p:nvCxnSpPr>
          <p:spPr>
            <a:xfrm>
              <a:off x="9333036" y="9383301"/>
              <a:ext cx="1045810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3" name="组合 492">
              <a:extLst>
                <a:ext uri="{FF2B5EF4-FFF2-40B4-BE49-F238E27FC236}">
                  <a16:creationId xmlns:a16="http://schemas.microsoft.com/office/drawing/2014/main" id="{65AC4958-CBF7-47A6-8E87-6A85B8111A64}"/>
                </a:ext>
              </a:extLst>
            </p:cNvPr>
            <p:cNvGrpSpPr/>
            <p:nvPr/>
          </p:nvGrpSpPr>
          <p:grpSpPr>
            <a:xfrm>
              <a:off x="6132054" y="10250762"/>
              <a:ext cx="4504577" cy="515570"/>
              <a:chOff x="6174108" y="10250762"/>
              <a:chExt cx="4504577" cy="515570"/>
            </a:xfrm>
          </p:grpSpPr>
          <p:sp>
            <p:nvSpPr>
              <p:cNvPr id="501" name="椭圆 500">
                <a:extLst>
                  <a:ext uri="{FF2B5EF4-FFF2-40B4-BE49-F238E27FC236}">
                    <a16:creationId xmlns:a16="http://schemas.microsoft.com/office/drawing/2014/main" id="{7DAAB0E0-FAE2-4842-B4FD-8C303456A49F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174108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2" name="椭圆 501">
                <a:extLst>
                  <a:ext uri="{FF2B5EF4-FFF2-40B4-BE49-F238E27FC236}">
                    <a16:creationId xmlns:a16="http://schemas.microsoft.com/office/drawing/2014/main" id="{095365B7-75A2-4130-B294-CE25C6347F9E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171360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3" name="椭圆 502">
                <a:extLst>
                  <a:ext uri="{FF2B5EF4-FFF2-40B4-BE49-F238E27FC236}">
                    <a16:creationId xmlns:a16="http://schemas.microsoft.com/office/drawing/2014/main" id="{5833B44F-206B-4D37-AB78-5E0CCCE2998F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168612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4" name="椭圆 503">
                <a:extLst>
                  <a:ext uri="{FF2B5EF4-FFF2-40B4-BE49-F238E27FC236}">
                    <a16:creationId xmlns:a16="http://schemas.microsoft.com/office/drawing/2014/main" id="{A558C2E0-C173-455E-B177-DFEA84B02A43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165864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5" name="椭圆 504">
                <a:extLst>
                  <a:ext uri="{FF2B5EF4-FFF2-40B4-BE49-F238E27FC236}">
                    <a16:creationId xmlns:a16="http://schemas.microsoft.com/office/drawing/2014/main" id="{B63DA809-6698-4A59-9305-C9144EF627B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0163115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94" name="直线连接符 204">
              <a:extLst>
                <a:ext uri="{FF2B5EF4-FFF2-40B4-BE49-F238E27FC236}">
                  <a16:creationId xmlns:a16="http://schemas.microsoft.com/office/drawing/2014/main" id="{0361A1D1-98C9-4F82-977F-78CD5F95F0C1}"/>
                </a:ext>
              </a:extLst>
            </p:cNvPr>
            <p:cNvCxnSpPr>
              <a:cxnSpLocks noChangeAspect="1"/>
              <a:stCxn id="514" idx="2"/>
              <a:endCxn id="505" idx="6"/>
            </p:cNvCxnSpPr>
            <p:nvPr/>
          </p:nvCxnSpPr>
          <p:spPr>
            <a:xfrm>
              <a:off x="7435651" y="9383301"/>
              <a:ext cx="2943195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204">
              <a:extLst>
                <a:ext uri="{FF2B5EF4-FFF2-40B4-BE49-F238E27FC236}">
                  <a16:creationId xmlns:a16="http://schemas.microsoft.com/office/drawing/2014/main" id="{6577F1B8-7228-4C93-99B0-B825114FA4FB}"/>
                </a:ext>
              </a:extLst>
            </p:cNvPr>
            <p:cNvCxnSpPr>
              <a:cxnSpLocks noChangeAspect="1"/>
              <a:stCxn id="511" idx="6"/>
              <a:endCxn id="505" idx="2"/>
            </p:cNvCxnSpPr>
            <p:nvPr/>
          </p:nvCxnSpPr>
          <p:spPr>
            <a:xfrm flipV="1">
              <a:off x="9796895" y="10766332"/>
              <a:ext cx="58195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204">
              <a:extLst>
                <a:ext uri="{FF2B5EF4-FFF2-40B4-BE49-F238E27FC236}">
                  <a16:creationId xmlns:a16="http://schemas.microsoft.com/office/drawing/2014/main" id="{69D6F1BD-F215-473D-8B8C-58E10A5FDD89}"/>
                </a:ext>
              </a:extLst>
            </p:cNvPr>
            <p:cNvCxnSpPr>
              <a:cxnSpLocks noChangeAspect="1"/>
              <a:stCxn id="512" idx="6"/>
              <a:endCxn id="505" idx="2"/>
            </p:cNvCxnSpPr>
            <p:nvPr/>
          </p:nvCxnSpPr>
          <p:spPr>
            <a:xfrm flipH="1" flipV="1">
              <a:off x="10378846" y="10766332"/>
              <a:ext cx="359752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204">
              <a:extLst>
                <a:ext uri="{FF2B5EF4-FFF2-40B4-BE49-F238E27FC236}">
                  <a16:creationId xmlns:a16="http://schemas.microsoft.com/office/drawing/2014/main" id="{C06C5504-6CA8-44ED-BE8C-AAA7AE6EDF80}"/>
                </a:ext>
              </a:extLst>
            </p:cNvPr>
            <p:cNvCxnSpPr>
              <a:cxnSpLocks noChangeAspect="1"/>
              <a:stCxn id="513" idx="6"/>
              <a:endCxn id="505" idx="2"/>
            </p:cNvCxnSpPr>
            <p:nvPr/>
          </p:nvCxnSpPr>
          <p:spPr>
            <a:xfrm flipH="1" flipV="1">
              <a:off x="10378846" y="10766332"/>
              <a:ext cx="1301458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204">
              <a:extLst>
                <a:ext uri="{FF2B5EF4-FFF2-40B4-BE49-F238E27FC236}">
                  <a16:creationId xmlns:a16="http://schemas.microsoft.com/office/drawing/2014/main" id="{8A4633F9-3427-43C8-8A0A-98321966752B}"/>
                </a:ext>
              </a:extLst>
            </p:cNvPr>
            <p:cNvCxnSpPr>
              <a:cxnSpLocks noChangeAspect="1"/>
              <a:stCxn id="507" idx="6"/>
              <a:endCxn id="505" idx="2"/>
            </p:cNvCxnSpPr>
            <p:nvPr/>
          </p:nvCxnSpPr>
          <p:spPr>
            <a:xfrm flipV="1">
              <a:off x="6971786" y="10766332"/>
              <a:ext cx="340706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204">
              <a:extLst>
                <a:ext uri="{FF2B5EF4-FFF2-40B4-BE49-F238E27FC236}">
                  <a16:creationId xmlns:a16="http://schemas.microsoft.com/office/drawing/2014/main" id="{23EE2C4B-D313-4D91-B992-2702BCE34842}"/>
                </a:ext>
              </a:extLst>
            </p:cNvPr>
            <p:cNvCxnSpPr>
              <a:cxnSpLocks noChangeAspect="1"/>
              <a:stCxn id="506" idx="6"/>
              <a:endCxn id="505" idx="2"/>
            </p:cNvCxnSpPr>
            <p:nvPr/>
          </p:nvCxnSpPr>
          <p:spPr>
            <a:xfrm flipV="1">
              <a:off x="6030083" y="10766332"/>
              <a:ext cx="434876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204">
              <a:extLst>
                <a:ext uri="{FF2B5EF4-FFF2-40B4-BE49-F238E27FC236}">
                  <a16:creationId xmlns:a16="http://schemas.microsoft.com/office/drawing/2014/main" id="{A3F5AC32-2536-48A7-8964-157CED904475}"/>
                </a:ext>
              </a:extLst>
            </p:cNvPr>
            <p:cNvCxnSpPr>
              <a:cxnSpLocks noChangeAspect="1"/>
              <a:stCxn id="509" idx="6"/>
              <a:endCxn id="505" idx="2"/>
            </p:cNvCxnSpPr>
            <p:nvPr/>
          </p:nvCxnSpPr>
          <p:spPr>
            <a:xfrm flipV="1">
              <a:off x="5088380" y="10766332"/>
              <a:ext cx="529046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3488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上弧形 7">
            <a:extLst>
              <a:ext uri="{FF2B5EF4-FFF2-40B4-BE49-F238E27FC236}">
                <a16:creationId xmlns:a16="http://schemas.microsoft.com/office/drawing/2014/main" id="{CDEA81D9-3385-4472-8421-FE12365D338F}"/>
              </a:ext>
            </a:extLst>
          </p:cNvPr>
          <p:cNvSpPr/>
          <p:nvPr/>
        </p:nvSpPr>
        <p:spPr>
          <a:xfrm>
            <a:off x="3628570" y="1060283"/>
            <a:ext cx="5400000" cy="1368000"/>
          </a:xfrm>
          <a:prstGeom prst="curvedDownArrow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205DD8AE-9B57-4A91-88C2-CBBDCF8447FE}"/>
              </a:ext>
            </a:extLst>
          </p:cNvPr>
          <p:cNvSpPr/>
          <p:nvPr/>
        </p:nvSpPr>
        <p:spPr>
          <a:xfrm>
            <a:off x="3628570" y="4404352"/>
            <a:ext cx="5400000" cy="1368000"/>
          </a:xfrm>
          <a:prstGeom prst="curvedUpArrow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E73AE4F-1D2C-4115-A9B4-D567195C0745}"/>
              </a:ext>
            </a:extLst>
          </p:cNvPr>
          <p:cNvSpPr txBox="1"/>
          <p:nvPr/>
        </p:nvSpPr>
        <p:spPr>
          <a:xfrm>
            <a:off x="4260158" y="461582"/>
            <a:ext cx="3804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Theory-Driven Method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9A3A62-EE8A-4FD3-8154-A93368FB162B}"/>
              </a:ext>
            </a:extLst>
          </p:cNvPr>
          <p:cNvSpPr txBox="1"/>
          <p:nvPr/>
        </p:nvSpPr>
        <p:spPr>
          <a:xfrm>
            <a:off x="4257040" y="5773637"/>
            <a:ext cx="3810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Approach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57" name="组合 1056">
            <a:extLst>
              <a:ext uri="{FF2B5EF4-FFF2-40B4-BE49-F238E27FC236}">
                <a16:creationId xmlns:a16="http://schemas.microsoft.com/office/drawing/2014/main" id="{D02D50B5-F62D-4474-B16C-DB480C0D96BD}"/>
              </a:ext>
            </a:extLst>
          </p:cNvPr>
          <p:cNvGrpSpPr/>
          <p:nvPr/>
        </p:nvGrpSpPr>
        <p:grpSpPr>
          <a:xfrm>
            <a:off x="7824650" y="2619000"/>
            <a:ext cx="2772000" cy="1620000"/>
            <a:chOff x="6234241" y="2619000"/>
            <a:chExt cx="2772000" cy="1620000"/>
          </a:xfrm>
        </p:grpSpPr>
        <p:grpSp>
          <p:nvGrpSpPr>
            <p:cNvPr id="1056" name="组合 1055">
              <a:extLst>
                <a:ext uri="{FF2B5EF4-FFF2-40B4-BE49-F238E27FC236}">
                  <a16:creationId xmlns:a16="http://schemas.microsoft.com/office/drawing/2014/main" id="{77E58D28-CA6A-4B2F-87C8-D9EE3A9D14CF}"/>
                </a:ext>
              </a:extLst>
            </p:cNvPr>
            <p:cNvGrpSpPr/>
            <p:nvPr/>
          </p:nvGrpSpPr>
          <p:grpSpPr>
            <a:xfrm>
              <a:off x="6282598" y="2999289"/>
              <a:ext cx="2675285" cy="859422"/>
              <a:chOff x="6282598" y="2874949"/>
              <a:chExt cx="2675285" cy="85942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8B50F90-D856-4190-A660-DC1FA18919F1}"/>
                  </a:ext>
                </a:extLst>
              </p:cNvPr>
              <p:cNvSpPr txBox="1"/>
              <p:nvPr/>
            </p:nvSpPr>
            <p:spPr>
              <a:xfrm>
                <a:off x="6282598" y="2874949"/>
                <a:ext cx="26752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Optimal Solution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049" name="图片 1048" descr="\documentclass{article}&#10;\usepackage{amsmath,bm}&#10;\pagestyle{empty}&#10;\begin{document}&#10;&#10;$\psi({\bm{\alpha}})$&#10;&#10;&#10;\end{document}" title="IguanaTex Bitmap Display">
                <a:extLst>
                  <a:ext uri="{FF2B5EF4-FFF2-40B4-BE49-F238E27FC236}">
                    <a16:creationId xmlns:a16="http://schemas.microsoft.com/office/drawing/2014/main" id="{12D718D8-ED81-48E5-8393-9C51A506AED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9188" y="3429000"/>
                <a:ext cx="638171" cy="305371"/>
              </a:xfrm>
              <a:prstGeom prst="rect">
                <a:avLst/>
              </a:prstGeom>
            </p:spPr>
          </p:pic>
        </p:grpSp>
        <p:sp>
          <p:nvSpPr>
            <p:cNvPr id="293" name="矩形: 圆角 292">
              <a:extLst>
                <a:ext uri="{FF2B5EF4-FFF2-40B4-BE49-F238E27FC236}">
                  <a16:creationId xmlns:a16="http://schemas.microsoft.com/office/drawing/2014/main" id="{D768C215-2240-4D43-8C3B-7211B3402DA2}"/>
                </a:ext>
              </a:extLst>
            </p:cNvPr>
            <p:cNvSpPr/>
            <p:nvPr/>
          </p:nvSpPr>
          <p:spPr>
            <a:xfrm>
              <a:off x="6234241" y="2619000"/>
              <a:ext cx="2772000" cy="1620000"/>
            </a:xfrm>
            <a:prstGeom prst="roundRect">
              <a:avLst/>
            </a:prstGeom>
            <a:noFill/>
            <a:ln w="76200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85A84F1-B53F-4E04-8F1C-40AA5C2FD513}"/>
              </a:ext>
            </a:extLst>
          </p:cNvPr>
          <p:cNvGrpSpPr/>
          <p:nvPr/>
        </p:nvGrpSpPr>
        <p:grpSpPr>
          <a:xfrm>
            <a:off x="5404914" y="1258345"/>
            <a:ext cx="1620000" cy="1076289"/>
            <a:chOff x="3762000" y="1215863"/>
            <a:chExt cx="1620000" cy="1076289"/>
          </a:xfrm>
        </p:grpSpPr>
        <p:pic>
          <p:nvPicPr>
            <p:cNvPr id="1028" name="图片 1027">
              <a:extLst>
                <a:ext uri="{FF2B5EF4-FFF2-40B4-BE49-F238E27FC236}">
                  <a16:creationId xmlns:a16="http://schemas.microsoft.com/office/drawing/2014/main" id="{F7799FED-10A4-4311-A0F2-F6547696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35024" y="1215863"/>
              <a:ext cx="1473953" cy="1076289"/>
            </a:xfrm>
            <a:prstGeom prst="rect">
              <a:avLst/>
            </a:prstGeom>
          </p:spPr>
        </p:pic>
        <p:sp>
          <p:nvSpPr>
            <p:cNvPr id="1031" name="矩形: 圆角 1030">
              <a:extLst>
                <a:ext uri="{FF2B5EF4-FFF2-40B4-BE49-F238E27FC236}">
                  <a16:creationId xmlns:a16="http://schemas.microsoft.com/office/drawing/2014/main" id="{E264D308-F633-425D-B59E-437ECC28DB9A}"/>
                </a:ext>
              </a:extLst>
            </p:cNvPr>
            <p:cNvSpPr/>
            <p:nvPr/>
          </p:nvSpPr>
          <p:spPr>
            <a:xfrm>
              <a:off x="3762000" y="1250007"/>
              <a:ext cx="1620000" cy="1008000"/>
            </a:xfrm>
            <a:prstGeom prst="roundRect">
              <a:avLst/>
            </a:prstGeom>
            <a:noFill/>
            <a:ln w="34925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8C2A5AF-4251-43C4-9069-C66291AE55AB}"/>
              </a:ext>
            </a:extLst>
          </p:cNvPr>
          <p:cNvGrpSpPr/>
          <p:nvPr/>
        </p:nvGrpSpPr>
        <p:grpSpPr>
          <a:xfrm>
            <a:off x="5352409" y="4584410"/>
            <a:ext cx="1620000" cy="1008000"/>
            <a:chOff x="3762000" y="4600963"/>
            <a:chExt cx="1620000" cy="1008000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1F0C9C7-A8FB-4411-B6A6-080D496854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58639" y="4692265"/>
              <a:ext cx="1426722" cy="825396"/>
              <a:chOff x="334048" y="1910695"/>
              <a:chExt cx="373358" cy="216000"/>
            </a:xfrm>
          </p:grpSpPr>
          <p:cxnSp>
            <p:nvCxnSpPr>
              <p:cNvPr id="160" name="直线连接符 199 1">
                <a:extLst>
                  <a:ext uri="{FF2B5EF4-FFF2-40B4-BE49-F238E27FC236}">
                    <a16:creationId xmlns:a16="http://schemas.microsoft.com/office/drawing/2014/main" id="{228B79EF-0DFF-4EC3-8406-88DD68646033}"/>
                  </a:ext>
                </a:extLst>
              </p:cNvPr>
              <p:cNvCxnSpPr>
                <a:cxnSpLocks noChangeAspect="1"/>
                <a:stCxn id="222" idx="6"/>
                <a:endCxn id="218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200 1">
                <a:extLst>
                  <a:ext uri="{FF2B5EF4-FFF2-40B4-BE49-F238E27FC236}">
                    <a16:creationId xmlns:a16="http://schemas.microsoft.com/office/drawing/2014/main" id="{FBAD961F-88B9-4B6A-B9B0-EBA2BBBDA4D7}"/>
                  </a:ext>
                </a:extLst>
              </p:cNvPr>
              <p:cNvCxnSpPr>
                <a:cxnSpLocks noChangeAspect="1"/>
                <a:stCxn id="222" idx="6"/>
                <a:endCxn id="219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线连接符 201 1">
                <a:extLst>
                  <a:ext uri="{FF2B5EF4-FFF2-40B4-BE49-F238E27FC236}">
                    <a16:creationId xmlns:a16="http://schemas.microsoft.com/office/drawing/2014/main" id="{FA1F735A-7070-4FB3-AE14-170C814A224B}"/>
                  </a:ext>
                </a:extLst>
              </p:cNvPr>
              <p:cNvCxnSpPr>
                <a:cxnSpLocks noChangeAspect="1"/>
                <a:stCxn id="222" idx="6"/>
                <a:endCxn id="220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线连接符 202 1">
                <a:extLst>
                  <a:ext uri="{FF2B5EF4-FFF2-40B4-BE49-F238E27FC236}">
                    <a16:creationId xmlns:a16="http://schemas.microsoft.com/office/drawing/2014/main" id="{3E38D938-1BAE-4989-BF53-76E7CD4687C6}"/>
                  </a:ext>
                </a:extLst>
              </p:cNvPr>
              <p:cNvCxnSpPr>
                <a:cxnSpLocks noChangeAspect="1"/>
                <a:stCxn id="222" idx="6"/>
                <a:endCxn id="221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203 1">
                <a:extLst>
                  <a:ext uri="{FF2B5EF4-FFF2-40B4-BE49-F238E27FC236}">
                    <a16:creationId xmlns:a16="http://schemas.microsoft.com/office/drawing/2014/main" id="{5DC436F8-2883-4FA7-A8A9-EC7EB04B971D}"/>
                  </a:ext>
                </a:extLst>
              </p:cNvPr>
              <p:cNvCxnSpPr>
                <a:cxnSpLocks noChangeAspect="1"/>
                <a:stCxn id="223" idx="6"/>
                <a:endCxn id="218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204 1">
                <a:extLst>
                  <a:ext uri="{FF2B5EF4-FFF2-40B4-BE49-F238E27FC236}">
                    <a16:creationId xmlns:a16="http://schemas.microsoft.com/office/drawing/2014/main" id="{05F5F794-6D9D-4EB2-A9FF-30AC2EB5F014}"/>
                  </a:ext>
                </a:extLst>
              </p:cNvPr>
              <p:cNvCxnSpPr>
                <a:cxnSpLocks noChangeAspect="1"/>
                <a:stCxn id="223" idx="6"/>
                <a:endCxn id="221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线连接符 205 1">
                <a:extLst>
                  <a:ext uri="{FF2B5EF4-FFF2-40B4-BE49-F238E27FC236}">
                    <a16:creationId xmlns:a16="http://schemas.microsoft.com/office/drawing/2014/main" id="{4B12E1AB-096A-4796-AD27-3E7DA9A22733}"/>
                  </a:ext>
                </a:extLst>
              </p:cNvPr>
              <p:cNvCxnSpPr>
                <a:cxnSpLocks noChangeAspect="1"/>
                <a:stCxn id="223" idx="6"/>
                <a:endCxn id="219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线连接符 206 1">
                <a:extLst>
                  <a:ext uri="{FF2B5EF4-FFF2-40B4-BE49-F238E27FC236}">
                    <a16:creationId xmlns:a16="http://schemas.microsoft.com/office/drawing/2014/main" id="{7A6A5E95-D859-4332-9087-94AF4F988F91}"/>
                  </a:ext>
                </a:extLst>
              </p:cNvPr>
              <p:cNvCxnSpPr>
                <a:cxnSpLocks noChangeAspect="1"/>
                <a:stCxn id="223" idx="6"/>
                <a:endCxn id="220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线连接符 207">
                <a:extLst>
                  <a:ext uri="{FF2B5EF4-FFF2-40B4-BE49-F238E27FC236}">
                    <a16:creationId xmlns:a16="http://schemas.microsoft.com/office/drawing/2014/main" id="{3D6648E3-68E5-400C-AD95-F430437333B6}"/>
                  </a:ext>
                </a:extLst>
              </p:cNvPr>
              <p:cNvCxnSpPr>
                <a:cxnSpLocks noChangeAspect="1"/>
                <a:stCxn id="224" idx="6"/>
                <a:endCxn id="218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线连接符 208">
                <a:extLst>
                  <a:ext uri="{FF2B5EF4-FFF2-40B4-BE49-F238E27FC236}">
                    <a16:creationId xmlns:a16="http://schemas.microsoft.com/office/drawing/2014/main" id="{BDB7BB01-F9D0-4377-96FF-DB61A5303C88}"/>
                  </a:ext>
                </a:extLst>
              </p:cNvPr>
              <p:cNvCxnSpPr>
                <a:cxnSpLocks noChangeAspect="1"/>
                <a:stCxn id="224" idx="6"/>
                <a:endCxn id="221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线连接符 209">
                <a:extLst>
                  <a:ext uri="{FF2B5EF4-FFF2-40B4-BE49-F238E27FC236}">
                    <a16:creationId xmlns:a16="http://schemas.microsoft.com/office/drawing/2014/main" id="{7C06AD8C-FCBB-4CFC-946C-C24223A2AF9E}"/>
                  </a:ext>
                </a:extLst>
              </p:cNvPr>
              <p:cNvCxnSpPr>
                <a:cxnSpLocks noChangeAspect="1"/>
                <a:endCxn id="219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线连接符 210">
                <a:extLst>
                  <a:ext uri="{FF2B5EF4-FFF2-40B4-BE49-F238E27FC236}">
                    <a16:creationId xmlns:a16="http://schemas.microsoft.com/office/drawing/2014/main" id="{C9E2D9E0-7422-4FE8-8D50-5A712C1ADDCC}"/>
                  </a:ext>
                </a:extLst>
              </p:cNvPr>
              <p:cNvCxnSpPr>
                <a:cxnSpLocks noChangeAspect="1"/>
                <a:stCxn id="224" idx="6"/>
                <a:endCxn id="220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线连接符 211 1">
                <a:extLst>
                  <a:ext uri="{FF2B5EF4-FFF2-40B4-BE49-F238E27FC236}">
                    <a16:creationId xmlns:a16="http://schemas.microsoft.com/office/drawing/2014/main" id="{6CC2046A-2C79-4137-AF61-5296228A7F0D}"/>
                  </a:ext>
                </a:extLst>
              </p:cNvPr>
              <p:cNvCxnSpPr>
                <a:cxnSpLocks noChangeAspect="1"/>
                <a:stCxn id="214" idx="2"/>
                <a:endCxn id="209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线连接符 213 1">
                <a:extLst>
                  <a:ext uri="{FF2B5EF4-FFF2-40B4-BE49-F238E27FC236}">
                    <a16:creationId xmlns:a16="http://schemas.microsoft.com/office/drawing/2014/main" id="{D8B64ADB-BE0E-4591-B659-13D77B41DB52}"/>
                  </a:ext>
                </a:extLst>
              </p:cNvPr>
              <p:cNvCxnSpPr>
                <a:cxnSpLocks noChangeAspect="1"/>
                <a:stCxn id="214" idx="2"/>
                <a:endCxn id="210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线连接符 214 1">
                <a:extLst>
                  <a:ext uri="{FF2B5EF4-FFF2-40B4-BE49-F238E27FC236}">
                    <a16:creationId xmlns:a16="http://schemas.microsoft.com/office/drawing/2014/main" id="{12CEDB25-89E9-48C7-BB1C-C0095742FFB1}"/>
                  </a:ext>
                </a:extLst>
              </p:cNvPr>
              <p:cNvCxnSpPr>
                <a:cxnSpLocks noChangeAspect="1"/>
                <a:stCxn id="214" idx="2"/>
                <a:endCxn id="211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线连接符 212 1">
                <a:extLst>
                  <a:ext uri="{FF2B5EF4-FFF2-40B4-BE49-F238E27FC236}">
                    <a16:creationId xmlns:a16="http://schemas.microsoft.com/office/drawing/2014/main" id="{BBE4CC9A-E883-4B9D-8422-CB2277A6313B}"/>
                  </a:ext>
                </a:extLst>
              </p:cNvPr>
              <p:cNvCxnSpPr>
                <a:cxnSpLocks noChangeAspect="1"/>
                <a:stCxn id="216" idx="2"/>
                <a:endCxn id="210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线连接符 213 2">
                <a:extLst>
                  <a:ext uri="{FF2B5EF4-FFF2-40B4-BE49-F238E27FC236}">
                    <a16:creationId xmlns:a16="http://schemas.microsoft.com/office/drawing/2014/main" id="{154B432A-93D8-4D74-8D9C-E9CA60781E06}"/>
                  </a:ext>
                </a:extLst>
              </p:cNvPr>
              <p:cNvCxnSpPr>
                <a:cxnSpLocks noChangeAspect="1"/>
                <a:stCxn id="216" idx="2"/>
                <a:endCxn id="211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线连接符 214 2">
                <a:extLst>
                  <a:ext uri="{FF2B5EF4-FFF2-40B4-BE49-F238E27FC236}">
                    <a16:creationId xmlns:a16="http://schemas.microsoft.com/office/drawing/2014/main" id="{8587B96D-E4E7-4C54-90CD-1D7927B88DF8}"/>
                  </a:ext>
                </a:extLst>
              </p:cNvPr>
              <p:cNvCxnSpPr>
                <a:cxnSpLocks noChangeAspect="1"/>
                <a:stCxn id="216" idx="2"/>
                <a:endCxn id="209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F84813D3-3792-49A4-8B9A-FD930BB36DF8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222" name="椭圆 221">
                  <a:extLst>
                    <a:ext uri="{FF2B5EF4-FFF2-40B4-BE49-F238E27FC236}">
                      <a16:creationId xmlns:a16="http://schemas.microsoft.com/office/drawing/2014/main" id="{C634E18F-BC4A-4D26-ACDB-596B669F5D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6A4269FE-FDF3-4927-BC11-E425521D00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4" name="椭圆 223">
                  <a:extLst>
                    <a:ext uri="{FF2B5EF4-FFF2-40B4-BE49-F238E27FC236}">
                      <a16:creationId xmlns:a16="http://schemas.microsoft.com/office/drawing/2014/main" id="{9656A74A-EAC1-47B3-9B90-433229C4BE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9" name="组合 178">
                <a:extLst>
                  <a:ext uri="{FF2B5EF4-FFF2-40B4-BE49-F238E27FC236}">
                    <a16:creationId xmlns:a16="http://schemas.microsoft.com/office/drawing/2014/main" id="{4256EE44-697A-448E-AA42-C6A4B1A6D6AC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218" name="椭圆 217">
                  <a:extLst>
                    <a:ext uri="{FF2B5EF4-FFF2-40B4-BE49-F238E27FC236}">
                      <a16:creationId xmlns:a16="http://schemas.microsoft.com/office/drawing/2014/main" id="{6915C53A-3DE7-400D-BDA4-2888B50DFF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9" name="椭圆 218">
                  <a:extLst>
                    <a:ext uri="{FF2B5EF4-FFF2-40B4-BE49-F238E27FC236}">
                      <a16:creationId xmlns:a16="http://schemas.microsoft.com/office/drawing/2014/main" id="{2E8DFF89-1ADE-4A4B-B9DA-90BF6BDB94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0" name="椭圆 219">
                  <a:extLst>
                    <a:ext uri="{FF2B5EF4-FFF2-40B4-BE49-F238E27FC236}">
                      <a16:creationId xmlns:a16="http://schemas.microsoft.com/office/drawing/2014/main" id="{E6E46E38-A8B7-4071-AFBE-6E0051E969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1" name="椭圆 220">
                  <a:extLst>
                    <a:ext uri="{FF2B5EF4-FFF2-40B4-BE49-F238E27FC236}">
                      <a16:creationId xmlns:a16="http://schemas.microsoft.com/office/drawing/2014/main" id="{8F80276E-CA2A-4E10-BE2B-D5AD71FB1E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80" name="直线连接符 211 2">
                <a:extLst>
                  <a:ext uri="{FF2B5EF4-FFF2-40B4-BE49-F238E27FC236}">
                    <a16:creationId xmlns:a16="http://schemas.microsoft.com/office/drawing/2014/main" id="{05E3A7CA-D5EC-4A93-B044-25A243F94EAE}"/>
                  </a:ext>
                </a:extLst>
              </p:cNvPr>
              <p:cNvCxnSpPr>
                <a:cxnSpLocks noChangeAspect="1"/>
                <a:stCxn id="215" idx="2"/>
                <a:endCxn id="210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线连接符 211 3">
                <a:extLst>
                  <a:ext uri="{FF2B5EF4-FFF2-40B4-BE49-F238E27FC236}">
                    <a16:creationId xmlns:a16="http://schemas.microsoft.com/office/drawing/2014/main" id="{CEB522A5-8D36-49DA-85B3-3CDFD9F4C0AE}"/>
                  </a:ext>
                </a:extLst>
              </p:cNvPr>
              <p:cNvCxnSpPr>
                <a:cxnSpLocks noChangeAspect="1"/>
                <a:stCxn id="215" idx="2"/>
                <a:endCxn id="209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线连接符 211 4">
                <a:extLst>
                  <a:ext uri="{FF2B5EF4-FFF2-40B4-BE49-F238E27FC236}">
                    <a16:creationId xmlns:a16="http://schemas.microsoft.com/office/drawing/2014/main" id="{A71421DF-0554-4871-A801-AE17FBC4EE70}"/>
                  </a:ext>
                </a:extLst>
              </p:cNvPr>
              <p:cNvCxnSpPr>
                <a:cxnSpLocks noChangeAspect="1"/>
                <a:stCxn id="215" idx="2"/>
                <a:endCxn id="211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3" name="组合 182">
                <a:extLst>
                  <a:ext uri="{FF2B5EF4-FFF2-40B4-BE49-F238E27FC236}">
                    <a16:creationId xmlns:a16="http://schemas.microsoft.com/office/drawing/2014/main" id="{9DEF662E-51A1-490B-9360-3C81A6268F76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214" name="椭圆 213">
                  <a:extLst>
                    <a:ext uri="{FF2B5EF4-FFF2-40B4-BE49-F238E27FC236}">
                      <a16:creationId xmlns:a16="http://schemas.microsoft.com/office/drawing/2014/main" id="{67983635-3DBF-4692-A960-DAE19DCD44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5" name="椭圆 214">
                  <a:extLst>
                    <a:ext uri="{FF2B5EF4-FFF2-40B4-BE49-F238E27FC236}">
                      <a16:creationId xmlns:a16="http://schemas.microsoft.com/office/drawing/2014/main" id="{3B3ED941-7453-44D0-82E2-83349B6F97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6" name="椭圆 215">
                  <a:extLst>
                    <a:ext uri="{FF2B5EF4-FFF2-40B4-BE49-F238E27FC236}">
                      <a16:creationId xmlns:a16="http://schemas.microsoft.com/office/drawing/2014/main" id="{D1BE5504-940A-4024-9731-316AB101E2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7" name="椭圆 216">
                  <a:extLst>
                    <a:ext uri="{FF2B5EF4-FFF2-40B4-BE49-F238E27FC236}">
                      <a16:creationId xmlns:a16="http://schemas.microsoft.com/office/drawing/2014/main" id="{2E801BD4-969B-4756-A41A-83D199189F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4" name="组合 183">
                <a:extLst>
                  <a:ext uri="{FF2B5EF4-FFF2-40B4-BE49-F238E27FC236}">
                    <a16:creationId xmlns:a16="http://schemas.microsoft.com/office/drawing/2014/main" id="{EA48D8A9-3E64-468B-ADEF-77D6C16946C6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212" name="椭圆 211">
                  <a:extLst>
                    <a:ext uri="{FF2B5EF4-FFF2-40B4-BE49-F238E27FC236}">
                      <a16:creationId xmlns:a16="http://schemas.microsoft.com/office/drawing/2014/main" id="{015C1E44-964B-4F05-B170-6C283639CB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3" name="椭圆 212">
                  <a:extLst>
                    <a:ext uri="{FF2B5EF4-FFF2-40B4-BE49-F238E27FC236}">
                      <a16:creationId xmlns:a16="http://schemas.microsoft.com/office/drawing/2014/main" id="{AF452C78-A59E-4F05-929A-060B5D66DE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85" name="直线连接符 211 5">
                <a:extLst>
                  <a:ext uri="{FF2B5EF4-FFF2-40B4-BE49-F238E27FC236}">
                    <a16:creationId xmlns:a16="http://schemas.microsoft.com/office/drawing/2014/main" id="{984F8968-6852-4900-B61D-5B6E8F508E20}"/>
                  </a:ext>
                </a:extLst>
              </p:cNvPr>
              <p:cNvCxnSpPr>
                <a:cxnSpLocks noChangeAspect="1"/>
                <a:stCxn id="217" idx="2"/>
                <a:endCxn id="211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线连接符 213 3">
                <a:extLst>
                  <a:ext uri="{FF2B5EF4-FFF2-40B4-BE49-F238E27FC236}">
                    <a16:creationId xmlns:a16="http://schemas.microsoft.com/office/drawing/2014/main" id="{640AF16B-AC6F-4F4A-B9DD-CD8EC2340BE3}"/>
                  </a:ext>
                </a:extLst>
              </p:cNvPr>
              <p:cNvCxnSpPr>
                <a:cxnSpLocks noChangeAspect="1"/>
                <a:stCxn id="217" idx="2"/>
                <a:endCxn id="209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线连接符 214 3">
                <a:extLst>
                  <a:ext uri="{FF2B5EF4-FFF2-40B4-BE49-F238E27FC236}">
                    <a16:creationId xmlns:a16="http://schemas.microsoft.com/office/drawing/2014/main" id="{1D0DF27E-A869-448F-BF6B-D19C315AD6E5}"/>
                  </a:ext>
                </a:extLst>
              </p:cNvPr>
              <p:cNvCxnSpPr>
                <a:cxnSpLocks noChangeAspect="1"/>
                <a:stCxn id="217" idx="2"/>
                <a:endCxn id="210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线连接符 199 2">
                <a:extLst>
                  <a:ext uri="{FF2B5EF4-FFF2-40B4-BE49-F238E27FC236}">
                    <a16:creationId xmlns:a16="http://schemas.microsoft.com/office/drawing/2014/main" id="{E00965E0-04A5-41FB-B06B-42AD0E332ABA}"/>
                  </a:ext>
                </a:extLst>
              </p:cNvPr>
              <p:cNvCxnSpPr>
                <a:cxnSpLocks noChangeAspect="1"/>
                <a:stCxn id="212" idx="2"/>
                <a:endCxn id="214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线连接符 200 2">
                <a:extLst>
                  <a:ext uri="{FF2B5EF4-FFF2-40B4-BE49-F238E27FC236}">
                    <a16:creationId xmlns:a16="http://schemas.microsoft.com/office/drawing/2014/main" id="{88ED9E5A-9189-43FE-BCD3-A4908C8095D8}"/>
                  </a:ext>
                </a:extLst>
              </p:cNvPr>
              <p:cNvCxnSpPr>
                <a:cxnSpLocks noChangeAspect="1"/>
                <a:stCxn id="212" idx="2"/>
                <a:endCxn id="215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线连接符 201 2">
                <a:extLst>
                  <a:ext uri="{FF2B5EF4-FFF2-40B4-BE49-F238E27FC236}">
                    <a16:creationId xmlns:a16="http://schemas.microsoft.com/office/drawing/2014/main" id="{82BF76D5-7B8A-430D-8843-6D4F78CF56D6}"/>
                  </a:ext>
                </a:extLst>
              </p:cNvPr>
              <p:cNvCxnSpPr>
                <a:cxnSpLocks noChangeAspect="1"/>
                <a:stCxn id="212" idx="2"/>
                <a:endCxn id="216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线连接符 202 2">
                <a:extLst>
                  <a:ext uri="{FF2B5EF4-FFF2-40B4-BE49-F238E27FC236}">
                    <a16:creationId xmlns:a16="http://schemas.microsoft.com/office/drawing/2014/main" id="{D9763AA2-AD85-4371-B84B-065C147DDCC1}"/>
                  </a:ext>
                </a:extLst>
              </p:cNvPr>
              <p:cNvCxnSpPr>
                <a:cxnSpLocks noChangeAspect="1"/>
                <a:stCxn id="212" idx="2"/>
                <a:endCxn id="217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线连接符 203 2">
                <a:extLst>
                  <a:ext uri="{FF2B5EF4-FFF2-40B4-BE49-F238E27FC236}">
                    <a16:creationId xmlns:a16="http://schemas.microsoft.com/office/drawing/2014/main" id="{18DC8455-7A4D-4636-996E-162A76A16FC6}"/>
                  </a:ext>
                </a:extLst>
              </p:cNvPr>
              <p:cNvCxnSpPr>
                <a:cxnSpLocks noChangeAspect="1"/>
                <a:stCxn id="213" idx="2"/>
                <a:endCxn id="214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线连接符 204 2">
                <a:extLst>
                  <a:ext uri="{FF2B5EF4-FFF2-40B4-BE49-F238E27FC236}">
                    <a16:creationId xmlns:a16="http://schemas.microsoft.com/office/drawing/2014/main" id="{2850ECC9-9C00-4608-B782-D2A0125BA687}"/>
                  </a:ext>
                </a:extLst>
              </p:cNvPr>
              <p:cNvCxnSpPr>
                <a:cxnSpLocks noChangeAspect="1"/>
                <a:stCxn id="213" idx="2"/>
                <a:endCxn id="217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线连接符 205 2">
                <a:extLst>
                  <a:ext uri="{FF2B5EF4-FFF2-40B4-BE49-F238E27FC236}">
                    <a16:creationId xmlns:a16="http://schemas.microsoft.com/office/drawing/2014/main" id="{7D9808ED-53D2-4C27-B2E8-9378306CD868}"/>
                  </a:ext>
                </a:extLst>
              </p:cNvPr>
              <p:cNvCxnSpPr>
                <a:cxnSpLocks noChangeAspect="1"/>
                <a:stCxn id="213" idx="2"/>
                <a:endCxn id="215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线连接符 206 2">
                <a:extLst>
                  <a:ext uri="{FF2B5EF4-FFF2-40B4-BE49-F238E27FC236}">
                    <a16:creationId xmlns:a16="http://schemas.microsoft.com/office/drawing/2014/main" id="{FFE0B091-E46D-42E2-9A3D-437B852E427A}"/>
                  </a:ext>
                </a:extLst>
              </p:cNvPr>
              <p:cNvCxnSpPr>
                <a:cxnSpLocks noChangeAspect="1"/>
                <a:stCxn id="213" idx="2"/>
                <a:endCxn id="216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6" name="组合 195">
                <a:extLst>
                  <a:ext uri="{FF2B5EF4-FFF2-40B4-BE49-F238E27FC236}">
                    <a16:creationId xmlns:a16="http://schemas.microsoft.com/office/drawing/2014/main" id="{F703F09D-E407-4DE4-A358-2A98C1F8274E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209" name="椭圆 208">
                  <a:extLst>
                    <a:ext uri="{FF2B5EF4-FFF2-40B4-BE49-F238E27FC236}">
                      <a16:creationId xmlns:a16="http://schemas.microsoft.com/office/drawing/2014/main" id="{303B5F4D-8950-4CB4-ADDF-3D47CFB3AF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0" name="椭圆 209">
                  <a:extLst>
                    <a:ext uri="{FF2B5EF4-FFF2-40B4-BE49-F238E27FC236}">
                      <a16:creationId xmlns:a16="http://schemas.microsoft.com/office/drawing/2014/main" id="{39713264-E888-4BD5-AAE0-6858E49376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1" name="椭圆 210">
                  <a:extLst>
                    <a:ext uri="{FF2B5EF4-FFF2-40B4-BE49-F238E27FC236}">
                      <a16:creationId xmlns:a16="http://schemas.microsoft.com/office/drawing/2014/main" id="{B54CDC4D-28BA-426C-8C19-9477750745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97" name="直线连接符 211 6">
                <a:extLst>
                  <a:ext uri="{FF2B5EF4-FFF2-40B4-BE49-F238E27FC236}">
                    <a16:creationId xmlns:a16="http://schemas.microsoft.com/office/drawing/2014/main" id="{A45C2207-D812-41CA-88A6-B682ACE2A1E0}"/>
                  </a:ext>
                </a:extLst>
              </p:cNvPr>
              <p:cNvCxnSpPr>
                <a:cxnSpLocks noChangeAspect="1"/>
                <a:stCxn id="218" idx="6"/>
                <a:endCxn id="209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线连接符 213 4">
                <a:extLst>
                  <a:ext uri="{FF2B5EF4-FFF2-40B4-BE49-F238E27FC236}">
                    <a16:creationId xmlns:a16="http://schemas.microsoft.com/office/drawing/2014/main" id="{0E66430F-74AD-4007-9475-FD6C9308472C}"/>
                  </a:ext>
                </a:extLst>
              </p:cNvPr>
              <p:cNvCxnSpPr>
                <a:cxnSpLocks noChangeAspect="1"/>
                <a:stCxn id="218" idx="6"/>
                <a:endCxn id="210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线连接符 214 4">
                <a:extLst>
                  <a:ext uri="{FF2B5EF4-FFF2-40B4-BE49-F238E27FC236}">
                    <a16:creationId xmlns:a16="http://schemas.microsoft.com/office/drawing/2014/main" id="{8ADC347C-C794-4B0A-9D16-7911CE6FF404}"/>
                  </a:ext>
                </a:extLst>
              </p:cNvPr>
              <p:cNvCxnSpPr>
                <a:cxnSpLocks noChangeAspect="1"/>
                <a:stCxn id="218" idx="6"/>
                <a:endCxn id="211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线连接符 212 2">
                <a:extLst>
                  <a:ext uri="{FF2B5EF4-FFF2-40B4-BE49-F238E27FC236}">
                    <a16:creationId xmlns:a16="http://schemas.microsoft.com/office/drawing/2014/main" id="{E4B0E272-DD25-41F9-8E58-6001CD4D99DF}"/>
                  </a:ext>
                </a:extLst>
              </p:cNvPr>
              <p:cNvCxnSpPr>
                <a:cxnSpLocks noChangeAspect="1"/>
                <a:stCxn id="220" idx="6"/>
                <a:endCxn id="210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线连接符 213 5">
                <a:extLst>
                  <a:ext uri="{FF2B5EF4-FFF2-40B4-BE49-F238E27FC236}">
                    <a16:creationId xmlns:a16="http://schemas.microsoft.com/office/drawing/2014/main" id="{CF6FC2B0-4607-4B61-BD16-6D2CDE0CA0CE}"/>
                  </a:ext>
                </a:extLst>
              </p:cNvPr>
              <p:cNvCxnSpPr>
                <a:cxnSpLocks noChangeAspect="1"/>
                <a:stCxn id="220" idx="6"/>
                <a:endCxn id="211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线连接符 214 5">
                <a:extLst>
                  <a:ext uri="{FF2B5EF4-FFF2-40B4-BE49-F238E27FC236}">
                    <a16:creationId xmlns:a16="http://schemas.microsoft.com/office/drawing/2014/main" id="{82F484EC-14F3-4D11-B8F2-BD432376C058}"/>
                  </a:ext>
                </a:extLst>
              </p:cNvPr>
              <p:cNvCxnSpPr>
                <a:cxnSpLocks noChangeAspect="1"/>
                <a:stCxn id="220" idx="6"/>
                <a:endCxn id="209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线连接符 211 7">
                <a:extLst>
                  <a:ext uri="{FF2B5EF4-FFF2-40B4-BE49-F238E27FC236}">
                    <a16:creationId xmlns:a16="http://schemas.microsoft.com/office/drawing/2014/main" id="{C8DC6EA9-D370-4FE1-873E-7CE0E3E69DB3}"/>
                  </a:ext>
                </a:extLst>
              </p:cNvPr>
              <p:cNvCxnSpPr>
                <a:cxnSpLocks noChangeAspect="1"/>
                <a:stCxn id="219" idx="6"/>
                <a:endCxn id="210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线连接符 211 8">
                <a:extLst>
                  <a:ext uri="{FF2B5EF4-FFF2-40B4-BE49-F238E27FC236}">
                    <a16:creationId xmlns:a16="http://schemas.microsoft.com/office/drawing/2014/main" id="{E38A9952-3B2F-40ED-BF5C-8CBD9D29C670}"/>
                  </a:ext>
                </a:extLst>
              </p:cNvPr>
              <p:cNvCxnSpPr>
                <a:cxnSpLocks noChangeAspect="1"/>
                <a:stCxn id="219" idx="6"/>
                <a:endCxn id="209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线连接符 211 9">
                <a:extLst>
                  <a:ext uri="{FF2B5EF4-FFF2-40B4-BE49-F238E27FC236}">
                    <a16:creationId xmlns:a16="http://schemas.microsoft.com/office/drawing/2014/main" id="{B8771AD1-3553-472F-94F8-CFD71B156CE1}"/>
                  </a:ext>
                </a:extLst>
              </p:cNvPr>
              <p:cNvCxnSpPr>
                <a:cxnSpLocks noChangeAspect="1"/>
                <a:stCxn id="219" idx="6"/>
                <a:endCxn id="211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线连接符 211 10">
                <a:extLst>
                  <a:ext uri="{FF2B5EF4-FFF2-40B4-BE49-F238E27FC236}">
                    <a16:creationId xmlns:a16="http://schemas.microsoft.com/office/drawing/2014/main" id="{431D4B28-8883-4B4E-AF8B-16239C2F0208}"/>
                  </a:ext>
                </a:extLst>
              </p:cNvPr>
              <p:cNvCxnSpPr>
                <a:cxnSpLocks noChangeAspect="1"/>
                <a:stCxn id="221" idx="6"/>
                <a:endCxn id="211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线连接符 213 6">
                <a:extLst>
                  <a:ext uri="{FF2B5EF4-FFF2-40B4-BE49-F238E27FC236}">
                    <a16:creationId xmlns:a16="http://schemas.microsoft.com/office/drawing/2014/main" id="{072BA6FA-8B29-4AF7-8AC5-B18C229D1564}"/>
                  </a:ext>
                </a:extLst>
              </p:cNvPr>
              <p:cNvCxnSpPr>
                <a:cxnSpLocks noChangeAspect="1"/>
                <a:stCxn id="221" idx="6"/>
                <a:endCxn id="209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线连接符 214 6">
                <a:extLst>
                  <a:ext uri="{FF2B5EF4-FFF2-40B4-BE49-F238E27FC236}">
                    <a16:creationId xmlns:a16="http://schemas.microsoft.com/office/drawing/2014/main" id="{0401B056-125B-463E-A6FC-7FA781849E71}"/>
                  </a:ext>
                </a:extLst>
              </p:cNvPr>
              <p:cNvCxnSpPr>
                <a:cxnSpLocks noChangeAspect="1"/>
                <a:stCxn id="221" idx="6"/>
                <a:endCxn id="210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1" name="矩形: 圆角 300">
              <a:extLst>
                <a:ext uri="{FF2B5EF4-FFF2-40B4-BE49-F238E27FC236}">
                  <a16:creationId xmlns:a16="http://schemas.microsoft.com/office/drawing/2014/main" id="{9B5F3211-1358-4ABC-8CBE-B257DF9F7BF1}"/>
                </a:ext>
              </a:extLst>
            </p:cNvPr>
            <p:cNvSpPr/>
            <p:nvPr/>
          </p:nvSpPr>
          <p:spPr>
            <a:xfrm>
              <a:off x="3762000" y="4600963"/>
              <a:ext cx="1620000" cy="1008000"/>
            </a:xfrm>
            <a:prstGeom prst="roundRect">
              <a:avLst/>
            </a:prstGeom>
            <a:noFill/>
            <a:ln w="34925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4" name="组合 1053">
            <a:extLst>
              <a:ext uri="{FF2B5EF4-FFF2-40B4-BE49-F238E27FC236}">
                <a16:creationId xmlns:a16="http://schemas.microsoft.com/office/drawing/2014/main" id="{E84ED671-64A2-4126-A880-60079C366D67}"/>
              </a:ext>
            </a:extLst>
          </p:cNvPr>
          <p:cNvGrpSpPr/>
          <p:nvPr/>
        </p:nvGrpSpPr>
        <p:grpSpPr>
          <a:xfrm>
            <a:off x="1595351" y="2619000"/>
            <a:ext cx="3188982" cy="1620000"/>
            <a:chOff x="-126916" y="2992006"/>
            <a:chExt cx="3188982" cy="162000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AB6DF2-8187-4BCA-89F1-9F8BC3285940}"/>
                </a:ext>
              </a:extLst>
            </p:cNvPr>
            <p:cNvSpPr txBox="1"/>
            <p:nvPr/>
          </p:nvSpPr>
          <p:spPr>
            <a:xfrm>
              <a:off x="-126916" y="3053850"/>
              <a:ext cx="3188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Instance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51" name="图片 1050" descr="\documentclass{article}&#10;\usepackage{amsmath,bm}&#10;\pagestyle{empty}&#10;\begin{document}&#10;&#10;$f_0,f_i,i=1,\dots,m,$&#10;&#10;&#10;\end{document}" title="IguanaTex Bitmap Display">
              <a:extLst>
                <a:ext uri="{FF2B5EF4-FFF2-40B4-BE49-F238E27FC236}">
                  <a16:creationId xmlns:a16="http://schemas.microsoft.com/office/drawing/2014/main" id="{7EEE6ABD-82B6-42E9-A5A4-B073DE58E8D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04" y="3680220"/>
              <a:ext cx="2453943" cy="276114"/>
            </a:xfrm>
            <a:prstGeom prst="rect">
              <a:avLst/>
            </a:prstGeom>
          </p:spPr>
        </p:pic>
        <p:sp>
          <p:nvSpPr>
            <p:cNvPr id="1025" name="矩形: 圆角 1024">
              <a:extLst>
                <a:ext uri="{FF2B5EF4-FFF2-40B4-BE49-F238E27FC236}">
                  <a16:creationId xmlns:a16="http://schemas.microsoft.com/office/drawing/2014/main" id="{50E55A48-D553-42A1-8B3F-FF069CA6C68C}"/>
                </a:ext>
              </a:extLst>
            </p:cNvPr>
            <p:cNvSpPr/>
            <p:nvPr/>
          </p:nvSpPr>
          <p:spPr>
            <a:xfrm>
              <a:off x="86961" y="2992006"/>
              <a:ext cx="2772000" cy="1620000"/>
            </a:xfrm>
            <a:prstGeom prst="roundRect">
              <a:avLst/>
            </a:prstGeom>
            <a:noFill/>
            <a:ln w="76200" cmpd="sng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pic>
          <p:nvPicPr>
            <p:cNvPr id="1053" name="图片 1052" descr="\documentclass{article}&#10;\usepackage{amsmath,bm}&#10;\pagestyle{empty}&#10;\begin{document}&#10;&#10;$\bm{\alpha}, h_i,i=1,\dots,p.$&#10;&#10;&#10;\end{document}" title="IguanaTex Bitmap Display">
              <a:extLst>
                <a:ext uri="{FF2B5EF4-FFF2-40B4-BE49-F238E27FC236}">
                  <a16:creationId xmlns:a16="http://schemas.microsoft.com/office/drawing/2014/main" id="{E665EFF0-E1EE-44BD-A19C-B65E3DE8BA2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518" y="4114416"/>
              <a:ext cx="2311314" cy="26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8180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D84AE97-2958-4AAD-A05E-75B49DC8E21F}"/>
              </a:ext>
            </a:extLst>
          </p:cNvPr>
          <p:cNvCxnSpPr>
            <a:cxnSpLocks/>
          </p:cNvCxnSpPr>
          <p:nvPr/>
        </p:nvCxnSpPr>
        <p:spPr>
          <a:xfrm>
            <a:off x="11214420" y="79323"/>
            <a:ext cx="0" cy="6386139"/>
          </a:xfrm>
          <a:prstGeom prst="straightConnector1">
            <a:avLst/>
          </a:prstGeom>
          <a:ln w="34925">
            <a:solidFill>
              <a:schemeClr val="accent3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A78A1AB-7031-4B33-BD76-A8761D12E266}"/>
              </a:ext>
            </a:extLst>
          </p:cNvPr>
          <p:cNvSpPr txBox="1"/>
          <p:nvPr/>
        </p:nvSpPr>
        <p:spPr>
          <a:xfrm rot="5400000">
            <a:off x="9883749" y="3239629"/>
            <a:ext cx="30836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Multi-Party, Multi-Domain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梯形 345">
            <a:extLst>
              <a:ext uri="{FF2B5EF4-FFF2-40B4-BE49-F238E27FC236}">
                <a16:creationId xmlns:a16="http://schemas.microsoft.com/office/drawing/2014/main" id="{4BD5AE0C-3A7A-47D6-BAF3-10AB55AEC43A}"/>
              </a:ext>
            </a:extLst>
          </p:cNvPr>
          <p:cNvSpPr/>
          <p:nvPr/>
        </p:nvSpPr>
        <p:spPr>
          <a:xfrm>
            <a:off x="2181670" y="14233"/>
            <a:ext cx="8140699" cy="852756"/>
          </a:xfrm>
          <a:prstGeom prst="trapezoid">
            <a:avLst>
              <a:gd name="adj" fmla="val 344063"/>
            </a:avLst>
          </a:prstGeom>
          <a:solidFill>
            <a:srgbClr val="D9DDF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1024CA-9326-4433-AF4D-CCA7E420488C}"/>
              </a:ext>
            </a:extLst>
          </p:cNvPr>
          <p:cNvSpPr txBox="1"/>
          <p:nvPr/>
        </p:nvSpPr>
        <p:spPr>
          <a:xfrm>
            <a:off x="4772541" y="503411"/>
            <a:ext cx="295895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 &amp; Apps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5" name="直接连接符 224">
            <a:extLst>
              <a:ext uri="{FF2B5EF4-FFF2-40B4-BE49-F238E27FC236}">
                <a16:creationId xmlns:a16="http://schemas.microsoft.com/office/drawing/2014/main" id="{68F6D5A6-EEAA-4B30-992E-CDAA9435962C}"/>
              </a:ext>
            </a:extLst>
          </p:cNvPr>
          <p:cNvCxnSpPr>
            <a:cxnSpLocks/>
          </p:cNvCxnSpPr>
          <p:nvPr/>
        </p:nvCxnSpPr>
        <p:spPr>
          <a:xfrm>
            <a:off x="2211559" y="866989"/>
            <a:ext cx="8094132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>
            <a:extLst>
              <a:ext uri="{FF2B5EF4-FFF2-40B4-BE49-F238E27FC236}">
                <a16:creationId xmlns:a16="http://schemas.microsoft.com/office/drawing/2014/main" id="{E4FAE1AF-8AE5-4FD8-B3F8-DB38802167B8}"/>
              </a:ext>
            </a:extLst>
          </p:cNvPr>
          <p:cNvCxnSpPr>
            <a:cxnSpLocks/>
          </p:cNvCxnSpPr>
          <p:nvPr/>
        </p:nvCxnSpPr>
        <p:spPr>
          <a:xfrm flipV="1">
            <a:off x="2211559" y="79323"/>
            <a:ext cx="2700887" cy="787666"/>
          </a:xfrm>
          <a:prstGeom prst="line">
            <a:avLst/>
          </a:prstGeom>
          <a:ln w="25400">
            <a:gradFill>
              <a:gsLst>
                <a:gs pos="1500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直接连接符 351">
            <a:extLst>
              <a:ext uri="{FF2B5EF4-FFF2-40B4-BE49-F238E27FC236}">
                <a16:creationId xmlns:a16="http://schemas.microsoft.com/office/drawing/2014/main" id="{80720E25-61D1-4F73-AD7C-A759DB67039B}"/>
              </a:ext>
            </a:extLst>
          </p:cNvPr>
          <p:cNvCxnSpPr>
            <a:cxnSpLocks/>
          </p:cNvCxnSpPr>
          <p:nvPr/>
        </p:nvCxnSpPr>
        <p:spPr>
          <a:xfrm flipH="1" flipV="1">
            <a:off x="7608854" y="90639"/>
            <a:ext cx="2696838" cy="770572"/>
          </a:xfrm>
          <a:prstGeom prst="line">
            <a:avLst/>
          </a:prstGeom>
          <a:ln w="25400">
            <a:gradFill>
              <a:gsLst>
                <a:gs pos="1500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  <a:lumMod val="99000"/>
                    <a:lumOff val="1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70C6C71-1668-4F60-B21E-1FB9B66C9DC7}"/>
              </a:ext>
            </a:extLst>
          </p:cNvPr>
          <p:cNvGrpSpPr/>
          <p:nvPr/>
        </p:nvGrpSpPr>
        <p:grpSpPr>
          <a:xfrm>
            <a:off x="5228017" y="98098"/>
            <a:ext cx="2048004" cy="360000"/>
            <a:chOff x="5237381" y="98098"/>
            <a:chExt cx="2048004" cy="360000"/>
          </a:xfrm>
        </p:grpSpPr>
        <p:grpSp>
          <p:nvGrpSpPr>
            <p:cNvPr id="175" name="组合 35957">
              <a:extLst>
                <a:ext uri="{FF2B5EF4-FFF2-40B4-BE49-F238E27FC236}">
                  <a16:creationId xmlns:a16="http://schemas.microsoft.com/office/drawing/2014/main" id="{1234BB1C-F029-46DE-88F4-DC469392963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237381" y="98098"/>
              <a:ext cx="511200" cy="360000"/>
              <a:chOff x="1271588" y="854075"/>
              <a:chExt cx="587375" cy="471488"/>
            </a:xfrm>
          </p:grpSpPr>
          <p:sp>
            <p:nvSpPr>
              <p:cNvPr id="194" name="Freeform 27">
                <a:extLst>
                  <a:ext uri="{FF2B5EF4-FFF2-40B4-BE49-F238E27FC236}">
                    <a16:creationId xmlns:a16="http://schemas.microsoft.com/office/drawing/2014/main" id="{DD60151F-DBE8-4C06-BAA3-1ECFC6D6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1588" y="854075"/>
                <a:ext cx="587375" cy="471488"/>
              </a:xfrm>
              <a:custGeom>
                <a:avLst/>
                <a:gdLst>
                  <a:gd name="T0" fmla="*/ 2147483646 w 1398"/>
                  <a:gd name="T1" fmla="*/ 0 h 1123"/>
                  <a:gd name="T2" fmla="*/ 2147483646 w 1398"/>
                  <a:gd name="T3" fmla="*/ 0 h 1123"/>
                  <a:gd name="T4" fmla="*/ 2147483646 w 1398"/>
                  <a:gd name="T5" fmla="*/ 0 h 1123"/>
                  <a:gd name="T6" fmla="*/ 0 w 1398"/>
                  <a:gd name="T7" fmla="*/ 2147483646 h 1123"/>
                  <a:gd name="T8" fmla="*/ 0 w 1398"/>
                  <a:gd name="T9" fmla="*/ 2147483646 h 1123"/>
                  <a:gd name="T10" fmla="*/ 2147483646 w 1398"/>
                  <a:gd name="T11" fmla="*/ 2147483646 h 1123"/>
                  <a:gd name="T12" fmla="*/ 2147483646 w 1398"/>
                  <a:gd name="T13" fmla="*/ 2147483646 h 1123"/>
                  <a:gd name="T14" fmla="*/ 2147483646 w 1398"/>
                  <a:gd name="T15" fmla="*/ 2147483646 h 1123"/>
                  <a:gd name="T16" fmla="*/ 2147483646 w 1398"/>
                  <a:gd name="T17" fmla="*/ 2147483646 h 1123"/>
                  <a:gd name="T18" fmla="*/ 2147483646 w 1398"/>
                  <a:gd name="T19" fmla="*/ 2147483646 h 1123"/>
                  <a:gd name="T20" fmla="*/ 2147483646 w 1398"/>
                  <a:gd name="T21" fmla="*/ 2147483646 h 1123"/>
                  <a:gd name="T22" fmla="*/ 2147483646 w 1398"/>
                  <a:gd name="T23" fmla="*/ 2147483646 h 1123"/>
                  <a:gd name="T24" fmla="*/ 2147483646 w 1398"/>
                  <a:gd name="T25" fmla="*/ 2147483646 h 1123"/>
                  <a:gd name="T26" fmla="*/ 2147483646 w 1398"/>
                  <a:gd name="T27" fmla="*/ 2147483646 h 1123"/>
                  <a:gd name="T28" fmla="*/ 2147483646 w 1398"/>
                  <a:gd name="T29" fmla="*/ 2147483646 h 1123"/>
                  <a:gd name="T30" fmla="*/ 2147483646 w 1398"/>
                  <a:gd name="T31" fmla="*/ 2147483646 h 1123"/>
                  <a:gd name="T32" fmla="*/ 2147483646 w 1398"/>
                  <a:gd name="T33" fmla="*/ 2147483646 h 1123"/>
                  <a:gd name="T34" fmla="*/ 2147483646 w 1398"/>
                  <a:gd name="T35" fmla="*/ 2147483646 h 1123"/>
                  <a:gd name="T36" fmla="*/ 2147483646 w 1398"/>
                  <a:gd name="T37" fmla="*/ 2147483646 h 1123"/>
                  <a:gd name="T38" fmla="*/ 2147483646 w 1398"/>
                  <a:gd name="T39" fmla="*/ 2147483646 h 1123"/>
                  <a:gd name="T40" fmla="*/ 2147483646 w 1398"/>
                  <a:gd name="T41" fmla="*/ 2147483646 h 1123"/>
                  <a:gd name="T42" fmla="*/ 2147483646 w 1398"/>
                  <a:gd name="T43" fmla="*/ 2147483646 h 1123"/>
                  <a:gd name="T44" fmla="*/ 2147483646 w 1398"/>
                  <a:gd name="T45" fmla="*/ 2147483646 h 1123"/>
                  <a:gd name="T46" fmla="*/ 2147483646 w 1398"/>
                  <a:gd name="T47" fmla="*/ 0 h 112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98" h="1123">
                    <a:moveTo>
                      <a:pt x="1331" y="0"/>
                    </a:moveTo>
                    <a:lnTo>
                      <a:pt x="1331" y="0"/>
                    </a:lnTo>
                    <a:lnTo>
                      <a:pt x="68" y="0"/>
                    </a:lnTo>
                    <a:cubicBezTo>
                      <a:pt x="30" y="0"/>
                      <a:pt x="0" y="30"/>
                      <a:pt x="0" y="68"/>
                    </a:cubicBezTo>
                    <a:lnTo>
                      <a:pt x="0" y="1020"/>
                    </a:lnTo>
                    <a:cubicBezTo>
                      <a:pt x="0" y="1058"/>
                      <a:pt x="30" y="1088"/>
                      <a:pt x="68" y="1088"/>
                    </a:cubicBezTo>
                    <a:lnTo>
                      <a:pt x="872" y="1088"/>
                    </a:lnTo>
                    <a:cubicBezTo>
                      <a:pt x="884" y="1109"/>
                      <a:pt x="906" y="1123"/>
                      <a:pt x="932" y="1123"/>
                    </a:cubicBezTo>
                    <a:cubicBezTo>
                      <a:pt x="970" y="1123"/>
                      <a:pt x="1001" y="1092"/>
                      <a:pt x="1001" y="1054"/>
                    </a:cubicBezTo>
                    <a:cubicBezTo>
                      <a:pt x="1001" y="1015"/>
                      <a:pt x="970" y="984"/>
                      <a:pt x="932" y="984"/>
                    </a:cubicBezTo>
                    <a:cubicBezTo>
                      <a:pt x="905" y="984"/>
                      <a:pt x="883" y="999"/>
                      <a:pt x="871" y="1021"/>
                    </a:cubicBezTo>
                    <a:lnTo>
                      <a:pt x="67" y="1020"/>
                    </a:lnTo>
                    <a:lnTo>
                      <a:pt x="68" y="67"/>
                    </a:lnTo>
                    <a:lnTo>
                      <a:pt x="1332" y="68"/>
                    </a:lnTo>
                    <a:lnTo>
                      <a:pt x="1331" y="1021"/>
                    </a:lnTo>
                    <a:lnTo>
                      <a:pt x="1206" y="1021"/>
                    </a:lnTo>
                    <a:cubicBezTo>
                      <a:pt x="1194" y="999"/>
                      <a:pt x="1171" y="984"/>
                      <a:pt x="1145" y="984"/>
                    </a:cubicBezTo>
                    <a:cubicBezTo>
                      <a:pt x="1106" y="984"/>
                      <a:pt x="1076" y="1015"/>
                      <a:pt x="1076" y="1054"/>
                    </a:cubicBezTo>
                    <a:cubicBezTo>
                      <a:pt x="1076" y="1092"/>
                      <a:pt x="1106" y="1123"/>
                      <a:pt x="1145" y="1123"/>
                    </a:cubicBezTo>
                    <a:cubicBezTo>
                      <a:pt x="1171" y="1123"/>
                      <a:pt x="1193" y="1109"/>
                      <a:pt x="1205" y="1088"/>
                    </a:cubicBezTo>
                    <a:lnTo>
                      <a:pt x="1331" y="1088"/>
                    </a:lnTo>
                    <a:cubicBezTo>
                      <a:pt x="1368" y="1088"/>
                      <a:pt x="1398" y="1058"/>
                      <a:pt x="1398" y="1020"/>
                    </a:cubicBezTo>
                    <a:lnTo>
                      <a:pt x="1398" y="68"/>
                    </a:lnTo>
                    <a:cubicBezTo>
                      <a:pt x="1398" y="30"/>
                      <a:pt x="1368" y="0"/>
                      <a:pt x="1331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28">
                <a:extLst>
                  <a:ext uri="{FF2B5EF4-FFF2-40B4-BE49-F238E27FC236}">
                    <a16:creationId xmlns:a16="http://schemas.microsoft.com/office/drawing/2014/main" id="{45AB64A4-3A64-4E2E-864F-0CA09E4F4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1763" y="936625"/>
                <a:ext cx="301625" cy="296863"/>
              </a:xfrm>
              <a:custGeom>
                <a:avLst/>
                <a:gdLst>
                  <a:gd name="T0" fmla="*/ 2147483646 w 719"/>
                  <a:gd name="T1" fmla="*/ 2147483646 h 707"/>
                  <a:gd name="T2" fmla="*/ 2147483646 w 719"/>
                  <a:gd name="T3" fmla="*/ 2147483646 h 707"/>
                  <a:gd name="T4" fmla="*/ 2147483646 w 719"/>
                  <a:gd name="T5" fmla="*/ 2147483646 h 707"/>
                  <a:gd name="T6" fmla="*/ 2147483646 w 719"/>
                  <a:gd name="T7" fmla="*/ 2147483646 h 707"/>
                  <a:gd name="T8" fmla="*/ 2147483646 w 719"/>
                  <a:gd name="T9" fmla="*/ 2147483646 h 707"/>
                  <a:gd name="T10" fmla="*/ 2147483646 w 719"/>
                  <a:gd name="T11" fmla="*/ 2147483646 h 707"/>
                  <a:gd name="T12" fmla="*/ 2147483646 w 719"/>
                  <a:gd name="T13" fmla="*/ 2147483646 h 707"/>
                  <a:gd name="T14" fmla="*/ 2147483646 w 719"/>
                  <a:gd name="T15" fmla="*/ 2147483646 h 707"/>
                  <a:gd name="T16" fmla="*/ 2147483646 w 719"/>
                  <a:gd name="T17" fmla="*/ 2147483646 h 707"/>
                  <a:gd name="T18" fmla="*/ 2147483646 w 719"/>
                  <a:gd name="T19" fmla="*/ 2147483646 h 707"/>
                  <a:gd name="T20" fmla="*/ 2147483646 w 719"/>
                  <a:gd name="T21" fmla="*/ 2147483646 h 707"/>
                  <a:gd name="T22" fmla="*/ 2147483646 w 719"/>
                  <a:gd name="T23" fmla="*/ 2147483646 h 707"/>
                  <a:gd name="T24" fmla="*/ 2147483646 w 719"/>
                  <a:gd name="T25" fmla="*/ 2147483646 h 707"/>
                  <a:gd name="T26" fmla="*/ 2147483646 w 719"/>
                  <a:gd name="T27" fmla="*/ 2147483646 h 707"/>
                  <a:gd name="T28" fmla="*/ 2147483646 w 719"/>
                  <a:gd name="T29" fmla="*/ 2147483646 h 707"/>
                  <a:gd name="T30" fmla="*/ 2147483646 w 719"/>
                  <a:gd name="T31" fmla="*/ 2147483646 h 707"/>
                  <a:gd name="T32" fmla="*/ 2147483646 w 719"/>
                  <a:gd name="T33" fmla="*/ 2147483646 h 707"/>
                  <a:gd name="T34" fmla="*/ 2147483646 w 719"/>
                  <a:gd name="T35" fmla="*/ 2147483646 h 707"/>
                  <a:gd name="T36" fmla="*/ 2147483646 w 719"/>
                  <a:gd name="T37" fmla="*/ 2147483646 h 707"/>
                  <a:gd name="T38" fmla="*/ 2147483646 w 719"/>
                  <a:gd name="T39" fmla="*/ 2147483646 h 707"/>
                  <a:gd name="T40" fmla="*/ 2147483646 w 719"/>
                  <a:gd name="T41" fmla="*/ 2147483646 h 707"/>
                  <a:gd name="T42" fmla="*/ 2147483646 w 719"/>
                  <a:gd name="T43" fmla="*/ 2147483646 h 707"/>
                  <a:gd name="T44" fmla="*/ 2147483646 w 719"/>
                  <a:gd name="T45" fmla="*/ 2147483646 h 70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719" h="707">
                    <a:moveTo>
                      <a:pt x="672" y="707"/>
                    </a:moveTo>
                    <a:lnTo>
                      <a:pt x="672" y="707"/>
                    </a:lnTo>
                    <a:lnTo>
                      <a:pt x="719" y="660"/>
                    </a:lnTo>
                    <a:lnTo>
                      <a:pt x="596" y="538"/>
                    </a:lnTo>
                    <a:lnTo>
                      <a:pt x="573" y="561"/>
                    </a:lnTo>
                    <a:lnTo>
                      <a:pt x="587" y="547"/>
                    </a:lnTo>
                    <a:lnTo>
                      <a:pt x="547" y="507"/>
                    </a:lnTo>
                    <a:cubicBezTo>
                      <a:pt x="567" y="484"/>
                      <a:pt x="584" y="458"/>
                      <a:pt x="596" y="429"/>
                    </a:cubicBezTo>
                    <a:lnTo>
                      <a:pt x="535" y="403"/>
                    </a:lnTo>
                    <a:cubicBezTo>
                      <a:pt x="524" y="430"/>
                      <a:pt x="507" y="454"/>
                      <a:pt x="486" y="475"/>
                    </a:cubicBezTo>
                    <a:cubicBezTo>
                      <a:pt x="443" y="518"/>
                      <a:pt x="386" y="542"/>
                      <a:pt x="324" y="542"/>
                    </a:cubicBezTo>
                    <a:cubicBezTo>
                      <a:pt x="263" y="542"/>
                      <a:pt x="206" y="518"/>
                      <a:pt x="163" y="475"/>
                    </a:cubicBezTo>
                    <a:cubicBezTo>
                      <a:pt x="119" y="432"/>
                      <a:pt x="96" y="374"/>
                      <a:pt x="96" y="313"/>
                    </a:cubicBezTo>
                    <a:cubicBezTo>
                      <a:pt x="96" y="252"/>
                      <a:pt x="119" y="194"/>
                      <a:pt x="163" y="151"/>
                    </a:cubicBezTo>
                    <a:cubicBezTo>
                      <a:pt x="220" y="93"/>
                      <a:pt x="305" y="71"/>
                      <a:pt x="384" y="92"/>
                    </a:cubicBezTo>
                    <a:lnTo>
                      <a:pt x="402" y="28"/>
                    </a:lnTo>
                    <a:cubicBezTo>
                      <a:pt x="300" y="0"/>
                      <a:pt x="190" y="29"/>
                      <a:pt x="115" y="104"/>
                    </a:cubicBezTo>
                    <a:cubicBezTo>
                      <a:pt x="0" y="219"/>
                      <a:pt x="0" y="407"/>
                      <a:pt x="115" y="522"/>
                    </a:cubicBezTo>
                    <a:cubicBezTo>
                      <a:pt x="171" y="578"/>
                      <a:pt x="246" y="609"/>
                      <a:pt x="324" y="609"/>
                    </a:cubicBezTo>
                    <a:cubicBezTo>
                      <a:pt x="397" y="609"/>
                      <a:pt x="465" y="583"/>
                      <a:pt x="519" y="535"/>
                    </a:cubicBezTo>
                    <a:lnTo>
                      <a:pt x="558" y="575"/>
                    </a:lnTo>
                    <a:lnTo>
                      <a:pt x="549" y="585"/>
                    </a:lnTo>
                    <a:lnTo>
                      <a:pt x="672" y="707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29">
                <a:extLst>
                  <a:ext uri="{FF2B5EF4-FFF2-40B4-BE49-F238E27FC236}">
                    <a16:creationId xmlns:a16="http://schemas.microsoft.com/office/drawing/2014/main" id="{5358B459-AE08-4453-B98C-3C6137602AC8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1560513" y="949325"/>
                <a:ext cx="146050" cy="147638"/>
              </a:xfrm>
              <a:custGeom>
                <a:avLst/>
                <a:gdLst>
                  <a:gd name="T0" fmla="*/ 2147483646 w 351"/>
                  <a:gd name="T1" fmla="*/ 2147483646 h 352"/>
                  <a:gd name="T2" fmla="*/ 2147483646 w 351"/>
                  <a:gd name="T3" fmla="*/ 2147483646 h 352"/>
                  <a:gd name="T4" fmla="*/ 2147483646 w 351"/>
                  <a:gd name="T5" fmla="*/ 2147483646 h 352"/>
                  <a:gd name="T6" fmla="*/ 2147483646 w 351"/>
                  <a:gd name="T7" fmla="*/ 2147483646 h 352"/>
                  <a:gd name="T8" fmla="*/ 2147483646 w 351"/>
                  <a:gd name="T9" fmla="*/ 2147483646 h 352"/>
                  <a:gd name="T10" fmla="*/ 2147483646 w 351"/>
                  <a:gd name="T11" fmla="*/ 2147483646 h 352"/>
                  <a:gd name="T12" fmla="*/ 2147483646 w 351"/>
                  <a:gd name="T13" fmla="*/ 2147483646 h 352"/>
                  <a:gd name="T14" fmla="*/ 2147483646 w 351"/>
                  <a:gd name="T15" fmla="*/ 2147483646 h 352"/>
                  <a:gd name="T16" fmla="*/ 2147483646 w 351"/>
                  <a:gd name="T17" fmla="*/ 2147483646 h 352"/>
                  <a:gd name="T18" fmla="*/ 2147483646 w 351"/>
                  <a:gd name="T19" fmla="*/ 2147483646 h 352"/>
                  <a:gd name="T20" fmla="*/ 2147483646 w 351"/>
                  <a:gd name="T21" fmla="*/ 2147483646 h 352"/>
                  <a:gd name="T22" fmla="*/ 2147483646 w 351"/>
                  <a:gd name="T23" fmla="*/ 2147483646 h 352"/>
                  <a:gd name="T24" fmla="*/ 2147483646 w 351"/>
                  <a:gd name="T25" fmla="*/ 2147483646 h 352"/>
                  <a:gd name="T26" fmla="*/ 2147483646 w 351"/>
                  <a:gd name="T27" fmla="*/ 2147483646 h 352"/>
                  <a:gd name="T28" fmla="*/ 2147483646 w 351"/>
                  <a:gd name="T29" fmla="*/ 2147483646 h 352"/>
                  <a:gd name="T30" fmla="*/ 2147483646 w 351"/>
                  <a:gd name="T31" fmla="*/ 2147483646 h 352"/>
                  <a:gd name="T32" fmla="*/ 2147483646 w 351"/>
                  <a:gd name="T33" fmla="*/ 2147483646 h 352"/>
                  <a:gd name="T34" fmla="*/ 2147483646 w 351"/>
                  <a:gd name="T35" fmla="*/ 0 h 352"/>
                  <a:gd name="T36" fmla="*/ 2147483646 w 351"/>
                  <a:gd name="T37" fmla="*/ 0 h 352"/>
                  <a:gd name="T38" fmla="*/ 2147483646 w 351"/>
                  <a:gd name="T39" fmla="*/ 2147483646 h 352"/>
                  <a:gd name="T40" fmla="*/ 2147483646 w 351"/>
                  <a:gd name="T41" fmla="*/ 2147483646 h 352"/>
                  <a:gd name="T42" fmla="*/ 2147483646 w 351"/>
                  <a:gd name="T43" fmla="*/ 2147483646 h 352"/>
                  <a:gd name="T44" fmla="*/ 2147483646 w 351"/>
                  <a:gd name="T45" fmla="*/ 2147483646 h 352"/>
                  <a:gd name="T46" fmla="*/ 2147483646 w 351"/>
                  <a:gd name="T47" fmla="*/ 2147483646 h 352"/>
                  <a:gd name="T48" fmla="*/ 2147483646 w 351"/>
                  <a:gd name="T49" fmla="*/ 2147483646 h 352"/>
                  <a:gd name="T50" fmla="*/ 2147483646 w 351"/>
                  <a:gd name="T51" fmla="*/ 2147483646 h 352"/>
                  <a:gd name="T52" fmla="*/ 2147483646 w 351"/>
                  <a:gd name="T53" fmla="*/ 2147483646 h 352"/>
                  <a:gd name="T54" fmla="*/ 2147483646 w 351"/>
                  <a:gd name="T55" fmla="*/ 2147483646 h 352"/>
                  <a:gd name="T56" fmla="*/ 2147483646 w 351"/>
                  <a:gd name="T57" fmla="*/ 2147483646 h 352"/>
                  <a:gd name="T58" fmla="*/ 0 w 351"/>
                  <a:gd name="T59" fmla="*/ 2147483646 h 352"/>
                  <a:gd name="T60" fmla="*/ 0 w 351"/>
                  <a:gd name="T61" fmla="*/ 2147483646 h 352"/>
                  <a:gd name="T62" fmla="*/ 2147483646 w 351"/>
                  <a:gd name="T63" fmla="*/ 2147483646 h 352"/>
                  <a:gd name="T64" fmla="*/ 2147483646 w 351"/>
                  <a:gd name="T65" fmla="*/ 2147483646 h 352"/>
                  <a:gd name="T66" fmla="*/ 2147483646 w 351"/>
                  <a:gd name="T67" fmla="*/ 2147483646 h 352"/>
                  <a:gd name="T68" fmla="*/ 2147483646 w 351"/>
                  <a:gd name="T69" fmla="*/ 2147483646 h 352"/>
                  <a:gd name="T70" fmla="*/ 2147483646 w 351"/>
                  <a:gd name="T71" fmla="*/ 2147483646 h 352"/>
                  <a:gd name="T72" fmla="*/ 2147483646 w 351"/>
                  <a:gd name="T73" fmla="*/ 2147483646 h 352"/>
                  <a:gd name="T74" fmla="*/ 2147483646 w 351"/>
                  <a:gd name="T75" fmla="*/ 2147483646 h 352"/>
                  <a:gd name="T76" fmla="*/ 2147483646 w 351"/>
                  <a:gd name="T77" fmla="*/ 2147483646 h 352"/>
                  <a:gd name="T78" fmla="*/ 2147483646 w 351"/>
                  <a:gd name="T79" fmla="*/ 2147483646 h 352"/>
                  <a:gd name="T80" fmla="*/ 2147483646 w 351"/>
                  <a:gd name="T81" fmla="*/ 2147483646 h 352"/>
                  <a:gd name="T82" fmla="*/ 2147483646 w 351"/>
                  <a:gd name="T83" fmla="*/ 2147483646 h 352"/>
                  <a:gd name="T84" fmla="*/ 2147483646 w 351"/>
                  <a:gd name="T85" fmla="*/ 2147483646 h 352"/>
                  <a:gd name="T86" fmla="*/ 2147483646 w 351"/>
                  <a:gd name="T87" fmla="*/ 2147483646 h 352"/>
                  <a:gd name="T88" fmla="*/ 2147483646 w 351"/>
                  <a:gd name="T89" fmla="*/ 2147483646 h 352"/>
                  <a:gd name="T90" fmla="*/ 2147483646 w 351"/>
                  <a:gd name="T91" fmla="*/ 2147483646 h 352"/>
                  <a:gd name="T92" fmla="*/ 2147483646 w 351"/>
                  <a:gd name="T93" fmla="*/ 2147483646 h 352"/>
                  <a:gd name="T94" fmla="*/ 2147483646 w 351"/>
                  <a:gd name="T95" fmla="*/ 2147483646 h 352"/>
                  <a:gd name="T96" fmla="*/ 2147483646 w 351"/>
                  <a:gd name="T97" fmla="*/ 2147483646 h 352"/>
                  <a:gd name="T98" fmla="*/ 2147483646 w 351"/>
                  <a:gd name="T99" fmla="*/ 2147483646 h 352"/>
                  <a:gd name="T100" fmla="*/ 2147483646 w 351"/>
                  <a:gd name="T101" fmla="*/ 2147483646 h 352"/>
                  <a:gd name="T102" fmla="*/ 2147483646 w 351"/>
                  <a:gd name="T103" fmla="*/ 2147483646 h 352"/>
                  <a:gd name="T104" fmla="*/ 2147483646 w 351"/>
                  <a:gd name="T105" fmla="*/ 2147483646 h 352"/>
                  <a:gd name="T106" fmla="*/ 2147483646 w 351"/>
                  <a:gd name="T107" fmla="*/ 2147483646 h 352"/>
                  <a:gd name="T108" fmla="*/ 2147483646 w 351"/>
                  <a:gd name="T109" fmla="*/ 2147483646 h 352"/>
                  <a:gd name="T110" fmla="*/ 2147483646 w 351"/>
                  <a:gd name="T111" fmla="*/ 2147483646 h 35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51" h="352">
                    <a:moveTo>
                      <a:pt x="176" y="236"/>
                    </a:moveTo>
                    <a:lnTo>
                      <a:pt x="176" y="236"/>
                    </a:lnTo>
                    <a:cubicBezTo>
                      <a:pt x="142" y="236"/>
                      <a:pt x="115" y="209"/>
                      <a:pt x="115" y="176"/>
                    </a:cubicBezTo>
                    <a:cubicBezTo>
                      <a:pt x="115" y="143"/>
                      <a:pt x="142" y="116"/>
                      <a:pt x="176" y="116"/>
                    </a:cubicBezTo>
                    <a:cubicBezTo>
                      <a:pt x="209" y="116"/>
                      <a:pt x="236" y="143"/>
                      <a:pt x="236" y="176"/>
                    </a:cubicBezTo>
                    <a:cubicBezTo>
                      <a:pt x="236" y="209"/>
                      <a:pt x="209" y="236"/>
                      <a:pt x="176" y="236"/>
                    </a:cubicBezTo>
                    <a:close/>
                    <a:moveTo>
                      <a:pt x="346" y="143"/>
                    </a:moveTo>
                    <a:lnTo>
                      <a:pt x="346" y="143"/>
                    </a:lnTo>
                    <a:lnTo>
                      <a:pt x="311" y="148"/>
                    </a:lnTo>
                    <a:cubicBezTo>
                      <a:pt x="307" y="131"/>
                      <a:pt x="300" y="114"/>
                      <a:pt x="290" y="100"/>
                    </a:cubicBezTo>
                    <a:lnTo>
                      <a:pt x="319" y="78"/>
                    </a:lnTo>
                    <a:cubicBezTo>
                      <a:pt x="321" y="76"/>
                      <a:pt x="321" y="73"/>
                      <a:pt x="320" y="71"/>
                    </a:cubicBezTo>
                    <a:lnTo>
                      <a:pt x="280" y="32"/>
                    </a:lnTo>
                    <a:cubicBezTo>
                      <a:pt x="278" y="30"/>
                      <a:pt x="275" y="30"/>
                      <a:pt x="273" y="32"/>
                    </a:cubicBezTo>
                    <a:lnTo>
                      <a:pt x="252" y="61"/>
                    </a:lnTo>
                    <a:cubicBezTo>
                      <a:pt x="237" y="51"/>
                      <a:pt x="221" y="44"/>
                      <a:pt x="203" y="41"/>
                    </a:cubicBezTo>
                    <a:lnTo>
                      <a:pt x="208" y="5"/>
                    </a:lnTo>
                    <a:cubicBezTo>
                      <a:pt x="208" y="2"/>
                      <a:pt x="206" y="0"/>
                      <a:pt x="204" y="0"/>
                    </a:cubicBezTo>
                    <a:lnTo>
                      <a:pt x="147" y="0"/>
                    </a:lnTo>
                    <a:cubicBezTo>
                      <a:pt x="145" y="0"/>
                      <a:pt x="143" y="2"/>
                      <a:pt x="143" y="5"/>
                    </a:cubicBezTo>
                    <a:lnTo>
                      <a:pt x="148" y="41"/>
                    </a:lnTo>
                    <a:cubicBezTo>
                      <a:pt x="130" y="44"/>
                      <a:pt x="114" y="51"/>
                      <a:pt x="100" y="61"/>
                    </a:cubicBezTo>
                    <a:lnTo>
                      <a:pt x="78" y="32"/>
                    </a:lnTo>
                    <a:cubicBezTo>
                      <a:pt x="76" y="30"/>
                      <a:pt x="73" y="30"/>
                      <a:pt x="71" y="32"/>
                    </a:cubicBezTo>
                    <a:lnTo>
                      <a:pt x="32" y="71"/>
                    </a:lnTo>
                    <a:cubicBezTo>
                      <a:pt x="30" y="73"/>
                      <a:pt x="30" y="76"/>
                      <a:pt x="32" y="78"/>
                    </a:cubicBezTo>
                    <a:lnTo>
                      <a:pt x="61" y="100"/>
                    </a:lnTo>
                    <a:cubicBezTo>
                      <a:pt x="51" y="114"/>
                      <a:pt x="44" y="131"/>
                      <a:pt x="41" y="148"/>
                    </a:cubicBezTo>
                    <a:lnTo>
                      <a:pt x="5" y="143"/>
                    </a:lnTo>
                    <a:cubicBezTo>
                      <a:pt x="2" y="143"/>
                      <a:pt x="0" y="145"/>
                      <a:pt x="0" y="148"/>
                    </a:cubicBezTo>
                    <a:lnTo>
                      <a:pt x="0" y="204"/>
                    </a:lnTo>
                    <a:cubicBezTo>
                      <a:pt x="0" y="207"/>
                      <a:pt x="2" y="209"/>
                      <a:pt x="5" y="209"/>
                    </a:cubicBezTo>
                    <a:lnTo>
                      <a:pt x="41" y="203"/>
                    </a:lnTo>
                    <a:cubicBezTo>
                      <a:pt x="44" y="221"/>
                      <a:pt x="51" y="238"/>
                      <a:pt x="61" y="252"/>
                    </a:cubicBezTo>
                    <a:lnTo>
                      <a:pt x="32" y="274"/>
                    </a:lnTo>
                    <a:cubicBezTo>
                      <a:pt x="30" y="276"/>
                      <a:pt x="30" y="279"/>
                      <a:pt x="32" y="281"/>
                    </a:cubicBezTo>
                    <a:lnTo>
                      <a:pt x="71" y="320"/>
                    </a:lnTo>
                    <a:cubicBezTo>
                      <a:pt x="73" y="322"/>
                      <a:pt x="76" y="322"/>
                      <a:pt x="78" y="320"/>
                    </a:cubicBezTo>
                    <a:lnTo>
                      <a:pt x="100" y="291"/>
                    </a:lnTo>
                    <a:cubicBezTo>
                      <a:pt x="114" y="301"/>
                      <a:pt x="130" y="308"/>
                      <a:pt x="148" y="311"/>
                    </a:cubicBezTo>
                    <a:lnTo>
                      <a:pt x="143" y="347"/>
                    </a:lnTo>
                    <a:cubicBezTo>
                      <a:pt x="143" y="350"/>
                      <a:pt x="145" y="352"/>
                      <a:pt x="147" y="352"/>
                    </a:cubicBezTo>
                    <a:lnTo>
                      <a:pt x="204" y="352"/>
                    </a:lnTo>
                    <a:cubicBezTo>
                      <a:pt x="206" y="352"/>
                      <a:pt x="208" y="350"/>
                      <a:pt x="208" y="347"/>
                    </a:cubicBezTo>
                    <a:lnTo>
                      <a:pt x="203" y="311"/>
                    </a:lnTo>
                    <a:cubicBezTo>
                      <a:pt x="221" y="308"/>
                      <a:pt x="237" y="301"/>
                      <a:pt x="252" y="291"/>
                    </a:cubicBezTo>
                    <a:lnTo>
                      <a:pt x="273" y="320"/>
                    </a:lnTo>
                    <a:cubicBezTo>
                      <a:pt x="275" y="322"/>
                      <a:pt x="278" y="322"/>
                      <a:pt x="280" y="320"/>
                    </a:cubicBezTo>
                    <a:lnTo>
                      <a:pt x="320" y="281"/>
                    </a:lnTo>
                    <a:cubicBezTo>
                      <a:pt x="321" y="279"/>
                      <a:pt x="321" y="276"/>
                      <a:pt x="319" y="274"/>
                    </a:cubicBezTo>
                    <a:lnTo>
                      <a:pt x="290" y="252"/>
                    </a:lnTo>
                    <a:cubicBezTo>
                      <a:pt x="300" y="238"/>
                      <a:pt x="307" y="221"/>
                      <a:pt x="311" y="204"/>
                    </a:cubicBezTo>
                    <a:lnTo>
                      <a:pt x="346" y="209"/>
                    </a:lnTo>
                    <a:cubicBezTo>
                      <a:pt x="349" y="209"/>
                      <a:pt x="351" y="207"/>
                      <a:pt x="351" y="204"/>
                    </a:cubicBezTo>
                    <a:lnTo>
                      <a:pt x="351" y="148"/>
                    </a:lnTo>
                    <a:cubicBezTo>
                      <a:pt x="351" y="145"/>
                      <a:pt x="349" y="143"/>
                      <a:pt x="346" y="143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组合 34937">
              <a:extLst>
                <a:ext uri="{FF2B5EF4-FFF2-40B4-BE49-F238E27FC236}">
                  <a16:creationId xmlns:a16="http://schemas.microsoft.com/office/drawing/2014/main" id="{9C21F117-8D4C-4ECD-B2F8-596FD13B14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08693" y="98098"/>
              <a:ext cx="509670" cy="360000"/>
              <a:chOff x="1262063" y="890588"/>
              <a:chExt cx="587375" cy="471488"/>
            </a:xfrm>
          </p:grpSpPr>
          <p:sp>
            <p:nvSpPr>
              <p:cNvPr id="189" name="Freeform 29">
                <a:extLst>
                  <a:ext uri="{FF2B5EF4-FFF2-40B4-BE49-F238E27FC236}">
                    <a16:creationId xmlns:a16="http://schemas.microsoft.com/office/drawing/2014/main" id="{9AD45775-D85C-4EF8-B0E5-A046C87BC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2063" y="890588"/>
                <a:ext cx="587375" cy="471488"/>
              </a:xfrm>
              <a:custGeom>
                <a:avLst/>
                <a:gdLst>
                  <a:gd name="T0" fmla="*/ 2147483646 w 1399"/>
                  <a:gd name="T1" fmla="*/ 0 h 1123"/>
                  <a:gd name="T2" fmla="*/ 2147483646 w 1399"/>
                  <a:gd name="T3" fmla="*/ 0 h 1123"/>
                  <a:gd name="T4" fmla="*/ 2147483646 w 1399"/>
                  <a:gd name="T5" fmla="*/ 0 h 1123"/>
                  <a:gd name="T6" fmla="*/ 0 w 1399"/>
                  <a:gd name="T7" fmla="*/ 2147483646 h 1123"/>
                  <a:gd name="T8" fmla="*/ 0 w 1399"/>
                  <a:gd name="T9" fmla="*/ 2147483646 h 1123"/>
                  <a:gd name="T10" fmla="*/ 2147483646 w 1399"/>
                  <a:gd name="T11" fmla="*/ 2147483646 h 1123"/>
                  <a:gd name="T12" fmla="*/ 2147483646 w 1399"/>
                  <a:gd name="T13" fmla="*/ 2147483646 h 1123"/>
                  <a:gd name="T14" fmla="*/ 2147483646 w 1399"/>
                  <a:gd name="T15" fmla="*/ 2147483646 h 1123"/>
                  <a:gd name="T16" fmla="*/ 2147483646 w 1399"/>
                  <a:gd name="T17" fmla="*/ 2147483646 h 1123"/>
                  <a:gd name="T18" fmla="*/ 2147483646 w 1399"/>
                  <a:gd name="T19" fmla="*/ 2147483646 h 1123"/>
                  <a:gd name="T20" fmla="*/ 2147483646 w 1399"/>
                  <a:gd name="T21" fmla="*/ 2147483646 h 1123"/>
                  <a:gd name="T22" fmla="*/ 2147483646 w 1399"/>
                  <a:gd name="T23" fmla="*/ 2147483646 h 1123"/>
                  <a:gd name="T24" fmla="*/ 2147483646 w 1399"/>
                  <a:gd name="T25" fmla="*/ 2147483646 h 1123"/>
                  <a:gd name="T26" fmla="*/ 2147483646 w 1399"/>
                  <a:gd name="T27" fmla="*/ 2147483646 h 1123"/>
                  <a:gd name="T28" fmla="*/ 2147483646 w 1399"/>
                  <a:gd name="T29" fmla="*/ 2147483646 h 1123"/>
                  <a:gd name="T30" fmla="*/ 2147483646 w 1399"/>
                  <a:gd name="T31" fmla="*/ 2147483646 h 1123"/>
                  <a:gd name="T32" fmla="*/ 2147483646 w 1399"/>
                  <a:gd name="T33" fmla="*/ 2147483646 h 1123"/>
                  <a:gd name="T34" fmla="*/ 2147483646 w 1399"/>
                  <a:gd name="T35" fmla="*/ 2147483646 h 1123"/>
                  <a:gd name="T36" fmla="*/ 2147483646 w 1399"/>
                  <a:gd name="T37" fmla="*/ 2147483646 h 1123"/>
                  <a:gd name="T38" fmla="*/ 2147483646 w 1399"/>
                  <a:gd name="T39" fmla="*/ 2147483646 h 1123"/>
                  <a:gd name="T40" fmla="*/ 2147483646 w 1399"/>
                  <a:gd name="T41" fmla="*/ 2147483646 h 1123"/>
                  <a:gd name="T42" fmla="*/ 2147483646 w 1399"/>
                  <a:gd name="T43" fmla="*/ 2147483646 h 1123"/>
                  <a:gd name="T44" fmla="*/ 2147483646 w 1399"/>
                  <a:gd name="T45" fmla="*/ 2147483646 h 1123"/>
                  <a:gd name="T46" fmla="*/ 2147483646 w 1399"/>
                  <a:gd name="T47" fmla="*/ 0 h 112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99" h="1123">
                    <a:moveTo>
                      <a:pt x="1331" y="0"/>
                    </a:moveTo>
                    <a:lnTo>
                      <a:pt x="1331" y="0"/>
                    </a:lnTo>
                    <a:lnTo>
                      <a:pt x="68" y="0"/>
                    </a:lnTo>
                    <a:cubicBezTo>
                      <a:pt x="31" y="0"/>
                      <a:pt x="0" y="30"/>
                      <a:pt x="0" y="67"/>
                    </a:cubicBezTo>
                    <a:lnTo>
                      <a:pt x="0" y="1020"/>
                    </a:lnTo>
                    <a:cubicBezTo>
                      <a:pt x="0" y="1057"/>
                      <a:pt x="31" y="1087"/>
                      <a:pt x="68" y="1087"/>
                    </a:cubicBezTo>
                    <a:lnTo>
                      <a:pt x="872" y="1087"/>
                    </a:lnTo>
                    <a:cubicBezTo>
                      <a:pt x="884" y="1108"/>
                      <a:pt x="906" y="1123"/>
                      <a:pt x="932" y="1123"/>
                    </a:cubicBezTo>
                    <a:cubicBezTo>
                      <a:pt x="971" y="1123"/>
                      <a:pt x="1002" y="1092"/>
                      <a:pt x="1002" y="1053"/>
                    </a:cubicBezTo>
                    <a:cubicBezTo>
                      <a:pt x="1002" y="1015"/>
                      <a:pt x="971" y="984"/>
                      <a:pt x="932" y="984"/>
                    </a:cubicBezTo>
                    <a:cubicBezTo>
                      <a:pt x="906" y="984"/>
                      <a:pt x="883" y="999"/>
                      <a:pt x="871" y="1021"/>
                    </a:cubicBezTo>
                    <a:lnTo>
                      <a:pt x="67" y="1020"/>
                    </a:lnTo>
                    <a:lnTo>
                      <a:pt x="68" y="66"/>
                    </a:lnTo>
                    <a:lnTo>
                      <a:pt x="1332" y="67"/>
                    </a:lnTo>
                    <a:lnTo>
                      <a:pt x="1331" y="1021"/>
                    </a:lnTo>
                    <a:lnTo>
                      <a:pt x="1206" y="1021"/>
                    </a:lnTo>
                    <a:cubicBezTo>
                      <a:pt x="1195" y="999"/>
                      <a:pt x="1172" y="984"/>
                      <a:pt x="1145" y="984"/>
                    </a:cubicBezTo>
                    <a:cubicBezTo>
                      <a:pt x="1107" y="984"/>
                      <a:pt x="1076" y="1015"/>
                      <a:pt x="1076" y="1053"/>
                    </a:cubicBezTo>
                    <a:cubicBezTo>
                      <a:pt x="1076" y="1092"/>
                      <a:pt x="1107" y="1123"/>
                      <a:pt x="1145" y="1123"/>
                    </a:cubicBezTo>
                    <a:cubicBezTo>
                      <a:pt x="1171" y="1123"/>
                      <a:pt x="1193" y="1108"/>
                      <a:pt x="1205" y="1087"/>
                    </a:cubicBezTo>
                    <a:lnTo>
                      <a:pt x="1331" y="1087"/>
                    </a:lnTo>
                    <a:cubicBezTo>
                      <a:pt x="1368" y="1087"/>
                      <a:pt x="1399" y="1057"/>
                      <a:pt x="1399" y="1020"/>
                    </a:cubicBezTo>
                    <a:lnTo>
                      <a:pt x="1399" y="67"/>
                    </a:lnTo>
                    <a:cubicBezTo>
                      <a:pt x="1399" y="30"/>
                      <a:pt x="1368" y="0"/>
                      <a:pt x="1331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Freeform 30">
                <a:extLst>
                  <a:ext uri="{FF2B5EF4-FFF2-40B4-BE49-F238E27FC236}">
                    <a16:creationId xmlns:a16="http://schemas.microsoft.com/office/drawing/2014/main" id="{BA849833-BBAB-4244-A52F-EC2ABB35F71E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1398588" y="962025"/>
                <a:ext cx="312738" cy="312738"/>
              </a:xfrm>
              <a:custGeom>
                <a:avLst/>
                <a:gdLst>
                  <a:gd name="T0" fmla="*/ 2147483646 w 747"/>
                  <a:gd name="T1" fmla="*/ 2147483646 h 747"/>
                  <a:gd name="T2" fmla="*/ 2147483646 w 747"/>
                  <a:gd name="T3" fmla="*/ 2147483646 h 747"/>
                  <a:gd name="T4" fmla="*/ 2147483646 w 747"/>
                  <a:gd name="T5" fmla="*/ 2147483646 h 747"/>
                  <a:gd name="T6" fmla="*/ 2147483646 w 747"/>
                  <a:gd name="T7" fmla="*/ 2147483646 h 747"/>
                  <a:gd name="T8" fmla="*/ 2147483646 w 747"/>
                  <a:gd name="T9" fmla="*/ 2147483646 h 747"/>
                  <a:gd name="T10" fmla="*/ 2147483646 w 747"/>
                  <a:gd name="T11" fmla="*/ 2147483646 h 747"/>
                  <a:gd name="T12" fmla="*/ 2147483646 w 747"/>
                  <a:gd name="T13" fmla="*/ 2147483646 h 747"/>
                  <a:gd name="T14" fmla="*/ 2147483646 w 747"/>
                  <a:gd name="T15" fmla="*/ 2147483646 h 747"/>
                  <a:gd name="T16" fmla="*/ 2147483646 w 747"/>
                  <a:gd name="T17" fmla="*/ 2147483646 h 747"/>
                  <a:gd name="T18" fmla="*/ 2147483646 w 747"/>
                  <a:gd name="T19" fmla="*/ 2147483646 h 747"/>
                  <a:gd name="T20" fmla="*/ 2147483646 w 747"/>
                  <a:gd name="T21" fmla="*/ 2147483646 h 747"/>
                  <a:gd name="T22" fmla="*/ 2147483646 w 747"/>
                  <a:gd name="T23" fmla="*/ 2147483646 h 747"/>
                  <a:gd name="T24" fmla="*/ 2147483646 w 747"/>
                  <a:gd name="T25" fmla="*/ 2147483646 h 747"/>
                  <a:gd name="T26" fmla="*/ 2147483646 w 747"/>
                  <a:gd name="T27" fmla="*/ 2147483646 h 747"/>
                  <a:gd name="T28" fmla="*/ 2147483646 w 747"/>
                  <a:gd name="T29" fmla="*/ 2147483646 h 747"/>
                  <a:gd name="T30" fmla="*/ 2147483646 w 747"/>
                  <a:gd name="T31" fmla="*/ 2147483646 h 747"/>
                  <a:gd name="T32" fmla="*/ 2147483646 w 747"/>
                  <a:gd name="T33" fmla="*/ 2147483646 h 747"/>
                  <a:gd name="T34" fmla="*/ 2147483646 w 747"/>
                  <a:gd name="T35" fmla="*/ 2147483646 h 747"/>
                  <a:gd name="T36" fmla="*/ 2147483646 w 747"/>
                  <a:gd name="T37" fmla="*/ 2147483646 h 747"/>
                  <a:gd name="T38" fmla="*/ 2147483646 w 747"/>
                  <a:gd name="T39" fmla="*/ 2147483646 h 747"/>
                  <a:gd name="T40" fmla="*/ 2147483646 w 747"/>
                  <a:gd name="T41" fmla="*/ 0 h 747"/>
                  <a:gd name="T42" fmla="*/ 2147483646 w 747"/>
                  <a:gd name="T43" fmla="*/ 0 h 747"/>
                  <a:gd name="T44" fmla="*/ 2147483646 w 747"/>
                  <a:gd name="T45" fmla="*/ 2147483646 h 747"/>
                  <a:gd name="T46" fmla="*/ 2147483646 w 747"/>
                  <a:gd name="T47" fmla="*/ 2147483646 h 747"/>
                  <a:gd name="T48" fmla="*/ 0 w 747"/>
                  <a:gd name="T49" fmla="*/ 2147483646 h 747"/>
                  <a:gd name="T50" fmla="*/ 0 w 747"/>
                  <a:gd name="T51" fmla="*/ 2147483646 h 747"/>
                  <a:gd name="T52" fmla="*/ 2147483646 w 747"/>
                  <a:gd name="T53" fmla="*/ 2147483646 h 747"/>
                  <a:gd name="T54" fmla="*/ 2147483646 w 747"/>
                  <a:gd name="T55" fmla="*/ 2147483646 h 747"/>
                  <a:gd name="T56" fmla="*/ 2147483646 w 747"/>
                  <a:gd name="T57" fmla="*/ 2147483646 h 747"/>
                  <a:gd name="T58" fmla="*/ 2147483646 w 747"/>
                  <a:gd name="T59" fmla="*/ 2147483646 h 747"/>
                  <a:gd name="T60" fmla="*/ 2147483646 w 747"/>
                  <a:gd name="T61" fmla="*/ 2147483646 h 747"/>
                  <a:gd name="T62" fmla="*/ 2147483646 w 747"/>
                  <a:gd name="T63" fmla="*/ 2147483646 h 747"/>
                  <a:gd name="T64" fmla="*/ 2147483646 w 747"/>
                  <a:gd name="T65" fmla="*/ 2147483646 h 747"/>
                  <a:gd name="T66" fmla="*/ 2147483646 w 747"/>
                  <a:gd name="T67" fmla="*/ 2147483646 h 747"/>
                  <a:gd name="T68" fmla="*/ 2147483646 w 747"/>
                  <a:gd name="T69" fmla="*/ 2147483646 h 747"/>
                  <a:gd name="T70" fmla="*/ 2147483646 w 747"/>
                  <a:gd name="T71" fmla="*/ 2147483646 h 74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47" h="747">
                    <a:moveTo>
                      <a:pt x="407" y="625"/>
                    </a:moveTo>
                    <a:lnTo>
                      <a:pt x="407" y="625"/>
                    </a:lnTo>
                    <a:lnTo>
                      <a:pt x="407" y="474"/>
                    </a:lnTo>
                    <a:lnTo>
                      <a:pt x="340" y="474"/>
                    </a:lnTo>
                    <a:lnTo>
                      <a:pt x="340" y="625"/>
                    </a:lnTo>
                    <a:cubicBezTo>
                      <a:pt x="227" y="610"/>
                      <a:pt x="137" y="520"/>
                      <a:pt x="122" y="407"/>
                    </a:cubicBezTo>
                    <a:lnTo>
                      <a:pt x="274" y="407"/>
                    </a:lnTo>
                    <a:lnTo>
                      <a:pt x="274" y="340"/>
                    </a:lnTo>
                    <a:lnTo>
                      <a:pt x="122" y="340"/>
                    </a:lnTo>
                    <a:cubicBezTo>
                      <a:pt x="137" y="227"/>
                      <a:pt x="227" y="137"/>
                      <a:pt x="340" y="122"/>
                    </a:cubicBezTo>
                    <a:lnTo>
                      <a:pt x="340" y="273"/>
                    </a:lnTo>
                    <a:lnTo>
                      <a:pt x="407" y="273"/>
                    </a:lnTo>
                    <a:lnTo>
                      <a:pt x="407" y="122"/>
                    </a:lnTo>
                    <a:cubicBezTo>
                      <a:pt x="520" y="137"/>
                      <a:pt x="610" y="227"/>
                      <a:pt x="625" y="340"/>
                    </a:cubicBezTo>
                    <a:lnTo>
                      <a:pt x="474" y="340"/>
                    </a:lnTo>
                    <a:lnTo>
                      <a:pt x="474" y="407"/>
                    </a:lnTo>
                    <a:lnTo>
                      <a:pt x="625" y="407"/>
                    </a:lnTo>
                    <a:cubicBezTo>
                      <a:pt x="610" y="520"/>
                      <a:pt x="520" y="610"/>
                      <a:pt x="407" y="625"/>
                    </a:cubicBezTo>
                    <a:close/>
                    <a:moveTo>
                      <a:pt x="407" y="55"/>
                    </a:moveTo>
                    <a:lnTo>
                      <a:pt x="407" y="55"/>
                    </a:lnTo>
                    <a:lnTo>
                      <a:pt x="407" y="0"/>
                    </a:lnTo>
                    <a:lnTo>
                      <a:pt x="340" y="0"/>
                    </a:lnTo>
                    <a:lnTo>
                      <a:pt x="340" y="55"/>
                    </a:lnTo>
                    <a:cubicBezTo>
                      <a:pt x="190" y="70"/>
                      <a:pt x="70" y="190"/>
                      <a:pt x="55" y="340"/>
                    </a:cubicBezTo>
                    <a:lnTo>
                      <a:pt x="0" y="340"/>
                    </a:lnTo>
                    <a:lnTo>
                      <a:pt x="0" y="407"/>
                    </a:lnTo>
                    <a:lnTo>
                      <a:pt x="55" y="407"/>
                    </a:lnTo>
                    <a:cubicBezTo>
                      <a:pt x="70" y="557"/>
                      <a:pt x="190" y="677"/>
                      <a:pt x="340" y="692"/>
                    </a:cubicBezTo>
                    <a:lnTo>
                      <a:pt x="340" y="747"/>
                    </a:lnTo>
                    <a:lnTo>
                      <a:pt x="407" y="747"/>
                    </a:lnTo>
                    <a:lnTo>
                      <a:pt x="407" y="692"/>
                    </a:lnTo>
                    <a:cubicBezTo>
                      <a:pt x="557" y="677"/>
                      <a:pt x="677" y="557"/>
                      <a:pt x="692" y="407"/>
                    </a:cubicBezTo>
                    <a:lnTo>
                      <a:pt x="747" y="407"/>
                    </a:lnTo>
                    <a:lnTo>
                      <a:pt x="747" y="340"/>
                    </a:lnTo>
                    <a:lnTo>
                      <a:pt x="692" y="340"/>
                    </a:lnTo>
                    <a:cubicBezTo>
                      <a:pt x="677" y="190"/>
                      <a:pt x="557" y="70"/>
                      <a:pt x="407" y="55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7" name="组合 27755">
              <a:extLst>
                <a:ext uri="{FF2B5EF4-FFF2-40B4-BE49-F238E27FC236}">
                  <a16:creationId xmlns:a16="http://schemas.microsoft.com/office/drawing/2014/main" id="{BC076AFA-7634-4315-B2FF-CC4D2427E8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778475" y="98098"/>
              <a:ext cx="506910" cy="360000"/>
              <a:chOff x="7419975" y="1144588"/>
              <a:chExt cx="585788" cy="473075"/>
            </a:xfrm>
          </p:grpSpPr>
          <p:sp>
            <p:nvSpPr>
              <p:cNvPr id="178" name="Freeform 127">
                <a:extLst>
                  <a:ext uri="{FF2B5EF4-FFF2-40B4-BE49-F238E27FC236}">
                    <a16:creationId xmlns:a16="http://schemas.microsoft.com/office/drawing/2014/main" id="{7116EB2D-7737-4038-8BB1-96EC77D0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9975" y="1144588"/>
                <a:ext cx="585788" cy="473075"/>
              </a:xfrm>
              <a:custGeom>
                <a:avLst/>
                <a:gdLst>
                  <a:gd name="T0" fmla="*/ 2147483646 w 1398"/>
                  <a:gd name="T1" fmla="*/ 0 h 1127"/>
                  <a:gd name="T2" fmla="*/ 2147483646 w 1398"/>
                  <a:gd name="T3" fmla="*/ 0 h 1127"/>
                  <a:gd name="T4" fmla="*/ 2147483646 w 1398"/>
                  <a:gd name="T5" fmla="*/ 0 h 1127"/>
                  <a:gd name="T6" fmla="*/ 0 w 1398"/>
                  <a:gd name="T7" fmla="*/ 2147483646 h 1127"/>
                  <a:gd name="T8" fmla="*/ 0 w 1398"/>
                  <a:gd name="T9" fmla="*/ 2147483646 h 1127"/>
                  <a:gd name="T10" fmla="*/ 2147483646 w 1398"/>
                  <a:gd name="T11" fmla="*/ 2147483646 h 1127"/>
                  <a:gd name="T12" fmla="*/ 2147483646 w 1398"/>
                  <a:gd name="T13" fmla="*/ 2147483646 h 1127"/>
                  <a:gd name="T14" fmla="*/ 2147483646 w 1398"/>
                  <a:gd name="T15" fmla="*/ 2147483646 h 1127"/>
                  <a:gd name="T16" fmla="*/ 2147483646 w 1398"/>
                  <a:gd name="T17" fmla="*/ 2147483646 h 1127"/>
                  <a:gd name="T18" fmla="*/ 2147483646 w 1398"/>
                  <a:gd name="T19" fmla="*/ 2147483646 h 1127"/>
                  <a:gd name="T20" fmla="*/ 2147483646 w 1398"/>
                  <a:gd name="T21" fmla="*/ 2147483646 h 1127"/>
                  <a:gd name="T22" fmla="*/ 2147483646 w 1398"/>
                  <a:gd name="T23" fmla="*/ 2147483646 h 1127"/>
                  <a:gd name="T24" fmla="*/ 2147483646 w 1398"/>
                  <a:gd name="T25" fmla="*/ 2147483646 h 1127"/>
                  <a:gd name="T26" fmla="*/ 2147483646 w 1398"/>
                  <a:gd name="T27" fmla="*/ 2147483646 h 1127"/>
                  <a:gd name="T28" fmla="*/ 2147483646 w 1398"/>
                  <a:gd name="T29" fmla="*/ 2147483646 h 1127"/>
                  <a:gd name="T30" fmla="*/ 2147483646 w 1398"/>
                  <a:gd name="T31" fmla="*/ 2147483646 h 1127"/>
                  <a:gd name="T32" fmla="*/ 2147483646 w 1398"/>
                  <a:gd name="T33" fmla="*/ 2147483646 h 1127"/>
                  <a:gd name="T34" fmla="*/ 2147483646 w 1398"/>
                  <a:gd name="T35" fmla="*/ 2147483646 h 1127"/>
                  <a:gd name="T36" fmla="*/ 2147483646 w 1398"/>
                  <a:gd name="T37" fmla="*/ 2147483646 h 1127"/>
                  <a:gd name="T38" fmla="*/ 2147483646 w 1398"/>
                  <a:gd name="T39" fmla="*/ 2147483646 h 1127"/>
                  <a:gd name="T40" fmla="*/ 2147483646 w 1398"/>
                  <a:gd name="T41" fmla="*/ 2147483646 h 1127"/>
                  <a:gd name="T42" fmla="*/ 2147483646 w 1398"/>
                  <a:gd name="T43" fmla="*/ 2147483646 h 1127"/>
                  <a:gd name="T44" fmla="*/ 2147483646 w 1398"/>
                  <a:gd name="T45" fmla="*/ 2147483646 h 1127"/>
                  <a:gd name="T46" fmla="*/ 2147483646 w 1398"/>
                  <a:gd name="T47" fmla="*/ 0 h 112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98" h="1127">
                    <a:moveTo>
                      <a:pt x="1331" y="0"/>
                    </a:moveTo>
                    <a:lnTo>
                      <a:pt x="1331" y="0"/>
                    </a:lnTo>
                    <a:lnTo>
                      <a:pt x="67" y="0"/>
                    </a:lnTo>
                    <a:cubicBezTo>
                      <a:pt x="30" y="0"/>
                      <a:pt x="0" y="30"/>
                      <a:pt x="0" y="68"/>
                    </a:cubicBezTo>
                    <a:lnTo>
                      <a:pt x="0" y="1020"/>
                    </a:lnTo>
                    <a:cubicBezTo>
                      <a:pt x="0" y="1058"/>
                      <a:pt x="30" y="1088"/>
                      <a:pt x="67" y="1088"/>
                    </a:cubicBezTo>
                    <a:lnTo>
                      <a:pt x="839" y="1088"/>
                    </a:lnTo>
                    <a:cubicBezTo>
                      <a:pt x="850" y="1111"/>
                      <a:pt x="873" y="1127"/>
                      <a:pt x="901" y="1127"/>
                    </a:cubicBezTo>
                    <a:cubicBezTo>
                      <a:pt x="939" y="1127"/>
                      <a:pt x="970" y="1095"/>
                      <a:pt x="970" y="1057"/>
                    </a:cubicBezTo>
                    <a:cubicBezTo>
                      <a:pt x="970" y="1019"/>
                      <a:pt x="939" y="988"/>
                      <a:pt x="901" y="988"/>
                    </a:cubicBezTo>
                    <a:cubicBezTo>
                      <a:pt x="875" y="988"/>
                      <a:pt x="854" y="1001"/>
                      <a:pt x="842" y="1021"/>
                    </a:cubicBezTo>
                    <a:lnTo>
                      <a:pt x="67" y="1020"/>
                    </a:lnTo>
                    <a:lnTo>
                      <a:pt x="67" y="67"/>
                    </a:lnTo>
                    <a:lnTo>
                      <a:pt x="1331" y="68"/>
                    </a:lnTo>
                    <a:lnTo>
                      <a:pt x="1331" y="1021"/>
                    </a:lnTo>
                    <a:lnTo>
                      <a:pt x="1173" y="1021"/>
                    </a:lnTo>
                    <a:cubicBezTo>
                      <a:pt x="1161" y="1001"/>
                      <a:pt x="1139" y="988"/>
                      <a:pt x="1114" y="988"/>
                    </a:cubicBezTo>
                    <a:cubicBezTo>
                      <a:pt x="1075" y="988"/>
                      <a:pt x="1044" y="1019"/>
                      <a:pt x="1044" y="1057"/>
                    </a:cubicBezTo>
                    <a:cubicBezTo>
                      <a:pt x="1044" y="1095"/>
                      <a:pt x="1075" y="1127"/>
                      <a:pt x="1114" y="1127"/>
                    </a:cubicBezTo>
                    <a:cubicBezTo>
                      <a:pt x="1141" y="1127"/>
                      <a:pt x="1164" y="1111"/>
                      <a:pt x="1176" y="1088"/>
                    </a:cubicBezTo>
                    <a:lnTo>
                      <a:pt x="1331" y="1088"/>
                    </a:lnTo>
                    <a:cubicBezTo>
                      <a:pt x="1368" y="1088"/>
                      <a:pt x="1398" y="1058"/>
                      <a:pt x="1398" y="1020"/>
                    </a:cubicBezTo>
                    <a:lnTo>
                      <a:pt x="1398" y="68"/>
                    </a:lnTo>
                    <a:cubicBezTo>
                      <a:pt x="1398" y="30"/>
                      <a:pt x="1368" y="0"/>
                      <a:pt x="1331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0" name="Freeform 128">
                <a:extLst>
                  <a:ext uri="{FF2B5EF4-FFF2-40B4-BE49-F238E27FC236}">
                    <a16:creationId xmlns:a16="http://schemas.microsoft.com/office/drawing/2014/main" id="{11132960-4119-4ADB-840C-0375BDD99396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754938" y="1401763"/>
                <a:ext cx="82550" cy="80963"/>
              </a:xfrm>
              <a:custGeom>
                <a:avLst/>
                <a:gdLst>
                  <a:gd name="T0" fmla="*/ 2147483646 w 197"/>
                  <a:gd name="T1" fmla="*/ 2147483646 h 191"/>
                  <a:gd name="T2" fmla="*/ 2147483646 w 197"/>
                  <a:gd name="T3" fmla="*/ 2147483646 h 191"/>
                  <a:gd name="T4" fmla="*/ 2147483646 w 197"/>
                  <a:gd name="T5" fmla="*/ 2147483646 h 191"/>
                  <a:gd name="T6" fmla="*/ 2147483646 w 197"/>
                  <a:gd name="T7" fmla="*/ 2147483646 h 191"/>
                  <a:gd name="T8" fmla="*/ 2147483646 w 197"/>
                  <a:gd name="T9" fmla="*/ 2147483646 h 191"/>
                  <a:gd name="T10" fmla="*/ 2147483646 w 197"/>
                  <a:gd name="T11" fmla="*/ 2147483646 h 191"/>
                  <a:gd name="T12" fmla="*/ 2147483646 w 197"/>
                  <a:gd name="T13" fmla="*/ 2147483646 h 191"/>
                  <a:gd name="T14" fmla="*/ 2147483646 w 197"/>
                  <a:gd name="T15" fmla="*/ 2147483646 h 191"/>
                  <a:gd name="T16" fmla="*/ 2147483646 w 197"/>
                  <a:gd name="T17" fmla="*/ 2147483646 h 191"/>
                  <a:gd name="T18" fmla="*/ 2147483646 w 197"/>
                  <a:gd name="T19" fmla="*/ 2147483646 h 191"/>
                  <a:gd name="T20" fmla="*/ 2147483646 w 197"/>
                  <a:gd name="T21" fmla="*/ 2147483646 h 191"/>
                  <a:gd name="T22" fmla="*/ 2147483646 w 197"/>
                  <a:gd name="T23" fmla="*/ 2147483646 h 191"/>
                  <a:gd name="T24" fmla="*/ 2147483646 w 197"/>
                  <a:gd name="T25" fmla="*/ 0 h 191"/>
                  <a:gd name="T26" fmla="*/ 2147483646 w 197"/>
                  <a:gd name="T27" fmla="*/ 2147483646 h 191"/>
                  <a:gd name="T28" fmla="*/ 2147483646 w 197"/>
                  <a:gd name="T29" fmla="*/ 2147483646 h 191"/>
                  <a:gd name="T30" fmla="*/ 2147483646 w 197"/>
                  <a:gd name="T31" fmla="*/ 2147483646 h 191"/>
                  <a:gd name="T32" fmla="*/ 2147483646 w 197"/>
                  <a:gd name="T33" fmla="*/ 2147483646 h 191"/>
                  <a:gd name="T34" fmla="*/ 2147483646 w 197"/>
                  <a:gd name="T35" fmla="*/ 2147483646 h 191"/>
                  <a:gd name="T36" fmla="*/ 2147483646 w 197"/>
                  <a:gd name="T37" fmla="*/ 2147483646 h 191"/>
                  <a:gd name="T38" fmla="*/ 2147483646 w 197"/>
                  <a:gd name="T39" fmla="*/ 2147483646 h 19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97" h="191">
                    <a:moveTo>
                      <a:pt x="146" y="124"/>
                    </a:moveTo>
                    <a:lnTo>
                      <a:pt x="146" y="124"/>
                    </a:lnTo>
                    <a:cubicBezTo>
                      <a:pt x="136" y="141"/>
                      <a:pt x="118" y="151"/>
                      <a:pt x="99" y="151"/>
                    </a:cubicBezTo>
                    <a:cubicBezTo>
                      <a:pt x="89" y="151"/>
                      <a:pt x="79" y="148"/>
                      <a:pt x="70" y="143"/>
                    </a:cubicBezTo>
                    <a:cubicBezTo>
                      <a:pt x="57" y="136"/>
                      <a:pt x="48" y="124"/>
                      <a:pt x="45" y="109"/>
                    </a:cubicBezTo>
                    <a:cubicBezTo>
                      <a:pt x="41" y="95"/>
                      <a:pt x="43" y="80"/>
                      <a:pt x="51" y="67"/>
                    </a:cubicBezTo>
                    <a:cubicBezTo>
                      <a:pt x="61" y="50"/>
                      <a:pt x="79" y="40"/>
                      <a:pt x="99" y="40"/>
                    </a:cubicBezTo>
                    <a:cubicBezTo>
                      <a:pt x="109" y="40"/>
                      <a:pt x="118" y="43"/>
                      <a:pt x="127" y="48"/>
                    </a:cubicBezTo>
                    <a:cubicBezTo>
                      <a:pt x="140" y="56"/>
                      <a:pt x="149" y="68"/>
                      <a:pt x="152" y="82"/>
                    </a:cubicBezTo>
                    <a:cubicBezTo>
                      <a:pt x="156" y="97"/>
                      <a:pt x="154" y="111"/>
                      <a:pt x="146" y="124"/>
                    </a:cubicBezTo>
                    <a:close/>
                    <a:moveTo>
                      <a:pt x="147" y="14"/>
                    </a:moveTo>
                    <a:lnTo>
                      <a:pt x="147" y="14"/>
                    </a:lnTo>
                    <a:cubicBezTo>
                      <a:pt x="133" y="5"/>
                      <a:pt x="116" y="0"/>
                      <a:pt x="99" y="0"/>
                    </a:cubicBezTo>
                    <a:cubicBezTo>
                      <a:pt x="65" y="0"/>
                      <a:pt x="34" y="18"/>
                      <a:pt x="17" y="47"/>
                    </a:cubicBezTo>
                    <a:cubicBezTo>
                      <a:pt x="4" y="69"/>
                      <a:pt x="0" y="94"/>
                      <a:pt x="6" y="119"/>
                    </a:cubicBezTo>
                    <a:cubicBezTo>
                      <a:pt x="12" y="144"/>
                      <a:pt x="28" y="165"/>
                      <a:pt x="50" y="178"/>
                    </a:cubicBezTo>
                    <a:cubicBezTo>
                      <a:pt x="64" y="186"/>
                      <a:pt x="81" y="191"/>
                      <a:pt x="99" y="191"/>
                    </a:cubicBezTo>
                    <a:cubicBezTo>
                      <a:pt x="132" y="191"/>
                      <a:pt x="163" y="173"/>
                      <a:pt x="180" y="145"/>
                    </a:cubicBezTo>
                    <a:cubicBezTo>
                      <a:pt x="194" y="123"/>
                      <a:pt x="197" y="97"/>
                      <a:pt x="191" y="72"/>
                    </a:cubicBezTo>
                    <a:cubicBezTo>
                      <a:pt x="185" y="48"/>
                      <a:pt x="169" y="27"/>
                      <a:pt x="147" y="14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129">
                <a:extLst>
                  <a:ext uri="{FF2B5EF4-FFF2-40B4-BE49-F238E27FC236}">
                    <a16:creationId xmlns:a16="http://schemas.microsoft.com/office/drawing/2014/main" id="{C1E28708-3DD4-4585-8412-BE93B3DADF2C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694613" y="1341438"/>
                <a:ext cx="203200" cy="203200"/>
              </a:xfrm>
              <a:custGeom>
                <a:avLst/>
                <a:gdLst>
                  <a:gd name="T0" fmla="*/ 2147483646 w 485"/>
                  <a:gd name="T1" fmla="*/ 2147483646 h 484"/>
                  <a:gd name="T2" fmla="*/ 2147483646 w 485"/>
                  <a:gd name="T3" fmla="*/ 2147483646 h 484"/>
                  <a:gd name="T4" fmla="*/ 2147483646 w 485"/>
                  <a:gd name="T5" fmla="*/ 2147483646 h 484"/>
                  <a:gd name="T6" fmla="*/ 2147483646 w 485"/>
                  <a:gd name="T7" fmla="*/ 2147483646 h 484"/>
                  <a:gd name="T8" fmla="*/ 2147483646 w 485"/>
                  <a:gd name="T9" fmla="*/ 2147483646 h 484"/>
                  <a:gd name="T10" fmla="*/ 2147483646 w 485"/>
                  <a:gd name="T11" fmla="*/ 2147483646 h 484"/>
                  <a:gd name="T12" fmla="*/ 2147483646 w 485"/>
                  <a:gd name="T13" fmla="*/ 2147483646 h 484"/>
                  <a:gd name="T14" fmla="*/ 2147483646 w 485"/>
                  <a:gd name="T15" fmla="*/ 2147483646 h 484"/>
                  <a:gd name="T16" fmla="*/ 2147483646 w 485"/>
                  <a:gd name="T17" fmla="*/ 2147483646 h 484"/>
                  <a:gd name="T18" fmla="*/ 2147483646 w 485"/>
                  <a:gd name="T19" fmla="*/ 2147483646 h 484"/>
                  <a:gd name="T20" fmla="*/ 2147483646 w 485"/>
                  <a:gd name="T21" fmla="*/ 2147483646 h 484"/>
                  <a:gd name="T22" fmla="*/ 2147483646 w 485"/>
                  <a:gd name="T23" fmla="*/ 2147483646 h 484"/>
                  <a:gd name="T24" fmla="*/ 2147483646 w 485"/>
                  <a:gd name="T25" fmla="*/ 2147483646 h 484"/>
                  <a:gd name="T26" fmla="*/ 2147483646 w 485"/>
                  <a:gd name="T27" fmla="*/ 2147483646 h 484"/>
                  <a:gd name="T28" fmla="*/ 2147483646 w 485"/>
                  <a:gd name="T29" fmla="*/ 2147483646 h 484"/>
                  <a:gd name="T30" fmla="*/ 2147483646 w 485"/>
                  <a:gd name="T31" fmla="*/ 2147483646 h 484"/>
                  <a:gd name="T32" fmla="*/ 2147483646 w 485"/>
                  <a:gd name="T33" fmla="*/ 2147483646 h 484"/>
                  <a:gd name="T34" fmla="*/ 2147483646 w 485"/>
                  <a:gd name="T35" fmla="*/ 2147483646 h 484"/>
                  <a:gd name="T36" fmla="*/ 2147483646 w 485"/>
                  <a:gd name="T37" fmla="*/ 2147483646 h 484"/>
                  <a:gd name="T38" fmla="*/ 2147483646 w 485"/>
                  <a:gd name="T39" fmla="*/ 2147483646 h 484"/>
                  <a:gd name="T40" fmla="*/ 2147483646 w 485"/>
                  <a:gd name="T41" fmla="*/ 2147483646 h 484"/>
                  <a:gd name="T42" fmla="*/ 2147483646 w 485"/>
                  <a:gd name="T43" fmla="*/ 2147483646 h 484"/>
                  <a:gd name="T44" fmla="*/ 2147483646 w 485"/>
                  <a:gd name="T45" fmla="*/ 2147483646 h 484"/>
                  <a:gd name="T46" fmla="*/ 2147483646 w 485"/>
                  <a:gd name="T47" fmla="*/ 2147483646 h 484"/>
                  <a:gd name="T48" fmla="*/ 2147483646 w 485"/>
                  <a:gd name="T49" fmla="*/ 2147483646 h 484"/>
                  <a:gd name="T50" fmla="*/ 2147483646 w 485"/>
                  <a:gd name="T51" fmla="*/ 2147483646 h 484"/>
                  <a:gd name="T52" fmla="*/ 2147483646 w 485"/>
                  <a:gd name="T53" fmla="*/ 2147483646 h 484"/>
                  <a:gd name="T54" fmla="*/ 2147483646 w 485"/>
                  <a:gd name="T55" fmla="*/ 2147483646 h 484"/>
                  <a:gd name="T56" fmla="*/ 2147483646 w 485"/>
                  <a:gd name="T57" fmla="*/ 2147483646 h 484"/>
                  <a:gd name="T58" fmla="*/ 2147483646 w 485"/>
                  <a:gd name="T59" fmla="*/ 2147483646 h 484"/>
                  <a:gd name="T60" fmla="*/ 2147483646 w 485"/>
                  <a:gd name="T61" fmla="*/ 2147483646 h 484"/>
                  <a:gd name="T62" fmla="*/ 2147483646 w 485"/>
                  <a:gd name="T63" fmla="*/ 2147483646 h 484"/>
                  <a:gd name="T64" fmla="*/ 2147483646 w 485"/>
                  <a:gd name="T65" fmla="*/ 2147483646 h 484"/>
                  <a:gd name="T66" fmla="*/ 2147483646 w 485"/>
                  <a:gd name="T67" fmla="*/ 2147483646 h 484"/>
                  <a:gd name="T68" fmla="*/ 2147483646 w 485"/>
                  <a:gd name="T69" fmla="*/ 2147483646 h 484"/>
                  <a:gd name="T70" fmla="*/ 2147483646 w 485"/>
                  <a:gd name="T71" fmla="*/ 2147483646 h 484"/>
                  <a:gd name="T72" fmla="*/ 2147483646 w 485"/>
                  <a:gd name="T73" fmla="*/ 2147483646 h 484"/>
                  <a:gd name="T74" fmla="*/ 2147483646 w 485"/>
                  <a:gd name="T75" fmla="*/ 2147483646 h 484"/>
                  <a:gd name="T76" fmla="*/ 2147483646 w 485"/>
                  <a:gd name="T77" fmla="*/ 0 h 484"/>
                  <a:gd name="T78" fmla="*/ 2147483646 w 485"/>
                  <a:gd name="T79" fmla="*/ 2147483646 h 484"/>
                  <a:gd name="T80" fmla="*/ 2147483646 w 485"/>
                  <a:gd name="T81" fmla="*/ 2147483646 h 484"/>
                  <a:gd name="T82" fmla="*/ 2147483646 w 485"/>
                  <a:gd name="T83" fmla="*/ 2147483646 h 484"/>
                  <a:gd name="T84" fmla="*/ 2147483646 w 485"/>
                  <a:gd name="T85" fmla="*/ 2147483646 h 484"/>
                  <a:gd name="T86" fmla="*/ 2147483646 w 485"/>
                  <a:gd name="T87" fmla="*/ 2147483646 h 484"/>
                  <a:gd name="T88" fmla="*/ 2147483646 w 485"/>
                  <a:gd name="T89" fmla="*/ 2147483646 h 484"/>
                  <a:gd name="T90" fmla="*/ 2147483646 w 485"/>
                  <a:gd name="T91" fmla="*/ 2147483646 h 484"/>
                  <a:gd name="T92" fmla="*/ 2147483646 w 485"/>
                  <a:gd name="T93" fmla="*/ 2147483646 h 484"/>
                  <a:gd name="T94" fmla="*/ 2147483646 w 485"/>
                  <a:gd name="T95" fmla="*/ 2147483646 h 484"/>
                  <a:gd name="T96" fmla="*/ 2147483646 w 485"/>
                  <a:gd name="T97" fmla="*/ 2147483646 h 484"/>
                  <a:gd name="T98" fmla="*/ 2147483646 w 485"/>
                  <a:gd name="T99" fmla="*/ 2147483646 h 484"/>
                  <a:gd name="T100" fmla="*/ 2147483646 w 485"/>
                  <a:gd name="T101" fmla="*/ 2147483646 h 484"/>
                  <a:gd name="T102" fmla="*/ 2147483646 w 485"/>
                  <a:gd name="T103" fmla="*/ 2147483646 h 484"/>
                  <a:gd name="T104" fmla="*/ 2147483646 w 485"/>
                  <a:gd name="T105" fmla="*/ 2147483646 h 484"/>
                  <a:gd name="T106" fmla="*/ 2147483646 w 485"/>
                  <a:gd name="T107" fmla="*/ 2147483646 h 484"/>
                  <a:gd name="T108" fmla="*/ 2147483646 w 485"/>
                  <a:gd name="T109" fmla="*/ 2147483646 h 484"/>
                  <a:gd name="T110" fmla="*/ 2147483646 w 485"/>
                  <a:gd name="T111" fmla="*/ 2147483646 h 484"/>
                  <a:gd name="T112" fmla="*/ 2147483646 w 485"/>
                  <a:gd name="T113" fmla="*/ 2147483646 h 484"/>
                  <a:gd name="T114" fmla="*/ 2147483646 w 485"/>
                  <a:gd name="T115" fmla="*/ 2147483646 h 484"/>
                  <a:gd name="T116" fmla="*/ 2147483646 w 485"/>
                  <a:gd name="T117" fmla="*/ 2147483646 h 48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485" h="484">
                    <a:moveTo>
                      <a:pt x="355" y="344"/>
                    </a:moveTo>
                    <a:lnTo>
                      <a:pt x="355" y="344"/>
                    </a:lnTo>
                    <a:cubicBezTo>
                      <a:pt x="342" y="359"/>
                      <a:pt x="327" y="370"/>
                      <a:pt x="309" y="379"/>
                    </a:cubicBezTo>
                    <a:lnTo>
                      <a:pt x="292" y="387"/>
                    </a:lnTo>
                    <a:lnTo>
                      <a:pt x="309" y="431"/>
                    </a:lnTo>
                    <a:lnTo>
                      <a:pt x="274" y="440"/>
                    </a:lnTo>
                    <a:lnTo>
                      <a:pt x="268" y="393"/>
                    </a:lnTo>
                    <a:lnTo>
                      <a:pt x="250" y="394"/>
                    </a:lnTo>
                    <a:cubicBezTo>
                      <a:pt x="230" y="395"/>
                      <a:pt x="210" y="392"/>
                      <a:pt x="192" y="386"/>
                    </a:cubicBezTo>
                    <a:lnTo>
                      <a:pt x="174" y="379"/>
                    </a:lnTo>
                    <a:lnTo>
                      <a:pt x="156" y="423"/>
                    </a:lnTo>
                    <a:lnTo>
                      <a:pt x="124" y="404"/>
                    </a:lnTo>
                    <a:lnTo>
                      <a:pt x="154" y="367"/>
                    </a:lnTo>
                    <a:lnTo>
                      <a:pt x="140" y="354"/>
                    </a:lnTo>
                    <a:cubicBezTo>
                      <a:pt x="125" y="341"/>
                      <a:pt x="114" y="326"/>
                      <a:pt x="105" y="308"/>
                    </a:cubicBezTo>
                    <a:lnTo>
                      <a:pt x="97" y="291"/>
                    </a:lnTo>
                    <a:lnTo>
                      <a:pt x="53" y="309"/>
                    </a:lnTo>
                    <a:lnTo>
                      <a:pt x="44" y="273"/>
                    </a:lnTo>
                    <a:lnTo>
                      <a:pt x="91" y="268"/>
                    </a:lnTo>
                    <a:lnTo>
                      <a:pt x="90" y="249"/>
                    </a:lnTo>
                    <a:cubicBezTo>
                      <a:pt x="89" y="229"/>
                      <a:pt x="92" y="210"/>
                      <a:pt x="99" y="191"/>
                    </a:cubicBezTo>
                    <a:lnTo>
                      <a:pt x="105" y="174"/>
                    </a:lnTo>
                    <a:lnTo>
                      <a:pt x="61" y="155"/>
                    </a:lnTo>
                    <a:lnTo>
                      <a:pt x="80" y="123"/>
                    </a:lnTo>
                    <a:lnTo>
                      <a:pt x="117" y="153"/>
                    </a:lnTo>
                    <a:lnTo>
                      <a:pt x="130" y="139"/>
                    </a:lnTo>
                    <a:cubicBezTo>
                      <a:pt x="143" y="125"/>
                      <a:pt x="159" y="113"/>
                      <a:pt x="177" y="104"/>
                    </a:cubicBezTo>
                    <a:lnTo>
                      <a:pt x="194" y="96"/>
                    </a:lnTo>
                    <a:lnTo>
                      <a:pt x="176" y="52"/>
                    </a:lnTo>
                    <a:lnTo>
                      <a:pt x="212" y="43"/>
                    </a:lnTo>
                    <a:lnTo>
                      <a:pt x="217" y="90"/>
                    </a:lnTo>
                    <a:lnTo>
                      <a:pt x="236" y="90"/>
                    </a:lnTo>
                    <a:cubicBezTo>
                      <a:pt x="255" y="89"/>
                      <a:pt x="275" y="91"/>
                      <a:pt x="293" y="98"/>
                    </a:cubicBezTo>
                    <a:lnTo>
                      <a:pt x="311" y="104"/>
                    </a:lnTo>
                    <a:lnTo>
                      <a:pt x="329" y="61"/>
                    </a:lnTo>
                    <a:lnTo>
                      <a:pt x="361" y="80"/>
                    </a:lnTo>
                    <a:lnTo>
                      <a:pt x="331" y="116"/>
                    </a:lnTo>
                    <a:lnTo>
                      <a:pt x="345" y="129"/>
                    </a:lnTo>
                    <a:cubicBezTo>
                      <a:pt x="360" y="142"/>
                      <a:pt x="371" y="158"/>
                      <a:pt x="380" y="176"/>
                    </a:cubicBezTo>
                    <a:lnTo>
                      <a:pt x="388" y="193"/>
                    </a:lnTo>
                    <a:lnTo>
                      <a:pt x="432" y="175"/>
                    </a:lnTo>
                    <a:lnTo>
                      <a:pt x="441" y="211"/>
                    </a:lnTo>
                    <a:lnTo>
                      <a:pt x="394" y="216"/>
                    </a:lnTo>
                    <a:lnTo>
                      <a:pt x="395" y="235"/>
                    </a:lnTo>
                    <a:cubicBezTo>
                      <a:pt x="396" y="255"/>
                      <a:pt x="393" y="274"/>
                      <a:pt x="386" y="292"/>
                    </a:cubicBezTo>
                    <a:lnTo>
                      <a:pt x="380" y="310"/>
                    </a:lnTo>
                    <a:lnTo>
                      <a:pt x="424" y="328"/>
                    </a:lnTo>
                    <a:lnTo>
                      <a:pt x="405" y="360"/>
                    </a:lnTo>
                    <a:lnTo>
                      <a:pt x="368" y="330"/>
                    </a:lnTo>
                    <a:lnTo>
                      <a:pt x="355" y="344"/>
                    </a:lnTo>
                    <a:close/>
                    <a:moveTo>
                      <a:pt x="393" y="402"/>
                    </a:moveTo>
                    <a:lnTo>
                      <a:pt x="393" y="402"/>
                    </a:lnTo>
                    <a:lnTo>
                      <a:pt x="395" y="403"/>
                    </a:lnTo>
                    <a:cubicBezTo>
                      <a:pt x="407" y="410"/>
                      <a:pt x="424" y="407"/>
                      <a:pt x="431" y="395"/>
                    </a:cubicBezTo>
                    <a:lnTo>
                      <a:pt x="467" y="334"/>
                    </a:lnTo>
                    <a:cubicBezTo>
                      <a:pt x="474" y="322"/>
                      <a:pt x="469" y="307"/>
                      <a:pt x="457" y="299"/>
                    </a:cubicBezTo>
                    <a:lnTo>
                      <a:pt x="430" y="287"/>
                    </a:lnTo>
                    <a:cubicBezTo>
                      <a:pt x="432" y="276"/>
                      <a:pt x="434" y="264"/>
                      <a:pt x="435" y="252"/>
                    </a:cubicBezTo>
                    <a:lnTo>
                      <a:pt x="462" y="249"/>
                    </a:lnTo>
                    <a:lnTo>
                      <a:pt x="464" y="248"/>
                    </a:lnTo>
                    <a:cubicBezTo>
                      <a:pt x="471" y="246"/>
                      <a:pt x="477" y="242"/>
                      <a:pt x="481" y="236"/>
                    </a:cubicBezTo>
                    <a:cubicBezTo>
                      <a:pt x="484" y="230"/>
                      <a:pt x="485" y="223"/>
                      <a:pt x="484" y="217"/>
                    </a:cubicBezTo>
                    <a:lnTo>
                      <a:pt x="467" y="149"/>
                    </a:lnTo>
                    <a:cubicBezTo>
                      <a:pt x="463" y="136"/>
                      <a:pt x="448" y="127"/>
                      <a:pt x="434" y="131"/>
                    </a:cubicBezTo>
                    <a:lnTo>
                      <a:pt x="407" y="142"/>
                    </a:lnTo>
                    <a:cubicBezTo>
                      <a:pt x="401" y="131"/>
                      <a:pt x="394" y="122"/>
                      <a:pt x="385" y="113"/>
                    </a:cubicBezTo>
                    <a:lnTo>
                      <a:pt x="402" y="92"/>
                    </a:lnTo>
                    <a:lnTo>
                      <a:pt x="404" y="89"/>
                    </a:lnTo>
                    <a:cubicBezTo>
                      <a:pt x="408" y="83"/>
                      <a:pt x="409" y="76"/>
                      <a:pt x="407" y="69"/>
                    </a:cubicBezTo>
                    <a:cubicBezTo>
                      <a:pt x="405" y="63"/>
                      <a:pt x="401" y="57"/>
                      <a:pt x="396" y="54"/>
                    </a:cubicBezTo>
                    <a:lnTo>
                      <a:pt x="335" y="18"/>
                    </a:lnTo>
                    <a:cubicBezTo>
                      <a:pt x="324" y="11"/>
                      <a:pt x="307" y="15"/>
                      <a:pt x="300" y="27"/>
                    </a:cubicBezTo>
                    <a:lnTo>
                      <a:pt x="288" y="55"/>
                    </a:lnTo>
                    <a:cubicBezTo>
                      <a:pt x="276" y="52"/>
                      <a:pt x="265" y="50"/>
                      <a:pt x="253" y="50"/>
                    </a:cubicBezTo>
                    <a:lnTo>
                      <a:pt x="250" y="23"/>
                    </a:lnTo>
                    <a:lnTo>
                      <a:pt x="249" y="20"/>
                    </a:lnTo>
                    <a:cubicBezTo>
                      <a:pt x="246" y="8"/>
                      <a:pt x="236" y="0"/>
                      <a:pt x="224" y="0"/>
                    </a:cubicBezTo>
                    <a:lnTo>
                      <a:pt x="220" y="0"/>
                    </a:lnTo>
                    <a:lnTo>
                      <a:pt x="150" y="18"/>
                    </a:lnTo>
                    <a:cubicBezTo>
                      <a:pt x="143" y="19"/>
                      <a:pt x="138" y="24"/>
                      <a:pt x="134" y="29"/>
                    </a:cubicBezTo>
                    <a:cubicBezTo>
                      <a:pt x="131" y="35"/>
                      <a:pt x="130" y="43"/>
                      <a:pt x="132" y="50"/>
                    </a:cubicBezTo>
                    <a:lnTo>
                      <a:pt x="143" y="77"/>
                    </a:lnTo>
                    <a:cubicBezTo>
                      <a:pt x="132" y="84"/>
                      <a:pt x="123" y="91"/>
                      <a:pt x="114" y="99"/>
                    </a:cubicBezTo>
                    <a:lnTo>
                      <a:pt x="93" y="82"/>
                    </a:lnTo>
                    <a:lnTo>
                      <a:pt x="90" y="80"/>
                    </a:lnTo>
                    <a:cubicBezTo>
                      <a:pt x="78" y="73"/>
                      <a:pt x="62" y="77"/>
                      <a:pt x="55" y="89"/>
                    </a:cubicBezTo>
                    <a:lnTo>
                      <a:pt x="19" y="149"/>
                    </a:lnTo>
                    <a:cubicBezTo>
                      <a:pt x="15" y="155"/>
                      <a:pt x="14" y="161"/>
                      <a:pt x="16" y="168"/>
                    </a:cubicBezTo>
                    <a:cubicBezTo>
                      <a:pt x="18" y="175"/>
                      <a:pt x="22" y="181"/>
                      <a:pt x="28" y="184"/>
                    </a:cubicBezTo>
                    <a:lnTo>
                      <a:pt x="56" y="196"/>
                    </a:lnTo>
                    <a:cubicBezTo>
                      <a:pt x="53" y="208"/>
                      <a:pt x="51" y="220"/>
                      <a:pt x="50" y="232"/>
                    </a:cubicBezTo>
                    <a:lnTo>
                      <a:pt x="23" y="235"/>
                    </a:lnTo>
                    <a:lnTo>
                      <a:pt x="21" y="235"/>
                    </a:lnTo>
                    <a:cubicBezTo>
                      <a:pt x="14" y="237"/>
                      <a:pt x="8" y="241"/>
                      <a:pt x="4" y="247"/>
                    </a:cubicBezTo>
                    <a:cubicBezTo>
                      <a:pt x="1" y="253"/>
                      <a:pt x="0" y="260"/>
                      <a:pt x="1" y="266"/>
                    </a:cubicBezTo>
                    <a:lnTo>
                      <a:pt x="19" y="335"/>
                    </a:lnTo>
                    <a:cubicBezTo>
                      <a:pt x="22" y="348"/>
                      <a:pt x="37" y="356"/>
                      <a:pt x="50" y="353"/>
                    </a:cubicBezTo>
                    <a:lnTo>
                      <a:pt x="78" y="342"/>
                    </a:lnTo>
                    <a:cubicBezTo>
                      <a:pt x="84" y="352"/>
                      <a:pt x="92" y="362"/>
                      <a:pt x="100" y="371"/>
                    </a:cubicBezTo>
                    <a:lnTo>
                      <a:pt x="83" y="392"/>
                    </a:lnTo>
                    <a:lnTo>
                      <a:pt x="81" y="394"/>
                    </a:lnTo>
                    <a:cubicBezTo>
                      <a:pt x="78" y="399"/>
                      <a:pt x="77" y="406"/>
                      <a:pt x="78" y="412"/>
                    </a:cubicBezTo>
                    <a:cubicBezTo>
                      <a:pt x="79" y="420"/>
                      <a:pt x="83" y="426"/>
                      <a:pt x="89" y="430"/>
                    </a:cubicBezTo>
                    <a:lnTo>
                      <a:pt x="150" y="466"/>
                    </a:lnTo>
                    <a:cubicBezTo>
                      <a:pt x="154" y="468"/>
                      <a:pt x="158" y="469"/>
                      <a:pt x="163" y="469"/>
                    </a:cubicBezTo>
                    <a:cubicBezTo>
                      <a:pt x="172" y="469"/>
                      <a:pt x="180" y="464"/>
                      <a:pt x="185" y="456"/>
                    </a:cubicBezTo>
                    <a:lnTo>
                      <a:pt x="197" y="429"/>
                    </a:lnTo>
                    <a:cubicBezTo>
                      <a:pt x="209" y="432"/>
                      <a:pt x="221" y="433"/>
                      <a:pt x="233" y="434"/>
                    </a:cubicBezTo>
                    <a:lnTo>
                      <a:pt x="236" y="461"/>
                    </a:lnTo>
                    <a:lnTo>
                      <a:pt x="236" y="463"/>
                    </a:lnTo>
                    <a:cubicBezTo>
                      <a:pt x="239" y="475"/>
                      <a:pt x="249" y="484"/>
                      <a:pt x="261" y="484"/>
                    </a:cubicBezTo>
                    <a:lnTo>
                      <a:pt x="265" y="484"/>
                    </a:lnTo>
                    <a:lnTo>
                      <a:pt x="335" y="466"/>
                    </a:lnTo>
                    <a:cubicBezTo>
                      <a:pt x="342" y="464"/>
                      <a:pt x="348" y="459"/>
                      <a:pt x="352" y="452"/>
                    </a:cubicBezTo>
                    <a:cubicBezTo>
                      <a:pt x="354" y="447"/>
                      <a:pt x="355" y="440"/>
                      <a:pt x="354" y="434"/>
                    </a:cubicBezTo>
                    <a:lnTo>
                      <a:pt x="342" y="406"/>
                    </a:lnTo>
                    <a:cubicBezTo>
                      <a:pt x="353" y="400"/>
                      <a:pt x="363" y="393"/>
                      <a:pt x="371" y="385"/>
                    </a:cubicBezTo>
                    <a:lnTo>
                      <a:pt x="393" y="40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130">
                <a:extLst>
                  <a:ext uri="{FF2B5EF4-FFF2-40B4-BE49-F238E27FC236}">
                    <a16:creationId xmlns:a16="http://schemas.microsoft.com/office/drawing/2014/main" id="{EB6E7131-3C7F-4E01-8599-403DCA1DA233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697788" y="1241425"/>
                <a:ext cx="63500" cy="63500"/>
              </a:xfrm>
              <a:custGeom>
                <a:avLst/>
                <a:gdLst>
                  <a:gd name="T0" fmla="*/ 2147483646 w 151"/>
                  <a:gd name="T1" fmla="*/ 2147483646 h 152"/>
                  <a:gd name="T2" fmla="*/ 2147483646 w 151"/>
                  <a:gd name="T3" fmla="*/ 2147483646 h 152"/>
                  <a:gd name="T4" fmla="*/ 2147483646 w 151"/>
                  <a:gd name="T5" fmla="*/ 2147483646 h 152"/>
                  <a:gd name="T6" fmla="*/ 2147483646 w 151"/>
                  <a:gd name="T7" fmla="*/ 2147483646 h 152"/>
                  <a:gd name="T8" fmla="*/ 2147483646 w 151"/>
                  <a:gd name="T9" fmla="*/ 2147483646 h 152"/>
                  <a:gd name="T10" fmla="*/ 2147483646 w 151"/>
                  <a:gd name="T11" fmla="*/ 2147483646 h 152"/>
                  <a:gd name="T12" fmla="*/ 2147483646 w 151"/>
                  <a:gd name="T13" fmla="*/ 2147483646 h 152"/>
                  <a:gd name="T14" fmla="*/ 2147483646 w 151"/>
                  <a:gd name="T15" fmla="*/ 2147483646 h 152"/>
                  <a:gd name="T16" fmla="*/ 2147483646 w 151"/>
                  <a:gd name="T17" fmla="*/ 2147483646 h 152"/>
                  <a:gd name="T18" fmla="*/ 2147483646 w 151"/>
                  <a:gd name="T19" fmla="*/ 2147483646 h 152"/>
                  <a:gd name="T20" fmla="*/ 2147483646 w 151"/>
                  <a:gd name="T21" fmla="*/ 2147483646 h 152"/>
                  <a:gd name="T22" fmla="*/ 2147483646 w 151"/>
                  <a:gd name="T23" fmla="*/ 2147483646 h 152"/>
                  <a:gd name="T24" fmla="*/ 2147483646 w 151"/>
                  <a:gd name="T25" fmla="*/ 2147483646 h 152"/>
                  <a:gd name="T26" fmla="*/ 2147483646 w 151"/>
                  <a:gd name="T27" fmla="*/ 2147483646 h 152"/>
                  <a:gd name="T28" fmla="*/ 2147483646 w 151"/>
                  <a:gd name="T29" fmla="*/ 0 h 152"/>
                  <a:gd name="T30" fmla="*/ 2147483646 w 151"/>
                  <a:gd name="T31" fmla="*/ 2147483646 h 152"/>
                  <a:gd name="T32" fmla="*/ 0 w 151"/>
                  <a:gd name="T33" fmla="*/ 2147483646 h 152"/>
                  <a:gd name="T34" fmla="*/ 2147483646 w 151"/>
                  <a:gd name="T35" fmla="*/ 2147483646 h 152"/>
                  <a:gd name="T36" fmla="*/ 2147483646 w 151"/>
                  <a:gd name="T37" fmla="*/ 2147483646 h 15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51" h="152">
                    <a:moveTo>
                      <a:pt x="50" y="51"/>
                    </a:moveTo>
                    <a:lnTo>
                      <a:pt x="50" y="51"/>
                    </a:lnTo>
                    <a:cubicBezTo>
                      <a:pt x="57" y="44"/>
                      <a:pt x="66" y="40"/>
                      <a:pt x="76" y="40"/>
                    </a:cubicBezTo>
                    <a:cubicBezTo>
                      <a:pt x="85" y="40"/>
                      <a:pt x="94" y="44"/>
                      <a:pt x="101" y="51"/>
                    </a:cubicBezTo>
                    <a:cubicBezTo>
                      <a:pt x="108" y="57"/>
                      <a:pt x="111" y="66"/>
                      <a:pt x="111" y="76"/>
                    </a:cubicBezTo>
                    <a:cubicBezTo>
                      <a:pt x="111" y="85"/>
                      <a:pt x="108" y="94"/>
                      <a:pt x="101" y="101"/>
                    </a:cubicBezTo>
                    <a:cubicBezTo>
                      <a:pt x="88" y="115"/>
                      <a:pt x="64" y="115"/>
                      <a:pt x="50" y="101"/>
                    </a:cubicBezTo>
                    <a:cubicBezTo>
                      <a:pt x="44" y="95"/>
                      <a:pt x="40" y="86"/>
                      <a:pt x="40" y="76"/>
                    </a:cubicBezTo>
                    <a:cubicBezTo>
                      <a:pt x="40" y="67"/>
                      <a:pt x="44" y="58"/>
                      <a:pt x="50" y="51"/>
                    </a:cubicBezTo>
                    <a:close/>
                    <a:moveTo>
                      <a:pt x="76" y="152"/>
                    </a:moveTo>
                    <a:lnTo>
                      <a:pt x="76" y="152"/>
                    </a:lnTo>
                    <a:cubicBezTo>
                      <a:pt x="96" y="152"/>
                      <a:pt x="115" y="144"/>
                      <a:pt x="129" y="129"/>
                    </a:cubicBezTo>
                    <a:cubicBezTo>
                      <a:pt x="144" y="115"/>
                      <a:pt x="151" y="96"/>
                      <a:pt x="151" y="76"/>
                    </a:cubicBezTo>
                    <a:cubicBezTo>
                      <a:pt x="151" y="56"/>
                      <a:pt x="143" y="37"/>
                      <a:pt x="129" y="22"/>
                    </a:cubicBezTo>
                    <a:cubicBezTo>
                      <a:pt x="115" y="8"/>
                      <a:pt x="96" y="0"/>
                      <a:pt x="76" y="0"/>
                    </a:cubicBezTo>
                    <a:cubicBezTo>
                      <a:pt x="55" y="0"/>
                      <a:pt x="36" y="8"/>
                      <a:pt x="22" y="23"/>
                    </a:cubicBezTo>
                    <a:cubicBezTo>
                      <a:pt x="8" y="37"/>
                      <a:pt x="0" y="56"/>
                      <a:pt x="0" y="76"/>
                    </a:cubicBezTo>
                    <a:cubicBezTo>
                      <a:pt x="0" y="97"/>
                      <a:pt x="8" y="116"/>
                      <a:pt x="22" y="130"/>
                    </a:cubicBezTo>
                    <a:cubicBezTo>
                      <a:pt x="37" y="144"/>
                      <a:pt x="56" y="152"/>
                      <a:pt x="76" y="152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Freeform 131">
                <a:extLst>
                  <a:ext uri="{FF2B5EF4-FFF2-40B4-BE49-F238E27FC236}">
                    <a16:creationId xmlns:a16="http://schemas.microsoft.com/office/drawing/2014/main" id="{34D1E2E9-A897-4494-A6C5-67638457ED6A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654925" y="1196975"/>
                <a:ext cx="150813" cy="152400"/>
              </a:xfrm>
              <a:custGeom>
                <a:avLst/>
                <a:gdLst>
                  <a:gd name="T0" fmla="*/ 2147483646 w 361"/>
                  <a:gd name="T1" fmla="*/ 2147483646 h 360"/>
                  <a:gd name="T2" fmla="*/ 2147483646 w 361"/>
                  <a:gd name="T3" fmla="*/ 2147483646 h 360"/>
                  <a:gd name="T4" fmla="*/ 2147483646 w 361"/>
                  <a:gd name="T5" fmla="*/ 2147483646 h 360"/>
                  <a:gd name="T6" fmla="*/ 2147483646 w 361"/>
                  <a:gd name="T7" fmla="*/ 2147483646 h 360"/>
                  <a:gd name="T8" fmla="*/ 2147483646 w 361"/>
                  <a:gd name="T9" fmla="*/ 2147483646 h 360"/>
                  <a:gd name="T10" fmla="*/ 2147483646 w 361"/>
                  <a:gd name="T11" fmla="*/ 2147483646 h 360"/>
                  <a:gd name="T12" fmla="*/ 2147483646 w 361"/>
                  <a:gd name="T13" fmla="*/ 2147483646 h 360"/>
                  <a:gd name="T14" fmla="*/ 2147483646 w 361"/>
                  <a:gd name="T15" fmla="*/ 2147483646 h 360"/>
                  <a:gd name="T16" fmla="*/ 2147483646 w 361"/>
                  <a:gd name="T17" fmla="*/ 2147483646 h 360"/>
                  <a:gd name="T18" fmla="*/ 2147483646 w 361"/>
                  <a:gd name="T19" fmla="*/ 2147483646 h 360"/>
                  <a:gd name="T20" fmla="*/ 2147483646 w 361"/>
                  <a:gd name="T21" fmla="*/ 2147483646 h 360"/>
                  <a:gd name="T22" fmla="*/ 2147483646 w 361"/>
                  <a:gd name="T23" fmla="*/ 2147483646 h 360"/>
                  <a:gd name="T24" fmla="*/ 2147483646 w 361"/>
                  <a:gd name="T25" fmla="*/ 2147483646 h 360"/>
                  <a:gd name="T26" fmla="*/ 2147483646 w 361"/>
                  <a:gd name="T27" fmla="*/ 2147483646 h 360"/>
                  <a:gd name="T28" fmla="*/ 2147483646 w 361"/>
                  <a:gd name="T29" fmla="*/ 2147483646 h 360"/>
                  <a:gd name="T30" fmla="*/ 2147483646 w 361"/>
                  <a:gd name="T31" fmla="*/ 2147483646 h 360"/>
                  <a:gd name="T32" fmla="*/ 2147483646 w 361"/>
                  <a:gd name="T33" fmla="*/ 2147483646 h 360"/>
                  <a:gd name="T34" fmla="*/ 2147483646 w 361"/>
                  <a:gd name="T35" fmla="*/ 2147483646 h 360"/>
                  <a:gd name="T36" fmla="*/ 2147483646 w 361"/>
                  <a:gd name="T37" fmla="*/ 2147483646 h 360"/>
                  <a:gd name="T38" fmla="*/ 2147483646 w 361"/>
                  <a:gd name="T39" fmla="*/ 2147483646 h 360"/>
                  <a:gd name="T40" fmla="*/ 2147483646 w 361"/>
                  <a:gd name="T41" fmla="*/ 2147483646 h 360"/>
                  <a:gd name="T42" fmla="*/ 2147483646 w 361"/>
                  <a:gd name="T43" fmla="*/ 2147483646 h 360"/>
                  <a:gd name="T44" fmla="*/ 2147483646 w 361"/>
                  <a:gd name="T45" fmla="*/ 2147483646 h 360"/>
                  <a:gd name="T46" fmla="*/ 2147483646 w 361"/>
                  <a:gd name="T47" fmla="*/ 2147483646 h 360"/>
                  <a:gd name="T48" fmla="*/ 2147483646 w 361"/>
                  <a:gd name="T49" fmla="*/ 2147483646 h 360"/>
                  <a:gd name="T50" fmla="*/ 2147483646 w 361"/>
                  <a:gd name="T51" fmla="*/ 2147483646 h 360"/>
                  <a:gd name="T52" fmla="*/ 0 w 361"/>
                  <a:gd name="T53" fmla="*/ 2147483646 h 360"/>
                  <a:gd name="T54" fmla="*/ 2147483646 w 361"/>
                  <a:gd name="T55" fmla="*/ 2147483646 h 360"/>
                  <a:gd name="T56" fmla="*/ 2147483646 w 361"/>
                  <a:gd name="T57" fmla="*/ 2147483646 h 360"/>
                  <a:gd name="T58" fmla="*/ 2147483646 w 361"/>
                  <a:gd name="T59" fmla="*/ 2147483646 h 360"/>
                  <a:gd name="T60" fmla="*/ 2147483646 w 361"/>
                  <a:gd name="T61" fmla="*/ 2147483646 h 360"/>
                  <a:gd name="T62" fmla="*/ 2147483646 w 361"/>
                  <a:gd name="T63" fmla="*/ 2147483646 h 360"/>
                  <a:gd name="T64" fmla="*/ 2147483646 w 361"/>
                  <a:gd name="T65" fmla="*/ 2147483646 h 360"/>
                  <a:gd name="T66" fmla="*/ 2147483646 w 361"/>
                  <a:gd name="T67" fmla="*/ 2147483646 h 360"/>
                  <a:gd name="T68" fmla="*/ 2147483646 w 361"/>
                  <a:gd name="T69" fmla="*/ 2147483646 h 360"/>
                  <a:gd name="T70" fmla="*/ 2147483646 w 361"/>
                  <a:gd name="T71" fmla="*/ 2147483646 h 360"/>
                  <a:gd name="T72" fmla="*/ 2147483646 w 361"/>
                  <a:gd name="T73" fmla="*/ 2147483646 h 360"/>
                  <a:gd name="T74" fmla="*/ 2147483646 w 361"/>
                  <a:gd name="T75" fmla="*/ 2147483646 h 360"/>
                  <a:gd name="T76" fmla="*/ 2147483646 w 361"/>
                  <a:gd name="T77" fmla="*/ 2147483646 h 360"/>
                  <a:gd name="T78" fmla="*/ 2147483646 w 361"/>
                  <a:gd name="T79" fmla="*/ 2147483646 h 360"/>
                  <a:gd name="T80" fmla="*/ 2147483646 w 361"/>
                  <a:gd name="T81" fmla="*/ 2147483646 h 360"/>
                  <a:gd name="T82" fmla="*/ 2147483646 w 361"/>
                  <a:gd name="T83" fmla="*/ 2147483646 h 360"/>
                  <a:gd name="T84" fmla="*/ 2147483646 w 361"/>
                  <a:gd name="T85" fmla="*/ 2147483646 h 360"/>
                  <a:gd name="T86" fmla="*/ 2147483646 w 361"/>
                  <a:gd name="T87" fmla="*/ 2147483646 h 360"/>
                  <a:gd name="T88" fmla="*/ 2147483646 w 361"/>
                  <a:gd name="T89" fmla="*/ 2147483646 h 360"/>
                  <a:gd name="T90" fmla="*/ 2147483646 w 361"/>
                  <a:gd name="T91" fmla="*/ 2147483646 h 360"/>
                  <a:gd name="T92" fmla="*/ 2147483646 w 361"/>
                  <a:gd name="T93" fmla="*/ 2147483646 h 360"/>
                  <a:gd name="T94" fmla="*/ 2147483646 w 361"/>
                  <a:gd name="T95" fmla="*/ 2147483646 h 360"/>
                  <a:gd name="T96" fmla="*/ 2147483646 w 361"/>
                  <a:gd name="T97" fmla="*/ 2147483646 h 360"/>
                  <a:gd name="T98" fmla="*/ 2147483646 w 361"/>
                  <a:gd name="T99" fmla="*/ 0 h 360"/>
                  <a:gd name="T100" fmla="*/ 2147483646 w 361"/>
                  <a:gd name="T101" fmla="*/ 2147483646 h 360"/>
                  <a:gd name="T102" fmla="*/ 2147483646 w 361"/>
                  <a:gd name="T103" fmla="*/ 2147483646 h 360"/>
                  <a:gd name="T104" fmla="*/ 2147483646 w 361"/>
                  <a:gd name="T105" fmla="*/ 2147483646 h 360"/>
                  <a:gd name="T106" fmla="*/ 2147483646 w 361"/>
                  <a:gd name="T107" fmla="*/ 2147483646 h 360"/>
                  <a:gd name="T108" fmla="*/ 2147483646 w 361"/>
                  <a:gd name="T109" fmla="*/ 2147483646 h 360"/>
                  <a:gd name="T110" fmla="*/ 2147483646 w 361"/>
                  <a:gd name="T111" fmla="*/ 2147483646 h 36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61" h="360">
                    <a:moveTo>
                      <a:pt x="74" y="178"/>
                    </a:moveTo>
                    <a:lnTo>
                      <a:pt x="74" y="178"/>
                    </a:lnTo>
                    <a:lnTo>
                      <a:pt x="77" y="159"/>
                    </a:lnTo>
                    <a:cubicBezTo>
                      <a:pt x="80" y="146"/>
                      <a:pt x="85" y="134"/>
                      <a:pt x="92" y="122"/>
                    </a:cubicBezTo>
                    <a:lnTo>
                      <a:pt x="103" y="106"/>
                    </a:lnTo>
                    <a:lnTo>
                      <a:pt x="76" y="87"/>
                    </a:lnTo>
                    <a:lnTo>
                      <a:pt x="86" y="76"/>
                    </a:lnTo>
                    <a:lnTo>
                      <a:pt x="106" y="103"/>
                    </a:lnTo>
                    <a:lnTo>
                      <a:pt x="122" y="92"/>
                    </a:lnTo>
                    <a:cubicBezTo>
                      <a:pt x="133" y="85"/>
                      <a:pt x="146" y="80"/>
                      <a:pt x="159" y="77"/>
                    </a:cubicBezTo>
                    <a:lnTo>
                      <a:pt x="178" y="73"/>
                    </a:lnTo>
                    <a:lnTo>
                      <a:pt x="173" y="40"/>
                    </a:lnTo>
                    <a:lnTo>
                      <a:pt x="187" y="40"/>
                    </a:lnTo>
                    <a:lnTo>
                      <a:pt x="183" y="73"/>
                    </a:lnTo>
                    <a:lnTo>
                      <a:pt x="201" y="77"/>
                    </a:lnTo>
                    <a:cubicBezTo>
                      <a:pt x="215" y="79"/>
                      <a:pt x="227" y="84"/>
                      <a:pt x="239" y="92"/>
                    </a:cubicBezTo>
                    <a:lnTo>
                      <a:pt x="254" y="102"/>
                    </a:lnTo>
                    <a:lnTo>
                      <a:pt x="274" y="76"/>
                    </a:lnTo>
                    <a:lnTo>
                      <a:pt x="284" y="86"/>
                    </a:lnTo>
                    <a:lnTo>
                      <a:pt x="258" y="106"/>
                    </a:lnTo>
                    <a:lnTo>
                      <a:pt x="268" y="122"/>
                    </a:lnTo>
                    <a:cubicBezTo>
                      <a:pt x="276" y="133"/>
                      <a:pt x="281" y="145"/>
                      <a:pt x="284" y="159"/>
                    </a:cubicBezTo>
                    <a:lnTo>
                      <a:pt x="288" y="177"/>
                    </a:lnTo>
                    <a:lnTo>
                      <a:pt x="321" y="172"/>
                    </a:lnTo>
                    <a:lnTo>
                      <a:pt x="321" y="187"/>
                    </a:lnTo>
                    <a:lnTo>
                      <a:pt x="288" y="182"/>
                    </a:lnTo>
                    <a:lnTo>
                      <a:pt x="284" y="201"/>
                    </a:lnTo>
                    <a:cubicBezTo>
                      <a:pt x="281" y="214"/>
                      <a:pt x="276" y="227"/>
                      <a:pt x="269" y="238"/>
                    </a:cubicBezTo>
                    <a:lnTo>
                      <a:pt x="259" y="254"/>
                    </a:lnTo>
                    <a:lnTo>
                      <a:pt x="285" y="274"/>
                    </a:lnTo>
                    <a:lnTo>
                      <a:pt x="275" y="284"/>
                    </a:lnTo>
                    <a:lnTo>
                      <a:pt x="255" y="257"/>
                    </a:lnTo>
                    <a:lnTo>
                      <a:pt x="239" y="268"/>
                    </a:lnTo>
                    <a:cubicBezTo>
                      <a:pt x="228" y="275"/>
                      <a:pt x="216" y="281"/>
                      <a:pt x="202" y="283"/>
                    </a:cubicBezTo>
                    <a:lnTo>
                      <a:pt x="184" y="287"/>
                    </a:lnTo>
                    <a:lnTo>
                      <a:pt x="188" y="320"/>
                    </a:lnTo>
                    <a:lnTo>
                      <a:pt x="174" y="320"/>
                    </a:lnTo>
                    <a:lnTo>
                      <a:pt x="178" y="287"/>
                    </a:lnTo>
                    <a:lnTo>
                      <a:pt x="160" y="284"/>
                    </a:lnTo>
                    <a:cubicBezTo>
                      <a:pt x="147" y="281"/>
                      <a:pt x="134" y="276"/>
                      <a:pt x="123" y="268"/>
                    </a:cubicBezTo>
                    <a:lnTo>
                      <a:pt x="107" y="258"/>
                    </a:lnTo>
                    <a:lnTo>
                      <a:pt x="87" y="285"/>
                    </a:lnTo>
                    <a:lnTo>
                      <a:pt x="77" y="274"/>
                    </a:lnTo>
                    <a:lnTo>
                      <a:pt x="103" y="254"/>
                    </a:lnTo>
                    <a:lnTo>
                      <a:pt x="93" y="239"/>
                    </a:lnTo>
                    <a:cubicBezTo>
                      <a:pt x="85" y="227"/>
                      <a:pt x="80" y="215"/>
                      <a:pt x="77" y="202"/>
                    </a:cubicBezTo>
                    <a:lnTo>
                      <a:pt x="74" y="183"/>
                    </a:lnTo>
                    <a:lnTo>
                      <a:pt x="41" y="188"/>
                    </a:lnTo>
                    <a:lnTo>
                      <a:pt x="41" y="173"/>
                    </a:lnTo>
                    <a:lnTo>
                      <a:pt x="74" y="178"/>
                    </a:lnTo>
                    <a:close/>
                    <a:moveTo>
                      <a:pt x="28" y="131"/>
                    </a:moveTo>
                    <a:lnTo>
                      <a:pt x="28" y="131"/>
                    </a:lnTo>
                    <a:lnTo>
                      <a:pt x="25" y="131"/>
                    </a:lnTo>
                    <a:cubicBezTo>
                      <a:pt x="12" y="131"/>
                      <a:pt x="0" y="142"/>
                      <a:pt x="0" y="155"/>
                    </a:cubicBezTo>
                    <a:lnTo>
                      <a:pt x="1" y="207"/>
                    </a:lnTo>
                    <a:cubicBezTo>
                      <a:pt x="1" y="220"/>
                      <a:pt x="12" y="230"/>
                      <a:pt x="26" y="230"/>
                    </a:cubicBezTo>
                    <a:lnTo>
                      <a:pt x="43" y="228"/>
                    </a:lnTo>
                    <a:cubicBezTo>
                      <a:pt x="45" y="234"/>
                      <a:pt x="47" y="239"/>
                      <a:pt x="50" y="245"/>
                    </a:cubicBezTo>
                    <a:lnTo>
                      <a:pt x="38" y="254"/>
                    </a:lnTo>
                    <a:lnTo>
                      <a:pt x="36" y="255"/>
                    </a:lnTo>
                    <a:cubicBezTo>
                      <a:pt x="27" y="265"/>
                      <a:pt x="26" y="280"/>
                      <a:pt x="36" y="290"/>
                    </a:cubicBezTo>
                    <a:lnTo>
                      <a:pt x="72" y="326"/>
                    </a:lnTo>
                    <a:cubicBezTo>
                      <a:pt x="81" y="335"/>
                      <a:pt x="97" y="335"/>
                      <a:pt x="107" y="325"/>
                    </a:cubicBezTo>
                    <a:lnTo>
                      <a:pt x="117" y="311"/>
                    </a:lnTo>
                    <a:cubicBezTo>
                      <a:pt x="123" y="314"/>
                      <a:pt x="128" y="316"/>
                      <a:pt x="134" y="318"/>
                    </a:cubicBezTo>
                    <a:lnTo>
                      <a:pt x="132" y="333"/>
                    </a:lnTo>
                    <a:lnTo>
                      <a:pt x="132" y="335"/>
                    </a:lnTo>
                    <a:cubicBezTo>
                      <a:pt x="132" y="342"/>
                      <a:pt x="134" y="348"/>
                      <a:pt x="139" y="353"/>
                    </a:cubicBezTo>
                    <a:cubicBezTo>
                      <a:pt x="143" y="358"/>
                      <a:pt x="149" y="360"/>
                      <a:pt x="156" y="360"/>
                    </a:cubicBezTo>
                    <a:lnTo>
                      <a:pt x="207" y="360"/>
                    </a:lnTo>
                    <a:cubicBezTo>
                      <a:pt x="220" y="360"/>
                      <a:pt x="231" y="349"/>
                      <a:pt x="231" y="335"/>
                    </a:cubicBezTo>
                    <a:lnTo>
                      <a:pt x="228" y="318"/>
                    </a:lnTo>
                    <a:cubicBezTo>
                      <a:pt x="234" y="316"/>
                      <a:pt x="240" y="313"/>
                      <a:pt x="245" y="311"/>
                    </a:cubicBezTo>
                    <a:lnTo>
                      <a:pt x="254" y="323"/>
                    </a:lnTo>
                    <a:lnTo>
                      <a:pt x="256" y="325"/>
                    </a:lnTo>
                    <a:cubicBezTo>
                      <a:pt x="266" y="334"/>
                      <a:pt x="281" y="334"/>
                      <a:pt x="291" y="325"/>
                    </a:cubicBezTo>
                    <a:lnTo>
                      <a:pt x="327" y="289"/>
                    </a:lnTo>
                    <a:cubicBezTo>
                      <a:pt x="336" y="279"/>
                      <a:pt x="336" y="264"/>
                      <a:pt x="326" y="254"/>
                    </a:cubicBezTo>
                    <a:lnTo>
                      <a:pt x="312" y="243"/>
                    </a:lnTo>
                    <a:cubicBezTo>
                      <a:pt x="314" y="238"/>
                      <a:pt x="317" y="232"/>
                      <a:pt x="318" y="227"/>
                    </a:cubicBezTo>
                    <a:lnTo>
                      <a:pt x="335" y="229"/>
                    </a:lnTo>
                    <a:lnTo>
                      <a:pt x="336" y="229"/>
                    </a:lnTo>
                    <a:cubicBezTo>
                      <a:pt x="343" y="229"/>
                      <a:pt x="349" y="226"/>
                      <a:pt x="354" y="222"/>
                    </a:cubicBezTo>
                    <a:cubicBezTo>
                      <a:pt x="358" y="217"/>
                      <a:pt x="361" y="211"/>
                      <a:pt x="361" y="205"/>
                    </a:cubicBezTo>
                    <a:lnTo>
                      <a:pt x="361" y="154"/>
                    </a:lnTo>
                    <a:cubicBezTo>
                      <a:pt x="360" y="141"/>
                      <a:pt x="349" y="130"/>
                      <a:pt x="336" y="130"/>
                    </a:cubicBezTo>
                    <a:lnTo>
                      <a:pt x="318" y="132"/>
                    </a:lnTo>
                    <a:cubicBezTo>
                      <a:pt x="316" y="127"/>
                      <a:pt x="314" y="121"/>
                      <a:pt x="311" y="116"/>
                    </a:cubicBezTo>
                    <a:lnTo>
                      <a:pt x="323" y="106"/>
                    </a:lnTo>
                    <a:lnTo>
                      <a:pt x="325" y="105"/>
                    </a:lnTo>
                    <a:cubicBezTo>
                      <a:pt x="330" y="100"/>
                      <a:pt x="332" y="95"/>
                      <a:pt x="333" y="89"/>
                    </a:cubicBezTo>
                    <a:cubicBezTo>
                      <a:pt x="333" y="82"/>
                      <a:pt x="331" y="75"/>
                      <a:pt x="326" y="70"/>
                    </a:cubicBezTo>
                    <a:lnTo>
                      <a:pt x="289" y="34"/>
                    </a:lnTo>
                    <a:cubicBezTo>
                      <a:pt x="280" y="25"/>
                      <a:pt x="264" y="26"/>
                      <a:pt x="255" y="35"/>
                    </a:cubicBezTo>
                    <a:lnTo>
                      <a:pt x="244" y="49"/>
                    </a:lnTo>
                    <a:cubicBezTo>
                      <a:pt x="239" y="46"/>
                      <a:pt x="233" y="44"/>
                      <a:pt x="227" y="42"/>
                    </a:cubicBezTo>
                    <a:lnTo>
                      <a:pt x="229" y="27"/>
                    </a:lnTo>
                    <a:lnTo>
                      <a:pt x="230" y="25"/>
                    </a:lnTo>
                    <a:cubicBezTo>
                      <a:pt x="230" y="19"/>
                      <a:pt x="227" y="13"/>
                      <a:pt x="224" y="8"/>
                    </a:cubicBezTo>
                    <a:cubicBezTo>
                      <a:pt x="219" y="3"/>
                      <a:pt x="212" y="0"/>
                      <a:pt x="206" y="0"/>
                    </a:cubicBezTo>
                    <a:lnTo>
                      <a:pt x="154" y="0"/>
                    </a:lnTo>
                    <a:cubicBezTo>
                      <a:pt x="141" y="0"/>
                      <a:pt x="130" y="11"/>
                      <a:pt x="130" y="25"/>
                    </a:cubicBezTo>
                    <a:lnTo>
                      <a:pt x="133" y="43"/>
                    </a:lnTo>
                    <a:cubicBezTo>
                      <a:pt x="127" y="45"/>
                      <a:pt x="122" y="47"/>
                      <a:pt x="116" y="50"/>
                    </a:cubicBezTo>
                    <a:lnTo>
                      <a:pt x="107" y="37"/>
                    </a:lnTo>
                    <a:lnTo>
                      <a:pt x="105" y="35"/>
                    </a:lnTo>
                    <a:cubicBezTo>
                      <a:pt x="96" y="26"/>
                      <a:pt x="80" y="26"/>
                      <a:pt x="71" y="35"/>
                    </a:cubicBezTo>
                    <a:lnTo>
                      <a:pt x="35" y="72"/>
                    </a:lnTo>
                    <a:cubicBezTo>
                      <a:pt x="25" y="81"/>
                      <a:pt x="26" y="96"/>
                      <a:pt x="35" y="106"/>
                    </a:cubicBezTo>
                    <a:lnTo>
                      <a:pt x="50" y="117"/>
                    </a:lnTo>
                    <a:cubicBezTo>
                      <a:pt x="47" y="122"/>
                      <a:pt x="45" y="128"/>
                      <a:pt x="43" y="133"/>
                    </a:cubicBezTo>
                    <a:lnTo>
                      <a:pt x="28" y="13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Freeform 132">
                <a:extLst>
                  <a:ext uri="{FF2B5EF4-FFF2-40B4-BE49-F238E27FC236}">
                    <a16:creationId xmlns:a16="http://schemas.microsoft.com/office/drawing/2014/main" id="{7DA29C66-7034-4EF9-9191-83456E32F274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573963" y="1365250"/>
                <a:ext cx="76200" cy="69850"/>
              </a:xfrm>
              <a:custGeom>
                <a:avLst/>
                <a:gdLst>
                  <a:gd name="T0" fmla="*/ 2147483646 w 180"/>
                  <a:gd name="T1" fmla="*/ 2147483646 h 166"/>
                  <a:gd name="T2" fmla="*/ 2147483646 w 180"/>
                  <a:gd name="T3" fmla="*/ 2147483646 h 166"/>
                  <a:gd name="T4" fmla="*/ 2147483646 w 180"/>
                  <a:gd name="T5" fmla="*/ 2147483646 h 166"/>
                  <a:gd name="T6" fmla="*/ 2147483646 w 180"/>
                  <a:gd name="T7" fmla="*/ 2147483646 h 166"/>
                  <a:gd name="T8" fmla="*/ 2147483646 w 180"/>
                  <a:gd name="T9" fmla="*/ 2147483646 h 166"/>
                  <a:gd name="T10" fmla="*/ 2147483646 w 180"/>
                  <a:gd name="T11" fmla="*/ 2147483646 h 166"/>
                  <a:gd name="T12" fmla="*/ 2147483646 w 180"/>
                  <a:gd name="T13" fmla="*/ 2147483646 h 166"/>
                  <a:gd name="T14" fmla="*/ 2147483646 w 180"/>
                  <a:gd name="T15" fmla="*/ 2147483646 h 166"/>
                  <a:gd name="T16" fmla="*/ 2147483646 w 180"/>
                  <a:gd name="T17" fmla="*/ 2147483646 h 166"/>
                  <a:gd name="T18" fmla="*/ 2147483646 w 180"/>
                  <a:gd name="T19" fmla="*/ 2147483646 h 166"/>
                  <a:gd name="T20" fmla="*/ 2147483646 w 180"/>
                  <a:gd name="T21" fmla="*/ 2147483646 h 166"/>
                  <a:gd name="T22" fmla="*/ 2147483646 w 180"/>
                  <a:gd name="T23" fmla="*/ 0 h 166"/>
                  <a:gd name="T24" fmla="*/ 2147483646 w 180"/>
                  <a:gd name="T25" fmla="*/ 2147483646 h 166"/>
                  <a:gd name="T26" fmla="*/ 2147483646 w 180"/>
                  <a:gd name="T27" fmla="*/ 2147483646 h 166"/>
                  <a:gd name="T28" fmla="*/ 2147483646 w 180"/>
                  <a:gd name="T29" fmla="*/ 2147483646 h 166"/>
                  <a:gd name="T30" fmla="*/ 2147483646 w 180"/>
                  <a:gd name="T31" fmla="*/ 2147483646 h 166"/>
                  <a:gd name="T32" fmla="*/ 2147483646 w 180"/>
                  <a:gd name="T33" fmla="*/ 2147483646 h 166"/>
                  <a:gd name="T34" fmla="*/ 2147483646 w 180"/>
                  <a:gd name="T35" fmla="*/ 2147483646 h 16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80" h="166">
                    <a:moveTo>
                      <a:pt x="134" y="101"/>
                    </a:moveTo>
                    <a:lnTo>
                      <a:pt x="134" y="101"/>
                    </a:lnTo>
                    <a:cubicBezTo>
                      <a:pt x="127" y="116"/>
                      <a:pt x="112" y="126"/>
                      <a:pt x="95" y="126"/>
                    </a:cubicBezTo>
                    <a:cubicBezTo>
                      <a:pt x="88" y="126"/>
                      <a:pt x="83" y="125"/>
                      <a:pt x="77" y="122"/>
                    </a:cubicBezTo>
                    <a:cubicBezTo>
                      <a:pt x="55" y="113"/>
                      <a:pt x="45" y="87"/>
                      <a:pt x="55" y="65"/>
                    </a:cubicBezTo>
                    <a:cubicBezTo>
                      <a:pt x="62" y="50"/>
                      <a:pt x="78" y="40"/>
                      <a:pt x="95" y="40"/>
                    </a:cubicBezTo>
                    <a:cubicBezTo>
                      <a:pt x="101" y="40"/>
                      <a:pt x="107" y="41"/>
                      <a:pt x="112" y="43"/>
                    </a:cubicBezTo>
                    <a:cubicBezTo>
                      <a:pt x="123" y="48"/>
                      <a:pt x="131" y="57"/>
                      <a:pt x="135" y="67"/>
                    </a:cubicBezTo>
                    <a:cubicBezTo>
                      <a:pt x="139" y="78"/>
                      <a:pt x="139" y="90"/>
                      <a:pt x="134" y="101"/>
                    </a:cubicBezTo>
                    <a:close/>
                    <a:moveTo>
                      <a:pt x="129" y="7"/>
                    </a:moveTo>
                    <a:lnTo>
                      <a:pt x="129" y="7"/>
                    </a:lnTo>
                    <a:cubicBezTo>
                      <a:pt x="118" y="2"/>
                      <a:pt x="106" y="0"/>
                      <a:pt x="95" y="0"/>
                    </a:cubicBezTo>
                    <a:cubicBezTo>
                      <a:pt x="62" y="0"/>
                      <a:pt x="32" y="19"/>
                      <a:pt x="19" y="49"/>
                    </a:cubicBezTo>
                    <a:cubicBezTo>
                      <a:pt x="0" y="91"/>
                      <a:pt x="19" y="140"/>
                      <a:pt x="61" y="159"/>
                    </a:cubicBezTo>
                    <a:cubicBezTo>
                      <a:pt x="71" y="164"/>
                      <a:pt x="83" y="166"/>
                      <a:pt x="95" y="166"/>
                    </a:cubicBezTo>
                    <a:cubicBezTo>
                      <a:pt x="127" y="166"/>
                      <a:pt x="157" y="147"/>
                      <a:pt x="171" y="117"/>
                    </a:cubicBezTo>
                    <a:cubicBezTo>
                      <a:pt x="180" y="97"/>
                      <a:pt x="180" y="74"/>
                      <a:pt x="172" y="53"/>
                    </a:cubicBezTo>
                    <a:cubicBezTo>
                      <a:pt x="164" y="32"/>
                      <a:pt x="149" y="16"/>
                      <a:pt x="129" y="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Freeform 133">
                <a:extLst>
                  <a:ext uri="{FF2B5EF4-FFF2-40B4-BE49-F238E27FC236}">
                    <a16:creationId xmlns:a16="http://schemas.microsoft.com/office/drawing/2014/main" id="{AEDCF7FF-0F59-4D87-99A1-56827CB5056E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529513" y="1316038"/>
                <a:ext cx="169863" cy="168275"/>
              </a:xfrm>
              <a:custGeom>
                <a:avLst/>
                <a:gdLst>
                  <a:gd name="T0" fmla="*/ 2147483646 w 403"/>
                  <a:gd name="T1" fmla="*/ 2147483646 h 402"/>
                  <a:gd name="T2" fmla="*/ 2147483646 w 403"/>
                  <a:gd name="T3" fmla="*/ 2147483646 h 402"/>
                  <a:gd name="T4" fmla="*/ 2147483646 w 403"/>
                  <a:gd name="T5" fmla="*/ 2147483646 h 402"/>
                  <a:gd name="T6" fmla="*/ 2147483646 w 403"/>
                  <a:gd name="T7" fmla="*/ 2147483646 h 402"/>
                  <a:gd name="T8" fmla="*/ 2147483646 w 403"/>
                  <a:gd name="T9" fmla="*/ 2147483646 h 402"/>
                  <a:gd name="T10" fmla="*/ 2147483646 w 403"/>
                  <a:gd name="T11" fmla="*/ 2147483646 h 402"/>
                  <a:gd name="T12" fmla="*/ 2147483646 w 403"/>
                  <a:gd name="T13" fmla="*/ 2147483646 h 402"/>
                  <a:gd name="T14" fmla="*/ 2147483646 w 403"/>
                  <a:gd name="T15" fmla="*/ 2147483646 h 402"/>
                  <a:gd name="T16" fmla="*/ 2147483646 w 403"/>
                  <a:gd name="T17" fmla="*/ 2147483646 h 402"/>
                  <a:gd name="T18" fmla="*/ 2147483646 w 403"/>
                  <a:gd name="T19" fmla="*/ 2147483646 h 402"/>
                  <a:gd name="T20" fmla="*/ 2147483646 w 403"/>
                  <a:gd name="T21" fmla="*/ 2147483646 h 402"/>
                  <a:gd name="T22" fmla="*/ 2147483646 w 403"/>
                  <a:gd name="T23" fmla="*/ 2147483646 h 402"/>
                  <a:gd name="T24" fmla="*/ 2147483646 w 403"/>
                  <a:gd name="T25" fmla="*/ 2147483646 h 402"/>
                  <a:gd name="T26" fmla="*/ 2147483646 w 403"/>
                  <a:gd name="T27" fmla="*/ 2147483646 h 402"/>
                  <a:gd name="T28" fmla="*/ 2147483646 w 403"/>
                  <a:gd name="T29" fmla="*/ 2147483646 h 402"/>
                  <a:gd name="T30" fmla="*/ 2147483646 w 403"/>
                  <a:gd name="T31" fmla="*/ 2147483646 h 402"/>
                  <a:gd name="T32" fmla="*/ 2147483646 w 403"/>
                  <a:gd name="T33" fmla="*/ 2147483646 h 402"/>
                  <a:gd name="T34" fmla="*/ 2147483646 w 403"/>
                  <a:gd name="T35" fmla="*/ 2147483646 h 402"/>
                  <a:gd name="T36" fmla="*/ 2147483646 w 403"/>
                  <a:gd name="T37" fmla="*/ 2147483646 h 402"/>
                  <a:gd name="T38" fmla="*/ 2147483646 w 403"/>
                  <a:gd name="T39" fmla="*/ 2147483646 h 402"/>
                  <a:gd name="T40" fmla="*/ 2147483646 w 403"/>
                  <a:gd name="T41" fmla="*/ 2147483646 h 402"/>
                  <a:gd name="T42" fmla="*/ 2147483646 w 403"/>
                  <a:gd name="T43" fmla="*/ 2147483646 h 402"/>
                  <a:gd name="T44" fmla="*/ 2147483646 w 403"/>
                  <a:gd name="T45" fmla="*/ 2147483646 h 402"/>
                  <a:gd name="T46" fmla="*/ 2147483646 w 403"/>
                  <a:gd name="T47" fmla="*/ 2147483646 h 402"/>
                  <a:gd name="T48" fmla="*/ 2147483646 w 403"/>
                  <a:gd name="T49" fmla="*/ 2147483646 h 402"/>
                  <a:gd name="T50" fmla="*/ 2147483646 w 403"/>
                  <a:gd name="T51" fmla="*/ 2147483646 h 402"/>
                  <a:gd name="T52" fmla="*/ 2147483646 w 403"/>
                  <a:gd name="T53" fmla="*/ 2147483646 h 402"/>
                  <a:gd name="T54" fmla="*/ 2147483646 w 403"/>
                  <a:gd name="T55" fmla="*/ 2147483646 h 402"/>
                  <a:gd name="T56" fmla="*/ 2147483646 w 403"/>
                  <a:gd name="T57" fmla="*/ 2147483646 h 402"/>
                  <a:gd name="T58" fmla="*/ 2147483646 w 403"/>
                  <a:gd name="T59" fmla="*/ 2147483646 h 402"/>
                  <a:gd name="T60" fmla="*/ 2147483646 w 403"/>
                  <a:gd name="T61" fmla="*/ 2147483646 h 402"/>
                  <a:gd name="T62" fmla="*/ 2147483646 w 403"/>
                  <a:gd name="T63" fmla="*/ 2147483646 h 402"/>
                  <a:gd name="T64" fmla="*/ 2147483646 w 403"/>
                  <a:gd name="T65" fmla="*/ 2147483646 h 402"/>
                  <a:gd name="T66" fmla="*/ 2147483646 w 403"/>
                  <a:gd name="T67" fmla="*/ 2147483646 h 402"/>
                  <a:gd name="T68" fmla="*/ 2147483646 w 403"/>
                  <a:gd name="T69" fmla="*/ 2147483646 h 402"/>
                  <a:gd name="T70" fmla="*/ 2147483646 w 403"/>
                  <a:gd name="T71" fmla="*/ 2147483646 h 402"/>
                  <a:gd name="T72" fmla="*/ 2147483646 w 403"/>
                  <a:gd name="T73" fmla="*/ 2147483646 h 402"/>
                  <a:gd name="T74" fmla="*/ 2147483646 w 403"/>
                  <a:gd name="T75" fmla="*/ 2147483646 h 402"/>
                  <a:gd name="T76" fmla="*/ 2147483646 w 403"/>
                  <a:gd name="T77" fmla="*/ 2147483646 h 402"/>
                  <a:gd name="T78" fmla="*/ 2147483646 w 403"/>
                  <a:gd name="T79" fmla="*/ 2147483646 h 402"/>
                  <a:gd name="T80" fmla="*/ 2147483646 w 403"/>
                  <a:gd name="T81" fmla="*/ 2147483646 h 402"/>
                  <a:gd name="T82" fmla="*/ 2147483646 w 403"/>
                  <a:gd name="T83" fmla="*/ 2147483646 h 402"/>
                  <a:gd name="T84" fmla="*/ 2147483646 w 403"/>
                  <a:gd name="T85" fmla="*/ 2147483646 h 402"/>
                  <a:gd name="T86" fmla="*/ 2147483646 w 403"/>
                  <a:gd name="T87" fmla="*/ 2147483646 h 402"/>
                  <a:gd name="T88" fmla="*/ 2147483646 w 403"/>
                  <a:gd name="T89" fmla="*/ 2147483646 h 402"/>
                  <a:gd name="T90" fmla="*/ 2147483646 w 403"/>
                  <a:gd name="T91" fmla="*/ 2147483646 h 402"/>
                  <a:gd name="T92" fmla="*/ 2147483646 w 403"/>
                  <a:gd name="T93" fmla="*/ 2147483646 h 402"/>
                  <a:gd name="T94" fmla="*/ 2147483646 w 403"/>
                  <a:gd name="T95" fmla="*/ 2147483646 h 402"/>
                  <a:gd name="T96" fmla="*/ 2147483646 w 403"/>
                  <a:gd name="T97" fmla="*/ 2147483646 h 402"/>
                  <a:gd name="T98" fmla="*/ 2147483646 w 403"/>
                  <a:gd name="T99" fmla="*/ 2147483646 h 402"/>
                  <a:gd name="T100" fmla="*/ 2147483646 w 403"/>
                  <a:gd name="T101" fmla="*/ 2147483646 h 402"/>
                  <a:gd name="T102" fmla="*/ 2147483646 w 403"/>
                  <a:gd name="T103" fmla="*/ 2147483646 h 402"/>
                  <a:gd name="T104" fmla="*/ 2147483646 w 403"/>
                  <a:gd name="T105" fmla="*/ 2147483646 h 402"/>
                  <a:gd name="T106" fmla="*/ 2147483646 w 403"/>
                  <a:gd name="T107" fmla="*/ 2147483646 h 402"/>
                  <a:gd name="T108" fmla="*/ 2147483646 w 403"/>
                  <a:gd name="T109" fmla="*/ 2147483646 h 402"/>
                  <a:gd name="T110" fmla="*/ 2147483646 w 403"/>
                  <a:gd name="T111" fmla="*/ 2147483646 h 402"/>
                  <a:gd name="T112" fmla="*/ 2147483646 w 403"/>
                  <a:gd name="T113" fmla="*/ 2147483646 h 40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403" h="402">
                    <a:moveTo>
                      <a:pt x="301" y="272"/>
                    </a:moveTo>
                    <a:lnTo>
                      <a:pt x="301" y="272"/>
                    </a:lnTo>
                    <a:cubicBezTo>
                      <a:pt x="292" y="285"/>
                      <a:pt x="280" y="296"/>
                      <a:pt x="267" y="304"/>
                    </a:cubicBezTo>
                    <a:lnTo>
                      <a:pt x="251" y="314"/>
                    </a:lnTo>
                    <a:lnTo>
                      <a:pt x="270" y="348"/>
                    </a:lnTo>
                    <a:lnTo>
                      <a:pt x="249" y="356"/>
                    </a:lnTo>
                    <a:lnTo>
                      <a:pt x="240" y="318"/>
                    </a:lnTo>
                    <a:lnTo>
                      <a:pt x="221" y="322"/>
                    </a:lnTo>
                    <a:cubicBezTo>
                      <a:pt x="206" y="324"/>
                      <a:pt x="190" y="324"/>
                      <a:pt x="175" y="320"/>
                    </a:cubicBezTo>
                    <a:lnTo>
                      <a:pt x="156" y="316"/>
                    </a:lnTo>
                    <a:lnTo>
                      <a:pt x="146" y="353"/>
                    </a:lnTo>
                    <a:lnTo>
                      <a:pt x="125" y="344"/>
                    </a:lnTo>
                    <a:lnTo>
                      <a:pt x="146" y="311"/>
                    </a:lnTo>
                    <a:lnTo>
                      <a:pt x="130" y="300"/>
                    </a:lnTo>
                    <a:cubicBezTo>
                      <a:pt x="117" y="291"/>
                      <a:pt x="107" y="280"/>
                      <a:pt x="98" y="266"/>
                    </a:cubicBezTo>
                    <a:lnTo>
                      <a:pt x="88" y="250"/>
                    </a:lnTo>
                    <a:lnTo>
                      <a:pt x="55" y="269"/>
                    </a:lnTo>
                    <a:lnTo>
                      <a:pt x="47" y="248"/>
                    </a:lnTo>
                    <a:lnTo>
                      <a:pt x="84" y="239"/>
                    </a:lnTo>
                    <a:lnTo>
                      <a:pt x="81" y="221"/>
                    </a:lnTo>
                    <a:cubicBezTo>
                      <a:pt x="78" y="205"/>
                      <a:pt x="79" y="189"/>
                      <a:pt x="82" y="174"/>
                    </a:cubicBezTo>
                    <a:lnTo>
                      <a:pt x="86" y="156"/>
                    </a:lnTo>
                    <a:lnTo>
                      <a:pt x="50" y="145"/>
                    </a:lnTo>
                    <a:lnTo>
                      <a:pt x="59" y="125"/>
                    </a:lnTo>
                    <a:lnTo>
                      <a:pt x="91" y="145"/>
                    </a:lnTo>
                    <a:lnTo>
                      <a:pt x="102" y="130"/>
                    </a:lnTo>
                    <a:cubicBezTo>
                      <a:pt x="111" y="117"/>
                      <a:pt x="123" y="106"/>
                      <a:pt x="136" y="98"/>
                    </a:cubicBezTo>
                    <a:lnTo>
                      <a:pt x="152" y="87"/>
                    </a:lnTo>
                    <a:lnTo>
                      <a:pt x="134" y="54"/>
                    </a:lnTo>
                    <a:lnTo>
                      <a:pt x="155" y="46"/>
                    </a:lnTo>
                    <a:lnTo>
                      <a:pt x="163" y="83"/>
                    </a:lnTo>
                    <a:lnTo>
                      <a:pt x="182" y="80"/>
                    </a:lnTo>
                    <a:cubicBezTo>
                      <a:pt x="197" y="78"/>
                      <a:pt x="213" y="78"/>
                      <a:pt x="228" y="81"/>
                    </a:cubicBezTo>
                    <a:lnTo>
                      <a:pt x="247" y="86"/>
                    </a:lnTo>
                    <a:lnTo>
                      <a:pt x="257" y="49"/>
                    </a:lnTo>
                    <a:lnTo>
                      <a:pt x="278" y="58"/>
                    </a:lnTo>
                    <a:lnTo>
                      <a:pt x="258" y="90"/>
                    </a:lnTo>
                    <a:lnTo>
                      <a:pt x="273" y="101"/>
                    </a:lnTo>
                    <a:cubicBezTo>
                      <a:pt x="286" y="111"/>
                      <a:pt x="296" y="122"/>
                      <a:pt x="305" y="135"/>
                    </a:cubicBezTo>
                    <a:lnTo>
                      <a:pt x="315" y="151"/>
                    </a:lnTo>
                    <a:lnTo>
                      <a:pt x="349" y="133"/>
                    </a:lnTo>
                    <a:lnTo>
                      <a:pt x="357" y="154"/>
                    </a:lnTo>
                    <a:lnTo>
                      <a:pt x="319" y="162"/>
                    </a:lnTo>
                    <a:lnTo>
                      <a:pt x="322" y="181"/>
                    </a:lnTo>
                    <a:cubicBezTo>
                      <a:pt x="325" y="197"/>
                      <a:pt x="324" y="212"/>
                      <a:pt x="321" y="228"/>
                    </a:cubicBezTo>
                    <a:lnTo>
                      <a:pt x="317" y="246"/>
                    </a:lnTo>
                    <a:lnTo>
                      <a:pt x="354" y="257"/>
                    </a:lnTo>
                    <a:lnTo>
                      <a:pt x="344" y="277"/>
                    </a:lnTo>
                    <a:lnTo>
                      <a:pt x="312" y="257"/>
                    </a:lnTo>
                    <a:lnTo>
                      <a:pt x="301" y="272"/>
                    </a:lnTo>
                    <a:close/>
                    <a:moveTo>
                      <a:pt x="338" y="321"/>
                    </a:moveTo>
                    <a:lnTo>
                      <a:pt x="338" y="321"/>
                    </a:lnTo>
                    <a:lnTo>
                      <a:pt x="341" y="322"/>
                    </a:lnTo>
                    <a:cubicBezTo>
                      <a:pt x="353" y="327"/>
                      <a:pt x="368" y="322"/>
                      <a:pt x="374" y="310"/>
                    </a:cubicBezTo>
                    <a:lnTo>
                      <a:pt x="397" y="257"/>
                    </a:lnTo>
                    <a:cubicBezTo>
                      <a:pt x="400" y="251"/>
                      <a:pt x="400" y="244"/>
                      <a:pt x="398" y="238"/>
                    </a:cubicBezTo>
                    <a:cubicBezTo>
                      <a:pt x="395" y="232"/>
                      <a:pt x="390" y="227"/>
                      <a:pt x="384" y="224"/>
                    </a:cubicBezTo>
                    <a:lnTo>
                      <a:pt x="363" y="218"/>
                    </a:lnTo>
                    <a:cubicBezTo>
                      <a:pt x="364" y="210"/>
                      <a:pt x="364" y="201"/>
                      <a:pt x="364" y="193"/>
                    </a:cubicBezTo>
                    <a:lnTo>
                      <a:pt x="383" y="189"/>
                    </a:lnTo>
                    <a:lnTo>
                      <a:pt x="385" y="188"/>
                    </a:lnTo>
                    <a:cubicBezTo>
                      <a:pt x="391" y="186"/>
                      <a:pt x="397" y="181"/>
                      <a:pt x="400" y="175"/>
                    </a:cubicBezTo>
                    <a:cubicBezTo>
                      <a:pt x="402" y="169"/>
                      <a:pt x="403" y="162"/>
                      <a:pt x="400" y="156"/>
                    </a:cubicBezTo>
                    <a:lnTo>
                      <a:pt x="380" y="102"/>
                    </a:lnTo>
                    <a:cubicBezTo>
                      <a:pt x="375" y="90"/>
                      <a:pt x="360" y="83"/>
                      <a:pt x="347" y="88"/>
                    </a:cubicBezTo>
                    <a:lnTo>
                      <a:pt x="328" y="99"/>
                    </a:lnTo>
                    <a:cubicBezTo>
                      <a:pt x="323" y="92"/>
                      <a:pt x="317" y="86"/>
                      <a:pt x="311" y="81"/>
                    </a:cubicBezTo>
                    <a:lnTo>
                      <a:pt x="321" y="64"/>
                    </a:lnTo>
                    <a:lnTo>
                      <a:pt x="323" y="62"/>
                    </a:lnTo>
                    <a:cubicBezTo>
                      <a:pt x="328" y="49"/>
                      <a:pt x="323" y="35"/>
                      <a:pt x="311" y="29"/>
                    </a:cubicBezTo>
                    <a:lnTo>
                      <a:pt x="257" y="5"/>
                    </a:lnTo>
                    <a:cubicBezTo>
                      <a:pt x="245" y="0"/>
                      <a:pt x="230" y="6"/>
                      <a:pt x="225" y="18"/>
                    </a:cubicBezTo>
                    <a:lnTo>
                      <a:pt x="218" y="39"/>
                    </a:lnTo>
                    <a:cubicBezTo>
                      <a:pt x="210" y="39"/>
                      <a:pt x="202" y="38"/>
                      <a:pt x="194" y="39"/>
                    </a:cubicBezTo>
                    <a:lnTo>
                      <a:pt x="190" y="20"/>
                    </a:lnTo>
                    <a:lnTo>
                      <a:pt x="189" y="17"/>
                    </a:lnTo>
                    <a:cubicBezTo>
                      <a:pt x="185" y="7"/>
                      <a:pt x="176" y="1"/>
                      <a:pt x="165" y="1"/>
                    </a:cubicBezTo>
                    <a:cubicBezTo>
                      <a:pt x="162" y="1"/>
                      <a:pt x="160" y="1"/>
                      <a:pt x="157" y="2"/>
                    </a:cubicBezTo>
                    <a:lnTo>
                      <a:pt x="103" y="23"/>
                    </a:lnTo>
                    <a:cubicBezTo>
                      <a:pt x="90" y="28"/>
                      <a:pt x="84" y="42"/>
                      <a:pt x="89" y="55"/>
                    </a:cubicBezTo>
                    <a:lnTo>
                      <a:pt x="99" y="75"/>
                    </a:lnTo>
                    <a:cubicBezTo>
                      <a:pt x="93" y="80"/>
                      <a:pt x="87" y="86"/>
                      <a:pt x="81" y="92"/>
                    </a:cubicBezTo>
                    <a:lnTo>
                      <a:pt x="65" y="81"/>
                    </a:lnTo>
                    <a:lnTo>
                      <a:pt x="62" y="80"/>
                    </a:lnTo>
                    <a:cubicBezTo>
                      <a:pt x="50" y="74"/>
                      <a:pt x="35" y="80"/>
                      <a:pt x="30" y="92"/>
                    </a:cubicBezTo>
                    <a:lnTo>
                      <a:pt x="6" y="145"/>
                    </a:lnTo>
                    <a:cubicBezTo>
                      <a:pt x="0" y="157"/>
                      <a:pt x="6" y="172"/>
                      <a:pt x="19" y="178"/>
                    </a:cubicBezTo>
                    <a:lnTo>
                      <a:pt x="40" y="184"/>
                    </a:lnTo>
                    <a:cubicBezTo>
                      <a:pt x="39" y="192"/>
                      <a:pt x="39" y="200"/>
                      <a:pt x="39" y="209"/>
                    </a:cubicBezTo>
                    <a:lnTo>
                      <a:pt x="20" y="213"/>
                    </a:lnTo>
                    <a:lnTo>
                      <a:pt x="18" y="214"/>
                    </a:lnTo>
                    <a:cubicBezTo>
                      <a:pt x="12" y="216"/>
                      <a:pt x="6" y="221"/>
                      <a:pt x="4" y="227"/>
                    </a:cubicBezTo>
                    <a:cubicBezTo>
                      <a:pt x="1" y="233"/>
                      <a:pt x="1" y="239"/>
                      <a:pt x="3" y="246"/>
                    </a:cubicBezTo>
                    <a:lnTo>
                      <a:pt x="24" y="300"/>
                    </a:lnTo>
                    <a:cubicBezTo>
                      <a:pt x="28" y="312"/>
                      <a:pt x="43" y="319"/>
                      <a:pt x="56" y="314"/>
                    </a:cubicBezTo>
                    <a:lnTo>
                      <a:pt x="75" y="303"/>
                    </a:lnTo>
                    <a:cubicBezTo>
                      <a:pt x="81" y="310"/>
                      <a:pt x="86" y="316"/>
                      <a:pt x="92" y="321"/>
                    </a:cubicBezTo>
                    <a:lnTo>
                      <a:pt x="82" y="337"/>
                    </a:lnTo>
                    <a:lnTo>
                      <a:pt x="81" y="340"/>
                    </a:lnTo>
                    <a:cubicBezTo>
                      <a:pt x="75" y="353"/>
                      <a:pt x="80" y="367"/>
                      <a:pt x="93" y="373"/>
                    </a:cubicBezTo>
                    <a:lnTo>
                      <a:pt x="146" y="397"/>
                    </a:lnTo>
                    <a:cubicBezTo>
                      <a:pt x="158" y="402"/>
                      <a:pt x="173" y="396"/>
                      <a:pt x="178" y="384"/>
                    </a:cubicBezTo>
                    <a:lnTo>
                      <a:pt x="185" y="362"/>
                    </a:lnTo>
                    <a:cubicBezTo>
                      <a:pt x="193" y="363"/>
                      <a:pt x="201" y="363"/>
                      <a:pt x="209" y="363"/>
                    </a:cubicBezTo>
                    <a:lnTo>
                      <a:pt x="214" y="382"/>
                    </a:lnTo>
                    <a:lnTo>
                      <a:pt x="214" y="385"/>
                    </a:lnTo>
                    <a:cubicBezTo>
                      <a:pt x="218" y="395"/>
                      <a:pt x="228" y="401"/>
                      <a:pt x="238" y="401"/>
                    </a:cubicBezTo>
                    <a:cubicBezTo>
                      <a:pt x="241" y="401"/>
                      <a:pt x="244" y="401"/>
                      <a:pt x="246" y="400"/>
                    </a:cubicBezTo>
                    <a:lnTo>
                      <a:pt x="301" y="379"/>
                    </a:lnTo>
                    <a:cubicBezTo>
                      <a:pt x="307" y="377"/>
                      <a:pt x="311" y="372"/>
                      <a:pt x="314" y="366"/>
                    </a:cubicBezTo>
                    <a:cubicBezTo>
                      <a:pt x="317" y="360"/>
                      <a:pt x="317" y="353"/>
                      <a:pt x="314" y="346"/>
                    </a:cubicBezTo>
                    <a:lnTo>
                      <a:pt x="304" y="327"/>
                    </a:lnTo>
                    <a:cubicBezTo>
                      <a:pt x="310" y="322"/>
                      <a:pt x="316" y="316"/>
                      <a:pt x="322" y="310"/>
                    </a:cubicBezTo>
                    <a:lnTo>
                      <a:pt x="338" y="32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66" name="梯形 165">
            <a:extLst>
              <a:ext uri="{FF2B5EF4-FFF2-40B4-BE49-F238E27FC236}">
                <a16:creationId xmlns:a16="http://schemas.microsoft.com/office/drawing/2014/main" id="{B04959B6-E528-4D78-9889-ABF7E6D4B64A}"/>
              </a:ext>
            </a:extLst>
          </p:cNvPr>
          <p:cNvSpPr/>
          <p:nvPr/>
        </p:nvSpPr>
        <p:spPr>
          <a:xfrm>
            <a:off x="1665406" y="1210937"/>
            <a:ext cx="9180000" cy="1629668"/>
          </a:xfrm>
          <a:prstGeom prst="trapezoid">
            <a:avLst>
              <a:gd name="adj" fmla="val 154391"/>
            </a:avLst>
          </a:prstGeom>
          <a:solidFill>
            <a:srgbClr val="ECEEF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BCE393AE-E4E8-4319-A900-31C2480DFF6C}"/>
              </a:ext>
            </a:extLst>
          </p:cNvPr>
          <p:cNvCxnSpPr>
            <a:cxnSpLocks/>
          </p:cNvCxnSpPr>
          <p:nvPr/>
        </p:nvCxnSpPr>
        <p:spPr>
          <a:xfrm>
            <a:off x="1658633" y="2847107"/>
            <a:ext cx="9180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2D4CF040-2010-4716-B72F-89B8AD1F10DF}"/>
              </a:ext>
            </a:extLst>
          </p:cNvPr>
          <p:cNvCxnSpPr>
            <a:cxnSpLocks/>
          </p:cNvCxnSpPr>
          <p:nvPr/>
        </p:nvCxnSpPr>
        <p:spPr>
          <a:xfrm flipV="1">
            <a:off x="1662579" y="1212112"/>
            <a:ext cx="2484607" cy="1639661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77F343FB-B5A7-474B-8CEF-F6EF7FCD4FFF}"/>
              </a:ext>
            </a:extLst>
          </p:cNvPr>
          <p:cNvCxnSpPr>
            <a:cxnSpLocks/>
          </p:cNvCxnSpPr>
          <p:nvPr/>
        </p:nvCxnSpPr>
        <p:spPr>
          <a:xfrm flipH="1" flipV="1">
            <a:off x="8363550" y="1208129"/>
            <a:ext cx="2472433" cy="1645702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文本框 149">
            <a:extLst>
              <a:ext uri="{FF2B5EF4-FFF2-40B4-BE49-F238E27FC236}">
                <a16:creationId xmlns:a16="http://schemas.microsoft.com/office/drawing/2014/main" id="{33F16AC8-4716-47BD-AD9D-CAC7F360037F}"/>
              </a:ext>
            </a:extLst>
          </p:cNvPr>
          <p:cNvSpPr txBox="1"/>
          <p:nvPr/>
        </p:nvSpPr>
        <p:spPr>
          <a:xfrm>
            <a:off x="4775928" y="1208129"/>
            <a:ext cx="29589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AI Management &amp; Orchestration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8DDDE47A-D6A9-4A9B-AE00-7CBA26423131}"/>
              </a:ext>
            </a:extLst>
          </p:cNvPr>
          <p:cNvSpPr txBox="1"/>
          <p:nvPr/>
        </p:nvSpPr>
        <p:spPr>
          <a:xfrm>
            <a:off x="3712108" y="1732770"/>
            <a:ext cx="12911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Services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4CB1FBA6-9F2A-491D-A79B-C7ADE8F459BC}"/>
              </a:ext>
            </a:extLst>
          </p:cNvPr>
          <p:cNvSpPr txBox="1"/>
          <p:nvPr/>
        </p:nvSpPr>
        <p:spPr>
          <a:xfrm>
            <a:off x="2388379" y="2513928"/>
            <a:ext cx="11810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C9B02A1E-88ED-40F5-B4DB-3B1CADC61ACE}"/>
              </a:ext>
            </a:extLst>
          </p:cNvPr>
          <p:cNvSpPr txBox="1"/>
          <p:nvPr/>
        </p:nvSpPr>
        <p:spPr>
          <a:xfrm>
            <a:off x="3411126" y="2513928"/>
            <a:ext cx="1387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E1063190-23C5-4030-9373-4B82448D5F7B}"/>
              </a:ext>
            </a:extLst>
          </p:cNvPr>
          <p:cNvSpPr txBox="1"/>
          <p:nvPr/>
        </p:nvSpPr>
        <p:spPr>
          <a:xfrm>
            <a:off x="4640094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A68577F2-607C-44E5-A633-B5D9728E7869}"/>
              </a:ext>
            </a:extLst>
          </p:cNvPr>
          <p:cNvSpPr txBox="1"/>
          <p:nvPr/>
        </p:nvSpPr>
        <p:spPr>
          <a:xfrm>
            <a:off x="5899146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6B4DC5E0-2C04-4FFA-ACED-129752D9F241}"/>
              </a:ext>
            </a:extLst>
          </p:cNvPr>
          <p:cNvSpPr txBox="1"/>
          <p:nvPr/>
        </p:nvSpPr>
        <p:spPr>
          <a:xfrm>
            <a:off x="7158197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74E042C6-4391-4BC9-BBE6-96B57BC63B6F}"/>
              </a:ext>
            </a:extLst>
          </p:cNvPr>
          <p:cNvSpPr txBox="1"/>
          <p:nvPr/>
        </p:nvSpPr>
        <p:spPr>
          <a:xfrm>
            <a:off x="7433279" y="1732770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Models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5ECCB1F9-61A5-479B-A73C-01D652072EC3}"/>
              </a:ext>
            </a:extLst>
          </p:cNvPr>
          <p:cNvSpPr txBox="1"/>
          <p:nvPr/>
        </p:nvSpPr>
        <p:spPr>
          <a:xfrm>
            <a:off x="8413233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Workflow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47EEFCBD-EB07-4515-A30D-793404D26CEE}"/>
              </a:ext>
            </a:extLst>
          </p:cNvPr>
          <p:cNvGrpSpPr/>
          <p:nvPr/>
        </p:nvGrpSpPr>
        <p:grpSpPr>
          <a:xfrm>
            <a:off x="8488103" y="2156768"/>
            <a:ext cx="1267648" cy="321482"/>
            <a:chOff x="314960" y="1127760"/>
            <a:chExt cx="4226560" cy="1071880"/>
          </a:xfrm>
          <a:solidFill>
            <a:schemeClr val="accent6"/>
          </a:solidFill>
        </p:grpSpPr>
        <p:sp>
          <p:nvSpPr>
            <p:cNvPr id="193" name="矩形: 圆角 192">
              <a:extLst>
                <a:ext uri="{FF2B5EF4-FFF2-40B4-BE49-F238E27FC236}">
                  <a16:creationId xmlns:a16="http://schemas.microsoft.com/office/drawing/2014/main" id="{2499D9C5-348C-4BA0-A1CF-41827D46A2B9}"/>
                </a:ext>
              </a:extLst>
            </p:cNvPr>
            <p:cNvSpPr/>
            <p:nvPr/>
          </p:nvSpPr>
          <p:spPr>
            <a:xfrm>
              <a:off x="31496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箭头: 右 199">
              <a:extLst>
                <a:ext uri="{FF2B5EF4-FFF2-40B4-BE49-F238E27FC236}">
                  <a16:creationId xmlns:a16="http://schemas.microsoft.com/office/drawing/2014/main" id="{A4416939-74FB-4075-9641-71FC246FED3E}"/>
                </a:ext>
              </a:extLst>
            </p:cNvPr>
            <p:cNvSpPr/>
            <p:nvPr/>
          </p:nvSpPr>
          <p:spPr>
            <a:xfrm>
              <a:off x="1044575" y="1166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矩形: 圆角 202">
              <a:extLst>
                <a:ext uri="{FF2B5EF4-FFF2-40B4-BE49-F238E27FC236}">
                  <a16:creationId xmlns:a16="http://schemas.microsoft.com/office/drawing/2014/main" id="{3829BE9D-2CAF-4D84-B904-00FF92EBADF9}"/>
                </a:ext>
              </a:extLst>
            </p:cNvPr>
            <p:cNvSpPr/>
            <p:nvPr/>
          </p:nvSpPr>
          <p:spPr>
            <a:xfrm>
              <a:off x="141986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矩形: 圆角 203">
              <a:extLst>
                <a:ext uri="{FF2B5EF4-FFF2-40B4-BE49-F238E27FC236}">
                  <a16:creationId xmlns:a16="http://schemas.microsoft.com/office/drawing/2014/main" id="{A7032693-3551-41AD-8B54-DF5E02265DAD}"/>
                </a:ext>
              </a:extLst>
            </p:cNvPr>
            <p:cNvSpPr/>
            <p:nvPr/>
          </p:nvSpPr>
          <p:spPr>
            <a:xfrm>
              <a:off x="252476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箭头: 右 205">
              <a:extLst>
                <a:ext uri="{FF2B5EF4-FFF2-40B4-BE49-F238E27FC236}">
                  <a16:creationId xmlns:a16="http://schemas.microsoft.com/office/drawing/2014/main" id="{6C621FF1-3A35-4C15-852B-9CB8136E5F91}"/>
                </a:ext>
              </a:extLst>
            </p:cNvPr>
            <p:cNvSpPr/>
            <p:nvPr/>
          </p:nvSpPr>
          <p:spPr>
            <a:xfrm>
              <a:off x="3254375" y="1166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矩形: 圆角 206">
              <a:extLst>
                <a:ext uri="{FF2B5EF4-FFF2-40B4-BE49-F238E27FC236}">
                  <a16:creationId xmlns:a16="http://schemas.microsoft.com/office/drawing/2014/main" id="{9BFD264B-A6B9-4BEC-97FD-8BD0DF92C0DF}"/>
                </a:ext>
              </a:extLst>
            </p:cNvPr>
            <p:cNvSpPr/>
            <p:nvPr/>
          </p:nvSpPr>
          <p:spPr>
            <a:xfrm>
              <a:off x="361950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: 圆角 208">
              <a:extLst>
                <a:ext uri="{FF2B5EF4-FFF2-40B4-BE49-F238E27FC236}">
                  <a16:creationId xmlns:a16="http://schemas.microsoft.com/office/drawing/2014/main" id="{B24DC3A6-DDDD-4903-B72E-33BC98CC3A94}"/>
                </a:ext>
              </a:extLst>
            </p:cNvPr>
            <p:cNvSpPr/>
            <p:nvPr/>
          </p:nvSpPr>
          <p:spPr>
            <a:xfrm>
              <a:off x="62230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箭头: 右 209">
              <a:extLst>
                <a:ext uri="{FF2B5EF4-FFF2-40B4-BE49-F238E27FC236}">
                  <a16:creationId xmlns:a16="http://schemas.microsoft.com/office/drawing/2014/main" id="{A9CCE921-1885-4532-B78A-7B4D1F31BD8E}"/>
                </a:ext>
              </a:extLst>
            </p:cNvPr>
            <p:cNvSpPr/>
            <p:nvPr/>
          </p:nvSpPr>
          <p:spPr>
            <a:xfrm>
              <a:off x="1351915" y="1928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矩形: 圆角 210">
              <a:extLst>
                <a:ext uri="{FF2B5EF4-FFF2-40B4-BE49-F238E27FC236}">
                  <a16:creationId xmlns:a16="http://schemas.microsoft.com/office/drawing/2014/main" id="{54141EF3-5F92-47C9-A814-0996CCF4E19C}"/>
                </a:ext>
              </a:extLst>
            </p:cNvPr>
            <p:cNvSpPr/>
            <p:nvPr/>
          </p:nvSpPr>
          <p:spPr>
            <a:xfrm>
              <a:off x="172720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矩形: 圆角 212">
              <a:extLst>
                <a:ext uri="{FF2B5EF4-FFF2-40B4-BE49-F238E27FC236}">
                  <a16:creationId xmlns:a16="http://schemas.microsoft.com/office/drawing/2014/main" id="{74390753-B2E1-4C09-B157-1C5E7A126278}"/>
                </a:ext>
              </a:extLst>
            </p:cNvPr>
            <p:cNvSpPr/>
            <p:nvPr/>
          </p:nvSpPr>
          <p:spPr>
            <a:xfrm>
              <a:off x="283210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箭头: 右 214">
              <a:extLst>
                <a:ext uri="{FF2B5EF4-FFF2-40B4-BE49-F238E27FC236}">
                  <a16:creationId xmlns:a16="http://schemas.microsoft.com/office/drawing/2014/main" id="{DDCE8004-B0E0-44B1-A3B6-D75DE073E8C1}"/>
                </a:ext>
              </a:extLst>
            </p:cNvPr>
            <p:cNvSpPr/>
            <p:nvPr/>
          </p:nvSpPr>
          <p:spPr>
            <a:xfrm>
              <a:off x="3561715" y="1928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: 圆角 215">
              <a:extLst>
                <a:ext uri="{FF2B5EF4-FFF2-40B4-BE49-F238E27FC236}">
                  <a16:creationId xmlns:a16="http://schemas.microsoft.com/office/drawing/2014/main" id="{CFC8E121-4415-496D-84D7-660AC53C98BD}"/>
                </a:ext>
              </a:extLst>
            </p:cNvPr>
            <p:cNvSpPr/>
            <p:nvPr/>
          </p:nvSpPr>
          <p:spPr>
            <a:xfrm>
              <a:off x="392684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7" name="连接符: 肘形 216">
              <a:extLst>
                <a:ext uri="{FF2B5EF4-FFF2-40B4-BE49-F238E27FC236}">
                  <a16:creationId xmlns:a16="http://schemas.microsoft.com/office/drawing/2014/main" id="{F5005C82-75E9-4792-8BD2-58DEA3D0BDAF}"/>
                </a:ext>
              </a:extLst>
            </p:cNvPr>
            <p:cNvCxnSpPr>
              <a:cxnSpLocks/>
              <a:stCxn id="203" idx="2"/>
              <a:endCxn id="204" idx="1"/>
            </p:cNvCxnSpPr>
            <p:nvPr/>
          </p:nvCxnSpPr>
          <p:spPr>
            <a:xfrm rot="5400000" flipH="1" flipV="1">
              <a:off x="2048510" y="961390"/>
              <a:ext cx="154940" cy="797560"/>
            </a:xfrm>
            <a:prstGeom prst="bentConnector4">
              <a:avLst>
                <a:gd name="adj1" fmla="val -75820"/>
                <a:gd name="adj2" fmla="val 69268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连接符: 肘形 219">
              <a:extLst>
                <a:ext uri="{FF2B5EF4-FFF2-40B4-BE49-F238E27FC236}">
                  <a16:creationId xmlns:a16="http://schemas.microsoft.com/office/drawing/2014/main" id="{4AC12286-B73C-4E83-B5F1-D8F2F7C781DD}"/>
                </a:ext>
              </a:extLst>
            </p:cNvPr>
            <p:cNvCxnSpPr>
              <a:stCxn id="207" idx="3"/>
              <a:endCxn id="209" idx="1"/>
            </p:cNvCxnSpPr>
            <p:nvPr/>
          </p:nvCxnSpPr>
          <p:spPr>
            <a:xfrm flipH="1">
              <a:off x="622300" y="1282700"/>
              <a:ext cx="3611880" cy="762000"/>
            </a:xfrm>
            <a:prstGeom prst="bentConnector5">
              <a:avLst>
                <a:gd name="adj1" fmla="val -6329"/>
                <a:gd name="adj2" fmla="val 60000"/>
                <a:gd name="adj3" fmla="val 106329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连接符: 肘形 222">
              <a:extLst>
                <a:ext uri="{FF2B5EF4-FFF2-40B4-BE49-F238E27FC236}">
                  <a16:creationId xmlns:a16="http://schemas.microsoft.com/office/drawing/2014/main" id="{9ADAF291-DE78-479A-9A10-6EA6B7B1443B}"/>
                </a:ext>
              </a:extLst>
            </p:cNvPr>
            <p:cNvCxnSpPr>
              <a:stCxn id="211" idx="2"/>
              <a:endCxn id="213" idx="1"/>
            </p:cNvCxnSpPr>
            <p:nvPr/>
          </p:nvCxnSpPr>
          <p:spPr>
            <a:xfrm rot="5400000" flipH="1" flipV="1">
              <a:off x="2355850" y="1723390"/>
              <a:ext cx="154940" cy="797560"/>
            </a:xfrm>
            <a:prstGeom prst="bentConnector4">
              <a:avLst>
                <a:gd name="adj1" fmla="val -73771"/>
                <a:gd name="adj2" fmla="val 69268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组合 320">
            <a:extLst>
              <a:ext uri="{FF2B5EF4-FFF2-40B4-BE49-F238E27FC236}">
                <a16:creationId xmlns:a16="http://schemas.microsoft.com/office/drawing/2014/main" id="{D7F3ABDB-E95B-4EFA-984E-FA326B6DF688}"/>
              </a:ext>
            </a:extLst>
          </p:cNvPr>
          <p:cNvGrpSpPr>
            <a:grpSpLocks noChangeAspect="1"/>
          </p:cNvGrpSpPr>
          <p:nvPr/>
        </p:nvGrpSpPr>
        <p:grpSpPr>
          <a:xfrm>
            <a:off x="4113150" y="1300324"/>
            <a:ext cx="489034" cy="504000"/>
            <a:chOff x="14548" y="11990"/>
            <a:chExt cx="1690" cy="1753"/>
          </a:xfrm>
        </p:grpSpPr>
        <p:sp>
          <p:nvSpPr>
            <p:cNvPr id="198" name="任意多边形 321">
              <a:extLst>
                <a:ext uri="{FF2B5EF4-FFF2-40B4-BE49-F238E27FC236}">
                  <a16:creationId xmlns:a16="http://schemas.microsoft.com/office/drawing/2014/main" id="{6A9B2E9A-EB18-4898-94BE-DED6F6CABDFE}"/>
                </a:ext>
              </a:extLst>
            </p:cNvPr>
            <p:cNvSpPr/>
            <p:nvPr/>
          </p:nvSpPr>
          <p:spPr>
            <a:xfrm>
              <a:off x="14548" y="12390"/>
              <a:ext cx="167" cy="168"/>
            </a:xfrm>
            <a:custGeom>
              <a:avLst/>
              <a:gdLst/>
              <a:ahLst/>
              <a:cxnLst/>
              <a:rect l="0" t="0" r="0" b="0"/>
              <a:pathLst>
                <a:path w="297" h="297">
                  <a:moveTo>
                    <a:pt x="296" y="148"/>
                  </a:moveTo>
                  <a:cubicBezTo>
                    <a:pt x="296" y="175"/>
                    <a:pt x="290" y="198"/>
                    <a:pt x="276" y="222"/>
                  </a:cubicBezTo>
                  <a:cubicBezTo>
                    <a:pt x="262" y="245"/>
                    <a:pt x="245" y="262"/>
                    <a:pt x="222" y="276"/>
                  </a:cubicBezTo>
                  <a:cubicBezTo>
                    <a:pt x="198" y="289"/>
                    <a:pt x="175" y="296"/>
                    <a:pt x="148" y="296"/>
                  </a:cubicBezTo>
                  <a:cubicBezTo>
                    <a:pt x="121" y="296"/>
                    <a:pt x="98" y="289"/>
                    <a:pt x="74" y="276"/>
                  </a:cubicBezTo>
                  <a:cubicBezTo>
                    <a:pt x="50" y="262"/>
                    <a:pt x="34" y="245"/>
                    <a:pt x="20" y="222"/>
                  </a:cubicBezTo>
                  <a:cubicBezTo>
                    <a:pt x="6" y="198"/>
                    <a:pt x="0" y="175"/>
                    <a:pt x="0" y="148"/>
                  </a:cubicBezTo>
                  <a:cubicBezTo>
                    <a:pt x="0" y="121"/>
                    <a:pt x="6" y="97"/>
                    <a:pt x="20" y="74"/>
                  </a:cubicBezTo>
                  <a:cubicBezTo>
                    <a:pt x="34" y="50"/>
                    <a:pt x="50" y="33"/>
                    <a:pt x="74" y="20"/>
                  </a:cubicBezTo>
                  <a:cubicBezTo>
                    <a:pt x="98" y="6"/>
                    <a:pt x="121" y="0"/>
                    <a:pt x="148" y="0"/>
                  </a:cubicBezTo>
                  <a:cubicBezTo>
                    <a:pt x="175" y="0"/>
                    <a:pt x="198" y="6"/>
                    <a:pt x="222" y="20"/>
                  </a:cubicBezTo>
                  <a:cubicBezTo>
                    <a:pt x="245" y="33"/>
                    <a:pt x="262" y="50"/>
                    <a:pt x="276" y="74"/>
                  </a:cubicBezTo>
                  <a:cubicBezTo>
                    <a:pt x="290" y="97"/>
                    <a:pt x="296" y="121"/>
                    <a:pt x="296" y="14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任意多边形 322">
              <a:extLst>
                <a:ext uri="{FF2B5EF4-FFF2-40B4-BE49-F238E27FC236}">
                  <a16:creationId xmlns:a16="http://schemas.microsoft.com/office/drawing/2014/main" id="{E6295EC7-C682-4280-944D-0C60BA5AAEDD}"/>
                </a:ext>
              </a:extLst>
            </p:cNvPr>
            <p:cNvSpPr/>
            <p:nvPr/>
          </p:nvSpPr>
          <p:spPr>
            <a:xfrm>
              <a:off x="14880" y="11990"/>
              <a:ext cx="168" cy="168"/>
            </a:xfrm>
            <a:custGeom>
              <a:avLst/>
              <a:gdLst/>
              <a:ahLst/>
              <a:cxnLst/>
              <a:rect l="0" t="0" r="0" b="0"/>
              <a:pathLst>
                <a:path w="296" h="296">
                  <a:moveTo>
                    <a:pt x="295" y="147"/>
                  </a:moveTo>
                  <a:cubicBezTo>
                    <a:pt x="295" y="175"/>
                    <a:pt x="288" y="197"/>
                    <a:pt x="275" y="221"/>
                  </a:cubicBezTo>
                  <a:cubicBezTo>
                    <a:pt x="261" y="244"/>
                    <a:pt x="244" y="261"/>
                    <a:pt x="221" y="275"/>
                  </a:cubicBezTo>
                  <a:cubicBezTo>
                    <a:pt x="197" y="288"/>
                    <a:pt x="174" y="295"/>
                    <a:pt x="147" y="295"/>
                  </a:cubicBezTo>
                  <a:cubicBezTo>
                    <a:pt x="119" y="295"/>
                    <a:pt x="97" y="288"/>
                    <a:pt x="74" y="275"/>
                  </a:cubicBezTo>
                  <a:cubicBezTo>
                    <a:pt x="50" y="261"/>
                    <a:pt x="32" y="244"/>
                    <a:pt x="19" y="221"/>
                  </a:cubicBezTo>
                  <a:cubicBezTo>
                    <a:pt x="5" y="197"/>
                    <a:pt x="0" y="174"/>
                    <a:pt x="0" y="147"/>
                  </a:cubicBezTo>
                  <a:cubicBezTo>
                    <a:pt x="0" y="119"/>
                    <a:pt x="5" y="96"/>
                    <a:pt x="19" y="73"/>
                  </a:cubicBezTo>
                  <a:cubicBezTo>
                    <a:pt x="32" y="49"/>
                    <a:pt x="50" y="32"/>
                    <a:pt x="74" y="19"/>
                  </a:cubicBezTo>
                  <a:cubicBezTo>
                    <a:pt x="97" y="5"/>
                    <a:pt x="120" y="0"/>
                    <a:pt x="147" y="0"/>
                  </a:cubicBezTo>
                  <a:cubicBezTo>
                    <a:pt x="175" y="0"/>
                    <a:pt x="197" y="5"/>
                    <a:pt x="221" y="19"/>
                  </a:cubicBezTo>
                  <a:cubicBezTo>
                    <a:pt x="244" y="32"/>
                    <a:pt x="261" y="49"/>
                    <a:pt x="275" y="73"/>
                  </a:cubicBezTo>
                  <a:cubicBezTo>
                    <a:pt x="288" y="96"/>
                    <a:pt x="295" y="120"/>
                    <a:pt x="295" y="14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任意多边形 323">
              <a:extLst>
                <a:ext uri="{FF2B5EF4-FFF2-40B4-BE49-F238E27FC236}">
                  <a16:creationId xmlns:a16="http://schemas.microsoft.com/office/drawing/2014/main" id="{9E58EB8B-BBE9-49C9-A6BE-92DC62B880E0}"/>
                </a:ext>
              </a:extLst>
            </p:cNvPr>
            <p:cNvSpPr/>
            <p:nvPr/>
          </p:nvSpPr>
          <p:spPr>
            <a:xfrm>
              <a:off x="15305" y="11995"/>
              <a:ext cx="168" cy="168"/>
            </a:xfrm>
            <a:custGeom>
              <a:avLst/>
              <a:gdLst/>
              <a:ahLst/>
              <a:cxnLst/>
              <a:rect l="0" t="0" r="0" b="0"/>
              <a:pathLst>
                <a:path w="297" h="296">
                  <a:moveTo>
                    <a:pt x="296" y="148"/>
                  </a:moveTo>
                  <a:cubicBezTo>
                    <a:pt x="296" y="175"/>
                    <a:pt x="290" y="198"/>
                    <a:pt x="276" y="222"/>
                  </a:cubicBezTo>
                  <a:cubicBezTo>
                    <a:pt x="262" y="245"/>
                    <a:pt x="246" y="262"/>
                    <a:pt x="222" y="276"/>
                  </a:cubicBezTo>
                  <a:cubicBezTo>
                    <a:pt x="198" y="289"/>
                    <a:pt x="175" y="295"/>
                    <a:pt x="148" y="295"/>
                  </a:cubicBezTo>
                  <a:cubicBezTo>
                    <a:pt x="121" y="295"/>
                    <a:pt x="97" y="289"/>
                    <a:pt x="74" y="276"/>
                  </a:cubicBezTo>
                  <a:cubicBezTo>
                    <a:pt x="50" y="262"/>
                    <a:pt x="34" y="245"/>
                    <a:pt x="20" y="222"/>
                  </a:cubicBezTo>
                  <a:cubicBezTo>
                    <a:pt x="6" y="198"/>
                    <a:pt x="0" y="175"/>
                    <a:pt x="0" y="148"/>
                  </a:cubicBezTo>
                  <a:cubicBezTo>
                    <a:pt x="0" y="120"/>
                    <a:pt x="6" y="97"/>
                    <a:pt x="20" y="74"/>
                  </a:cubicBezTo>
                  <a:cubicBezTo>
                    <a:pt x="34" y="50"/>
                    <a:pt x="50" y="33"/>
                    <a:pt x="74" y="20"/>
                  </a:cubicBezTo>
                  <a:cubicBezTo>
                    <a:pt x="97" y="6"/>
                    <a:pt x="121" y="0"/>
                    <a:pt x="148" y="0"/>
                  </a:cubicBezTo>
                  <a:cubicBezTo>
                    <a:pt x="175" y="0"/>
                    <a:pt x="198" y="6"/>
                    <a:pt x="222" y="20"/>
                  </a:cubicBezTo>
                  <a:cubicBezTo>
                    <a:pt x="246" y="33"/>
                    <a:pt x="262" y="50"/>
                    <a:pt x="276" y="74"/>
                  </a:cubicBezTo>
                  <a:cubicBezTo>
                    <a:pt x="290" y="97"/>
                    <a:pt x="296" y="120"/>
                    <a:pt x="296" y="14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任意多边形 324">
              <a:extLst>
                <a:ext uri="{FF2B5EF4-FFF2-40B4-BE49-F238E27FC236}">
                  <a16:creationId xmlns:a16="http://schemas.microsoft.com/office/drawing/2014/main" id="{32007732-3ED5-4564-A8AB-794DDDB5A065}"/>
                </a:ext>
              </a:extLst>
            </p:cNvPr>
            <p:cNvSpPr/>
            <p:nvPr/>
          </p:nvSpPr>
          <p:spPr>
            <a:xfrm>
              <a:off x="15738" y="11990"/>
              <a:ext cx="167" cy="168"/>
            </a:xfrm>
            <a:custGeom>
              <a:avLst/>
              <a:gdLst/>
              <a:ahLst/>
              <a:cxnLst/>
              <a:rect l="0" t="0" r="0" b="0"/>
              <a:pathLst>
                <a:path w="297" h="296">
                  <a:moveTo>
                    <a:pt x="296" y="147"/>
                  </a:moveTo>
                  <a:cubicBezTo>
                    <a:pt x="296" y="175"/>
                    <a:pt x="289" y="197"/>
                    <a:pt x="276" y="221"/>
                  </a:cubicBezTo>
                  <a:cubicBezTo>
                    <a:pt x="262" y="244"/>
                    <a:pt x="245" y="261"/>
                    <a:pt x="222" y="275"/>
                  </a:cubicBezTo>
                  <a:cubicBezTo>
                    <a:pt x="198" y="288"/>
                    <a:pt x="175" y="295"/>
                    <a:pt x="148" y="295"/>
                  </a:cubicBezTo>
                  <a:cubicBezTo>
                    <a:pt x="121" y="295"/>
                    <a:pt x="97" y="288"/>
                    <a:pt x="74" y="275"/>
                  </a:cubicBezTo>
                  <a:cubicBezTo>
                    <a:pt x="50" y="261"/>
                    <a:pt x="33" y="244"/>
                    <a:pt x="20" y="221"/>
                  </a:cubicBezTo>
                  <a:cubicBezTo>
                    <a:pt x="6" y="197"/>
                    <a:pt x="0" y="174"/>
                    <a:pt x="0" y="147"/>
                  </a:cubicBezTo>
                  <a:cubicBezTo>
                    <a:pt x="0" y="119"/>
                    <a:pt x="6" y="96"/>
                    <a:pt x="20" y="73"/>
                  </a:cubicBezTo>
                  <a:cubicBezTo>
                    <a:pt x="33" y="49"/>
                    <a:pt x="50" y="32"/>
                    <a:pt x="74" y="19"/>
                  </a:cubicBezTo>
                  <a:cubicBezTo>
                    <a:pt x="97" y="5"/>
                    <a:pt x="121" y="0"/>
                    <a:pt x="148" y="0"/>
                  </a:cubicBezTo>
                  <a:cubicBezTo>
                    <a:pt x="175" y="0"/>
                    <a:pt x="198" y="5"/>
                    <a:pt x="222" y="19"/>
                  </a:cubicBezTo>
                  <a:cubicBezTo>
                    <a:pt x="245" y="32"/>
                    <a:pt x="262" y="49"/>
                    <a:pt x="276" y="73"/>
                  </a:cubicBezTo>
                  <a:cubicBezTo>
                    <a:pt x="289" y="96"/>
                    <a:pt x="296" y="120"/>
                    <a:pt x="296" y="14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任意多边形 325">
              <a:extLst>
                <a:ext uri="{FF2B5EF4-FFF2-40B4-BE49-F238E27FC236}">
                  <a16:creationId xmlns:a16="http://schemas.microsoft.com/office/drawing/2014/main" id="{0C779873-0979-4003-9EAB-C2E300E867F2}"/>
                </a:ext>
              </a:extLst>
            </p:cNvPr>
            <p:cNvSpPr/>
            <p:nvPr/>
          </p:nvSpPr>
          <p:spPr>
            <a:xfrm>
              <a:off x="16070" y="12390"/>
              <a:ext cx="168" cy="168"/>
            </a:xfrm>
            <a:custGeom>
              <a:avLst/>
              <a:gdLst/>
              <a:ahLst/>
              <a:cxnLst/>
              <a:rect l="0" t="0" r="0" b="0"/>
              <a:pathLst>
                <a:path w="297" h="297">
                  <a:moveTo>
                    <a:pt x="296" y="148"/>
                  </a:moveTo>
                  <a:cubicBezTo>
                    <a:pt x="296" y="175"/>
                    <a:pt x="290" y="198"/>
                    <a:pt x="276" y="222"/>
                  </a:cubicBezTo>
                  <a:cubicBezTo>
                    <a:pt x="262" y="245"/>
                    <a:pt x="246" y="262"/>
                    <a:pt x="222" y="276"/>
                  </a:cubicBezTo>
                  <a:cubicBezTo>
                    <a:pt x="198" y="289"/>
                    <a:pt x="175" y="296"/>
                    <a:pt x="148" y="296"/>
                  </a:cubicBezTo>
                  <a:cubicBezTo>
                    <a:pt x="121" y="296"/>
                    <a:pt x="97" y="289"/>
                    <a:pt x="74" y="276"/>
                  </a:cubicBezTo>
                  <a:cubicBezTo>
                    <a:pt x="50" y="262"/>
                    <a:pt x="34" y="245"/>
                    <a:pt x="20" y="222"/>
                  </a:cubicBezTo>
                  <a:cubicBezTo>
                    <a:pt x="6" y="198"/>
                    <a:pt x="0" y="175"/>
                    <a:pt x="0" y="148"/>
                  </a:cubicBezTo>
                  <a:cubicBezTo>
                    <a:pt x="0" y="121"/>
                    <a:pt x="6" y="97"/>
                    <a:pt x="20" y="74"/>
                  </a:cubicBezTo>
                  <a:cubicBezTo>
                    <a:pt x="34" y="50"/>
                    <a:pt x="50" y="33"/>
                    <a:pt x="74" y="20"/>
                  </a:cubicBezTo>
                  <a:cubicBezTo>
                    <a:pt x="97" y="6"/>
                    <a:pt x="121" y="0"/>
                    <a:pt x="148" y="0"/>
                  </a:cubicBezTo>
                  <a:cubicBezTo>
                    <a:pt x="175" y="0"/>
                    <a:pt x="198" y="6"/>
                    <a:pt x="222" y="20"/>
                  </a:cubicBezTo>
                  <a:cubicBezTo>
                    <a:pt x="246" y="33"/>
                    <a:pt x="262" y="50"/>
                    <a:pt x="276" y="74"/>
                  </a:cubicBezTo>
                  <a:cubicBezTo>
                    <a:pt x="290" y="97"/>
                    <a:pt x="296" y="121"/>
                    <a:pt x="296" y="14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任意多边形 326">
              <a:extLst>
                <a:ext uri="{FF2B5EF4-FFF2-40B4-BE49-F238E27FC236}">
                  <a16:creationId xmlns:a16="http://schemas.microsoft.com/office/drawing/2014/main" id="{1E908168-2216-4A8C-8B47-04A1E43110C1}"/>
                </a:ext>
              </a:extLst>
            </p:cNvPr>
            <p:cNvSpPr/>
            <p:nvPr/>
          </p:nvSpPr>
          <p:spPr>
            <a:xfrm>
              <a:off x="14583" y="13043"/>
              <a:ext cx="505" cy="447"/>
            </a:xfrm>
            <a:custGeom>
              <a:avLst/>
              <a:gdLst/>
              <a:ahLst/>
              <a:cxnLst/>
              <a:rect l="0" t="0" r="0" b="0"/>
              <a:pathLst>
                <a:path w="891" h="791">
                  <a:moveTo>
                    <a:pt x="593" y="790"/>
                  </a:moveTo>
                  <a:lnTo>
                    <a:pt x="370" y="790"/>
                  </a:lnTo>
                  <a:cubicBezTo>
                    <a:pt x="167" y="790"/>
                    <a:pt x="0" y="625"/>
                    <a:pt x="0" y="421"/>
                  </a:cubicBezTo>
                  <a:cubicBezTo>
                    <a:pt x="0" y="217"/>
                    <a:pt x="164" y="52"/>
                    <a:pt x="367" y="51"/>
                  </a:cubicBezTo>
                  <a:cubicBezTo>
                    <a:pt x="424" y="43"/>
                    <a:pt x="817" y="0"/>
                    <a:pt x="883" y="205"/>
                  </a:cubicBezTo>
                  <a:cubicBezTo>
                    <a:pt x="890" y="225"/>
                    <a:pt x="878" y="247"/>
                    <a:pt x="858" y="254"/>
                  </a:cubicBezTo>
                  <a:cubicBezTo>
                    <a:pt x="838" y="260"/>
                    <a:pt x="816" y="249"/>
                    <a:pt x="809" y="229"/>
                  </a:cubicBezTo>
                  <a:cubicBezTo>
                    <a:pt x="770" y="104"/>
                    <a:pt x="476" y="114"/>
                    <a:pt x="375" y="129"/>
                  </a:cubicBezTo>
                  <a:lnTo>
                    <a:pt x="370" y="129"/>
                  </a:lnTo>
                  <a:cubicBezTo>
                    <a:pt x="209" y="129"/>
                    <a:pt x="78" y="260"/>
                    <a:pt x="78" y="421"/>
                  </a:cubicBezTo>
                  <a:cubicBezTo>
                    <a:pt x="78" y="582"/>
                    <a:pt x="209" y="712"/>
                    <a:pt x="370" y="712"/>
                  </a:cubicBezTo>
                  <a:lnTo>
                    <a:pt x="593" y="712"/>
                  </a:lnTo>
                  <a:cubicBezTo>
                    <a:pt x="614" y="712"/>
                    <a:pt x="631" y="729"/>
                    <a:pt x="631" y="750"/>
                  </a:cubicBezTo>
                  <a:cubicBezTo>
                    <a:pt x="631" y="773"/>
                    <a:pt x="614" y="790"/>
                    <a:pt x="593" y="790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任意多边形 327">
              <a:extLst>
                <a:ext uri="{FF2B5EF4-FFF2-40B4-BE49-F238E27FC236}">
                  <a16:creationId xmlns:a16="http://schemas.microsoft.com/office/drawing/2014/main" id="{B0E9F489-10D0-447C-8495-BB3586BCC232}"/>
                </a:ext>
              </a:extLst>
            </p:cNvPr>
            <p:cNvSpPr/>
            <p:nvPr/>
          </p:nvSpPr>
          <p:spPr>
            <a:xfrm>
              <a:off x="15700" y="13090"/>
              <a:ext cx="480" cy="403"/>
            </a:xfrm>
            <a:custGeom>
              <a:avLst/>
              <a:gdLst/>
              <a:ahLst/>
              <a:cxnLst/>
              <a:rect l="0" t="0" r="0" b="0"/>
              <a:pathLst>
                <a:path w="847" h="708">
                  <a:moveTo>
                    <a:pt x="495" y="707"/>
                  </a:moveTo>
                  <a:lnTo>
                    <a:pt x="284" y="707"/>
                  </a:lnTo>
                  <a:cubicBezTo>
                    <a:pt x="263" y="707"/>
                    <a:pt x="246" y="690"/>
                    <a:pt x="246" y="669"/>
                  </a:cubicBezTo>
                  <a:cubicBezTo>
                    <a:pt x="246" y="648"/>
                    <a:pt x="263" y="631"/>
                    <a:pt x="284" y="631"/>
                  </a:cubicBezTo>
                  <a:lnTo>
                    <a:pt x="495" y="631"/>
                  </a:lnTo>
                  <a:cubicBezTo>
                    <a:pt x="647" y="631"/>
                    <a:pt x="770" y="509"/>
                    <a:pt x="770" y="360"/>
                  </a:cubicBezTo>
                  <a:cubicBezTo>
                    <a:pt x="770" y="211"/>
                    <a:pt x="647" y="89"/>
                    <a:pt x="495" y="89"/>
                  </a:cubicBezTo>
                  <a:lnTo>
                    <a:pt x="490" y="89"/>
                  </a:lnTo>
                  <a:cubicBezTo>
                    <a:pt x="396" y="76"/>
                    <a:pt x="118" y="67"/>
                    <a:pt x="81" y="182"/>
                  </a:cubicBezTo>
                  <a:cubicBezTo>
                    <a:pt x="74" y="202"/>
                    <a:pt x="53" y="214"/>
                    <a:pt x="32" y="207"/>
                  </a:cubicBezTo>
                  <a:cubicBezTo>
                    <a:pt x="12" y="200"/>
                    <a:pt x="0" y="179"/>
                    <a:pt x="7" y="158"/>
                  </a:cubicBezTo>
                  <a:cubicBezTo>
                    <a:pt x="36" y="70"/>
                    <a:pt x="130" y="20"/>
                    <a:pt x="287" y="8"/>
                  </a:cubicBezTo>
                  <a:cubicBezTo>
                    <a:pt x="387" y="0"/>
                    <a:pt x="479" y="10"/>
                    <a:pt x="497" y="13"/>
                  </a:cubicBezTo>
                  <a:cubicBezTo>
                    <a:pt x="689" y="14"/>
                    <a:pt x="845" y="170"/>
                    <a:pt x="845" y="361"/>
                  </a:cubicBezTo>
                  <a:cubicBezTo>
                    <a:pt x="846" y="551"/>
                    <a:pt x="689" y="707"/>
                    <a:pt x="495" y="70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任意多边形 328">
              <a:extLst>
                <a:ext uri="{FF2B5EF4-FFF2-40B4-BE49-F238E27FC236}">
                  <a16:creationId xmlns:a16="http://schemas.microsoft.com/office/drawing/2014/main" id="{A6B1BCB3-8269-460F-8747-79FE40E92B2F}"/>
                </a:ext>
              </a:extLst>
            </p:cNvPr>
            <p:cNvSpPr/>
            <p:nvPr/>
          </p:nvSpPr>
          <p:spPr>
            <a:xfrm>
              <a:off x="14668" y="12880"/>
              <a:ext cx="440" cy="233"/>
            </a:xfrm>
            <a:custGeom>
              <a:avLst/>
              <a:gdLst/>
              <a:ahLst/>
              <a:cxnLst/>
              <a:rect l="0" t="0" r="0" b="0"/>
              <a:pathLst>
                <a:path w="778" h="412">
                  <a:moveTo>
                    <a:pt x="38" y="411"/>
                  </a:moveTo>
                  <a:cubicBezTo>
                    <a:pt x="17" y="411"/>
                    <a:pt x="0" y="394"/>
                    <a:pt x="0" y="372"/>
                  </a:cubicBezTo>
                  <a:cubicBezTo>
                    <a:pt x="0" y="167"/>
                    <a:pt x="184" y="0"/>
                    <a:pt x="410" y="0"/>
                  </a:cubicBezTo>
                  <a:cubicBezTo>
                    <a:pt x="555" y="0"/>
                    <a:pt x="691" y="72"/>
                    <a:pt x="765" y="185"/>
                  </a:cubicBezTo>
                  <a:cubicBezTo>
                    <a:pt x="777" y="203"/>
                    <a:pt x="772" y="227"/>
                    <a:pt x="753" y="238"/>
                  </a:cubicBezTo>
                  <a:cubicBezTo>
                    <a:pt x="735" y="250"/>
                    <a:pt x="711" y="244"/>
                    <a:pt x="700" y="226"/>
                  </a:cubicBezTo>
                  <a:cubicBezTo>
                    <a:pt x="641" y="134"/>
                    <a:pt x="530" y="77"/>
                    <a:pt x="411" y="77"/>
                  </a:cubicBezTo>
                  <a:cubicBezTo>
                    <a:pt x="228" y="77"/>
                    <a:pt x="79" y="209"/>
                    <a:pt x="79" y="372"/>
                  </a:cubicBezTo>
                  <a:cubicBezTo>
                    <a:pt x="76" y="394"/>
                    <a:pt x="59" y="411"/>
                    <a:pt x="38" y="411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任意多边形 329">
              <a:extLst>
                <a:ext uri="{FF2B5EF4-FFF2-40B4-BE49-F238E27FC236}">
                  <a16:creationId xmlns:a16="http://schemas.microsoft.com/office/drawing/2014/main" id="{61DBA590-6B41-4760-8E5A-F5A14D98DDB4}"/>
                </a:ext>
              </a:extLst>
            </p:cNvPr>
            <p:cNvSpPr/>
            <p:nvPr/>
          </p:nvSpPr>
          <p:spPr>
            <a:xfrm>
              <a:off x="15915" y="12880"/>
              <a:ext cx="235" cy="318"/>
            </a:xfrm>
            <a:custGeom>
              <a:avLst/>
              <a:gdLst/>
              <a:ahLst/>
              <a:cxnLst/>
              <a:rect l="0" t="0" r="0" b="0"/>
              <a:pathLst>
                <a:path w="413" h="559">
                  <a:moveTo>
                    <a:pt x="364" y="558"/>
                  </a:moveTo>
                  <a:lnTo>
                    <a:pt x="363" y="558"/>
                  </a:lnTo>
                  <a:cubicBezTo>
                    <a:pt x="342" y="556"/>
                    <a:pt x="324" y="539"/>
                    <a:pt x="326" y="518"/>
                  </a:cubicBezTo>
                  <a:cubicBezTo>
                    <a:pt x="336" y="250"/>
                    <a:pt x="175" y="113"/>
                    <a:pt x="33" y="79"/>
                  </a:cubicBezTo>
                  <a:cubicBezTo>
                    <a:pt x="12" y="73"/>
                    <a:pt x="0" y="52"/>
                    <a:pt x="5" y="33"/>
                  </a:cubicBezTo>
                  <a:cubicBezTo>
                    <a:pt x="10" y="11"/>
                    <a:pt x="31" y="0"/>
                    <a:pt x="51" y="5"/>
                  </a:cubicBezTo>
                  <a:cubicBezTo>
                    <a:pt x="306" y="68"/>
                    <a:pt x="412" y="311"/>
                    <a:pt x="404" y="523"/>
                  </a:cubicBezTo>
                  <a:cubicBezTo>
                    <a:pt x="401" y="542"/>
                    <a:pt x="384" y="558"/>
                    <a:pt x="364" y="55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任意多边形 330">
              <a:extLst>
                <a:ext uri="{FF2B5EF4-FFF2-40B4-BE49-F238E27FC236}">
                  <a16:creationId xmlns:a16="http://schemas.microsoft.com/office/drawing/2014/main" id="{94D9A4F0-BFBE-4E29-8200-FC3553DB20D8}"/>
                </a:ext>
              </a:extLst>
            </p:cNvPr>
            <p:cNvSpPr/>
            <p:nvPr/>
          </p:nvSpPr>
          <p:spPr>
            <a:xfrm>
              <a:off x="14863" y="12645"/>
              <a:ext cx="535" cy="248"/>
            </a:xfrm>
            <a:custGeom>
              <a:avLst/>
              <a:gdLst/>
              <a:ahLst/>
              <a:cxnLst/>
              <a:rect l="0" t="0" r="0" b="0"/>
              <a:pathLst>
                <a:path w="945" h="437">
                  <a:moveTo>
                    <a:pt x="41" y="436"/>
                  </a:moveTo>
                  <a:cubicBezTo>
                    <a:pt x="40" y="436"/>
                    <a:pt x="39" y="436"/>
                    <a:pt x="36" y="436"/>
                  </a:cubicBezTo>
                  <a:cubicBezTo>
                    <a:pt x="15" y="434"/>
                    <a:pt x="0" y="414"/>
                    <a:pt x="3" y="393"/>
                  </a:cubicBezTo>
                  <a:cubicBezTo>
                    <a:pt x="17" y="275"/>
                    <a:pt x="83" y="171"/>
                    <a:pt x="186" y="100"/>
                  </a:cubicBezTo>
                  <a:cubicBezTo>
                    <a:pt x="288" y="30"/>
                    <a:pt x="415" y="0"/>
                    <a:pt x="544" y="17"/>
                  </a:cubicBezTo>
                  <a:cubicBezTo>
                    <a:pt x="716" y="39"/>
                    <a:pt x="865" y="142"/>
                    <a:pt x="935" y="287"/>
                  </a:cubicBezTo>
                  <a:cubicBezTo>
                    <a:pt x="944" y="307"/>
                    <a:pt x="936" y="329"/>
                    <a:pt x="916" y="339"/>
                  </a:cubicBezTo>
                  <a:cubicBezTo>
                    <a:pt x="896" y="348"/>
                    <a:pt x="874" y="340"/>
                    <a:pt x="865" y="320"/>
                  </a:cubicBezTo>
                  <a:cubicBezTo>
                    <a:pt x="807" y="199"/>
                    <a:pt x="680" y="112"/>
                    <a:pt x="533" y="92"/>
                  </a:cubicBezTo>
                  <a:cubicBezTo>
                    <a:pt x="424" y="77"/>
                    <a:pt x="316" y="103"/>
                    <a:pt x="230" y="162"/>
                  </a:cubicBezTo>
                  <a:cubicBezTo>
                    <a:pt x="145" y="220"/>
                    <a:pt x="91" y="306"/>
                    <a:pt x="80" y="401"/>
                  </a:cubicBezTo>
                  <a:cubicBezTo>
                    <a:pt x="78" y="423"/>
                    <a:pt x="61" y="436"/>
                    <a:pt x="41" y="436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任意多边形 331">
              <a:extLst>
                <a:ext uri="{FF2B5EF4-FFF2-40B4-BE49-F238E27FC236}">
                  <a16:creationId xmlns:a16="http://schemas.microsoft.com/office/drawing/2014/main" id="{96FEC5B4-324F-4490-9245-5EFF767FDA61}"/>
                </a:ext>
              </a:extLst>
            </p:cNvPr>
            <p:cNvSpPr/>
            <p:nvPr/>
          </p:nvSpPr>
          <p:spPr>
            <a:xfrm>
              <a:off x="15450" y="12598"/>
              <a:ext cx="290" cy="180"/>
            </a:xfrm>
            <a:custGeom>
              <a:avLst/>
              <a:gdLst/>
              <a:ahLst/>
              <a:cxnLst/>
              <a:rect l="0" t="0" r="0" b="0"/>
              <a:pathLst>
                <a:path w="512" h="318">
                  <a:moveTo>
                    <a:pt x="466" y="317"/>
                  </a:moveTo>
                  <a:cubicBezTo>
                    <a:pt x="452" y="317"/>
                    <a:pt x="438" y="309"/>
                    <a:pt x="432" y="296"/>
                  </a:cubicBezTo>
                  <a:cubicBezTo>
                    <a:pt x="346" y="128"/>
                    <a:pt x="238" y="85"/>
                    <a:pt x="56" y="145"/>
                  </a:cubicBezTo>
                  <a:cubicBezTo>
                    <a:pt x="36" y="152"/>
                    <a:pt x="13" y="141"/>
                    <a:pt x="7" y="120"/>
                  </a:cubicBezTo>
                  <a:cubicBezTo>
                    <a:pt x="0" y="100"/>
                    <a:pt x="11" y="78"/>
                    <a:pt x="32" y="71"/>
                  </a:cubicBezTo>
                  <a:cubicBezTo>
                    <a:pt x="250" y="0"/>
                    <a:pt x="399" y="59"/>
                    <a:pt x="502" y="261"/>
                  </a:cubicBezTo>
                  <a:cubicBezTo>
                    <a:pt x="511" y="280"/>
                    <a:pt x="504" y="304"/>
                    <a:pt x="485" y="313"/>
                  </a:cubicBezTo>
                  <a:cubicBezTo>
                    <a:pt x="478" y="315"/>
                    <a:pt x="473" y="317"/>
                    <a:pt x="466" y="31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任意多边形 332">
              <a:extLst>
                <a:ext uri="{FF2B5EF4-FFF2-40B4-BE49-F238E27FC236}">
                  <a16:creationId xmlns:a16="http://schemas.microsoft.com/office/drawing/2014/main" id="{146FF2E6-AC3E-44AA-8489-980A026AF5FE}"/>
                </a:ext>
              </a:extLst>
            </p:cNvPr>
            <p:cNvSpPr/>
            <p:nvPr/>
          </p:nvSpPr>
          <p:spPr>
            <a:xfrm>
              <a:off x="15188" y="12583"/>
              <a:ext cx="317" cy="115"/>
            </a:xfrm>
            <a:custGeom>
              <a:avLst/>
              <a:gdLst/>
              <a:ahLst/>
              <a:cxnLst/>
              <a:rect l="0" t="0" r="0" b="0"/>
              <a:pathLst>
                <a:path w="560" h="203">
                  <a:moveTo>
                    <a:pt x="44" y="202"/>
                  </a:moveTo>
                  <a:cubicBezTo>
                    <a:pt x="36" y="202"/>
                    <a:pt x="28" y="200"/>
                    <a:pt x="22" y="194"/>
                  </a:cubicBezTo>
                  <a:cubicBezTo>
                    <a:pt x="4" y="181"/>
                    <a:pt x="0" y="157"/>
                    <a:pt x="14" y="140"/>
                  </a:cubicBezTo>
                  <a:cubicBezTo>
                    <a:pt x="72" y="60"/>
                    <a:pt x="159" y="14"/>
                    <a:pt x="256" y="7"/>
                  </a:cubicBezTo>
                  <a:cubicBezTo>
                    <a:pt x="363" y="0"/>
                    <a:pt x="470" y="45"/>
                    <a:pt x="544" y="124"/>
                  </a:cubicBezTo>
                  <a:cubicBezTo>
                    <a:pt x="559" y="140"/>
                    <a:pt x="556" y="164"/>
                    <a:pt x="541" y="179"/>
                  </a:cubicBezTo>
                  <a:cubicBezTo>
                    <a:pt x="525" y="193"/>
                    <a:pt x="502" y="192"/>
                    <a:pt x="487" y="176"/>
                  </a:cubicBezTo>
                  <a:cubicBezTo>
                    <a:pt x="429" y="113"/>
                    <a:pt x="345" y="78"/>
                    <a:pt x="260" y="84"/>
                  </a:cubicBezTo>
                  <a:cubicBezTo>
                    <a:pt x="186" y="87"/>
                    <a:pt x="121" y="123"/>
                    <a:pt x="76" y="185"/>
                  </a:cubicBezTo>
                  <a:cubicBezTo>
                    <a:pt x="68" y="197"/>
                    <a:pt x="56" y="202"/>
                    <a:pt x="44" y="20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任意多边形 333">
              <a:extLst>
                <a:ext uri="{FF2B5EF4-FFF2-40B4-BE49-F238E27FC236}">
                  <a16:creationId xmlns:a16="http://schemas.microsoft.com/office/drawing/2014/main" id="{3161A6F0-FDC5-4051-BFE7-52DBF8513250}"/>
                </a:ext>
              </a:extLst>
            </p:cNvPr>
            <p:cNvSpPr/>
            <p:nvPr/>
          </p:nvSpPr>
          <p:spPr>
            <a:xfrm>
              <a:off x="15063" y="13055"/>
              <a:ext cx="687" cy="688"/>
            </a:xfrm>
            <a:custGeom>
              <a:avLst/>
              <a:gdLst/>
              <a:ahLst/>
              <a:cxnLst/>
              <a:rect l="0" t="0" r="0" b="0"/>
              <a:pathLst>
                <a:path w="1214" h="1214">
                  <a:moveTo>
                    <a:pt x="717" y="0"/>
                  </a:moveTo>
                  <a:cubicBezTo>
                    <a:pt x="737" y="0"/>
                    <a:pt x="758" y="11"/>
                    <a:pt x="758" y="30"/>
                  </a:cubicBezTo>
                  <a:lnTo>
                    <a:pt x="788" y="152"/>
                  </a:lnTo>
                  <a:lnTo>
                    <a:pt x="799" y="162"/>
                  </a:lnTo>
                  <a:lnTo>
                    <a:pt x="899" y="92"/>
                  </a:lnTo>
                  <a:cubicBezTo>
                    <a:pt x="919" y="82"/>
                    <a:pt x="940" y="92"/>
                    <a:pt x="949" y="103"/>
                  </a:cubicBezTo>
                  <a:lnTo>
                    <a:pt x="1110" y="264"/>
                  </a:lnTo>
                  <a:cubicBezTo>
                    <a:pt x="1121" y="275"/>
                    <a:pt x="1130" y="305"/>
                    <a:pt x="1121" y="314"/>
                  </a:cubicBezTo>
                  <a:lnTo>
                    <a:pt x="1051" y="414"/>
                  </a:lnTo>
                  <a:lnTo>
                    <a:pt x="1061" y="425"/>
                  </a:lnTo>
                  <a:lnTo>
                    <a:pt x="1183" y="455"/>
                  </a:lnTo>
                  <a:cubicBezTo>
                    <a:pt x="1203" y="455"/>
                    <a:pt x="1213" y="475"/>
                    <a:pt x="1213" y="496"/>
                  </a:cubicBezTo>
                  <a:lnTo>
                    <a:pt x="1213" y="718"/>
                  </a:lnTo>
                  <a:cubicBezTo>
                    <a:pt x="1213" y="738"/>
                    <a:pt x="1203" y="759"/>
                    <a:pt x="1183" y="759"/>
                  </a:cubicBezTo>
                  <a:lnTo>
                    <a:pt x="1061" y="789"/>
                  </a:lnTo>
                  <a:lnTo>
                    <a:pt x="1051" y="800"/>
                  </a:lnTo>
                  <a:lnTo>
                    <a:pt x="1121" y="900"/>
                  </a:lnTo>
                  <a:cubicBezTo>
                    <a:pt x="1131" y="920"/>
                    <a:pt x="1131" y="941"/>
                    <a:pt x="1110" y="950"/>
                  </a:cubicBezTo>
                  <a:lnTo>
                    <a:pt x="949" y="1110"/>
                  </a:lnTo>
                  <a:cubicBezTo>
                    <a:pt x="939" y="1121"/>
                    <a:pt x="908" y="1130"/>
                    <a:pt x="899" y="1121"/>
                  </a:cubicBezTo>
                  <a:lnTo>
                    <a:pt x="799" y="1052"/>
                  </a:lnTo>
                  <a:lnTo>
                    <a:pt x="788" y="1062"/>
                  </a:lnTo>
                  <a:lnTo>
                    <a:pt x="758" y="1183"/>
                  </a:lnTo>
                  <a:cubicBezTo>
                    <a:pt x="758" y="1193"/>
                    <a:pt x="738" y="1213"/>
                    <a:pt x="717" y="1213"/>
                  </a:cubicBezTo>
                  <a:lnTo>
                    <a:pt x="495" y="1213"/>
                  </a:lnTo>
                  <a:cubicBezTo>
                    <a:pt x="475" y="1213"/>
                    <a:pt x="454" y="1203"/>
                    <a:pt x="454" y="1183"/>
                  </a:cubicBezTo>
                  <a:lnTo>
                    <a:pt x="424" y="1062"/>
                  </a:lnTo>
                  <a:lnTo>
                    <a:pt x="413" y="1052"/>
                  </a:lnTo>
                  <a:lnTo>
                    <a:pt x="313" y="1121"/>
                  </a:lnTo>
                  <a:cubicBezTo>
                    <a:pt x="293" y="1131"/>
                    <a:pt x="272" y="1131"/>
                    <a:pt x="263" y="1110"/>
                  </a:cubicBezTo>
                  <a:lnTo>
                    <a:pt x="102" y="950"/>
                  </a:lnTo>
                  <a:cubicBezTo>
                    <a:pt x="82" y="940"/>
                    <a:pt x="82" y="920"/>
                    <a:pt x="91" y="900"/>
                  </a:cubicBezTo>
                  <a:lnTo>
                    <a:pt x="161" y="800"/>
                  </a:lnTo>
                  <a:lnTo>
                    <a:pt x="161" y="780"/>
                  </a:lnTo>
                  <a:lnTo>
                    <a:pt x="31" y="760"/>
                  </a:lnTo>
                  <a:cubicBezTo>
                    <a:pt x="11" y="760"/>
                    <a:pt x="0" y="740"/>
                    <a:pt x="0" y="719"/>
                  </a:cubicBezTo>
                  <a:lnTo>
                    <a:pt x="0" y="498"/>
                  </a:lnTo>
                  <a:cubicBezTo>
                    <a:pt x="0" y="478"/>
                    <a:pt x="11" y="457"/>
                    <a:pt x="31" y="457"/>
                  </a:cubicBezTo>
                  <a:lnTo>
                    <a:pt x="152" y="426"/>
                  </a:lnTo>
                  <a:lnTo>
                    <a:pt x="163" y="416"/>
                  </a:lnTo>
                  <a:lnTo>
                    <a:pt x="93" y="315"/>
                  </a:lnTo>
                  <a:cubicBezTo>
                    <a:pt x="82" y="296"/>
                    <a:pt x="82" y="275"/>
                    <a:pt x="103" y="265"/>
                  </a:cubicBezTo>
                  <a:lnTo>
                    <a:pt x="255" y="104"/>
                  </a:lnTo>
                  <a:cubicBezTo>
                    <a:pt x="266" y="94"/>
                    <a:pt x="296" y="85"/>
                    <a:pt x="305" y="94"/>
                  </a:cubicBezTo>
                  <a:lnTo>
                    <a:pt x="405" y="164"/>
                  </a:lnTo>
                  <a:lnTo>
                    <a:pt x="416" y="153"/>
                  </a:lnTo>
                  <a:lnTo>
                    <a:pt x="446" y="32"/>
                  </a:lnTo>
                  <a:cubicBezTo>
                    <a:pt x="457" y="12"/>
                    <a:pt x="477" y="1"/>
                    <a:pt x="497" y="1"/>
                  </a:cubicBezTo>
                  <a:lnTo>
                    <a:pt x="717" y="1"/>
                  </a:lnTo>
                  <a:lnTo>
                    <a:pt x="717" y="0"/>
                  </a:lnTo>
                  <a:close/>
                  <a:moveTo>
                    <a:pt x="676" y="81"/>
                  </a:moveTo>
                  <a:lnTo>
                    <a:pt x="524" y="81"/>
                  </a:lnTo>
                  <a:lnTo>
                    <a:pt x="504" y="191"/>
                  </a:lnTo>
                  <a:cubicBezTo>
                    <a:pt x="504" y="202"/>
                    <a:pt x="494" y="222"/>
                    <a:pt x="474" y="222"/>
                  </a:cubicBezTo>
                  <a:lnTo>
                    <a:pt x="424" y="252"/>
                  </a:lnTo>
                  <a:cubicBezTo>
                    <a:pt x="413" y="263"/>
                    <a:pt x="394" y="252"/>
                    <a:pt x="383" y="252"/>
                  </a:cubicBezTo>
                  <a:lnTo>
                    <a:pt x="292" y="182"/>
                  </a:lnTo>
                  <a:lnTo>
                    <a:pt x="192" y="282"/>
                  </a:lnTo>
                  <a:lnTo>
                    <a:pt x="252" y="374"/>
                  </a:lnTo>
                  <a:cubicBezTo>
                    <a:pt x="263" y="384"/>
                    <a:pt x="263" y="404"/>
                    <a:pt x="252" y="414"/>
                  </a:cubicBezTo>
                  <a:lnTo>
                    <a:pt x="233" y="475"/>
                  </a:lnTo>
                  <a:cubicBezTo>
                    <a:pt x="222" y="495"/>
                    <a:pt x="213" y="505"/>
                    <a:pt x="202" y="505"/>
                  </a:cubicBezTo>
                  <a:lnTo>
                    <a:pt x="81" y="525"/>
                  </a:lnTo>
                  <a:lnTo>
                    <a:pt x="81" y="677"/>
                  </a:lnTo>
                  <a:lnTo>
                    <a:pt x="202" y="707"/>
                  </a:lnTo>
                  <a:cubicBezTo>
                    <a:pt x="213" y="707"/>
                    <a:pt x="233" y="718"/>
                    <a:pt x="233" y="738"/>
                  </a:cubicBezTo>
                  <a:lnTo>
                    <a:pt x="252" y="788"/>
                  </a:lnTo>
                  <a:cubicBezTo>
                    <a:pt x="263" y="798"/>
                    <a:pt x="252" y="818"/>
                    <a:pt x="252" y="829"/>
                  </a:cubicBezTo>
                  <a:lnTo>
                    <a:pt x="182" y="920"/>
                  </a:lnTo>
                  <a:lnTo>
                    <a:pt x="283" y="1020"/>
                  </a:lnTo>
                  <a:lnTo>
                    <a:pt x="374" y="959"/>
                  </a:lnTo>
                  <a:cubicBezTo>
                    <a:pt x="384" y="949"/>
                    <a:pt x="404" y="949"/>
                    <a:pt x="415" y="959"/>
                  </a:cubicBezTo>
                  <a:lnTo>
                    <a:pt x="465" y="979"/>
                  </a:lnTo>
                  <a:cubicBezTo>
                    <a:pt x="495" y="990"/>
                    <a:pt x="506" y="999"/>
                    <a:pt x="506" y="1010"/>
                  </a:cubicBezTo>
                  <a:lnTo>
                    <a:pt x="526" y="1119"/>
                  </a:lnTo>
                  <a:lnTo>
                    <a:pt x="677" y="1119"/>
                  </a:lnTo>
                  <a:lnTo>
                    <a:pt x="708" y="1010"/>
                  </a:lnTo>
                  <a:cubicBezTo>
                    <a:pt x="708" y="999"/>
                    <a:pt x="718" y="979"/>
                    <a:pt x="738" y="979"/>
                  </a:cubicBezTo>
                  <a:lnTo>
                    <a:pt x="788" y="959"/>
                  </a:lnTo>
                  <a:cubicBezTo>
                    <a:pt x="799" y="949"/>
                    <a:pt x="819" y="959"/>
                    <a:pt x="829" y="959"/>
                  </a:cubicBezTo>
                  <a:lnTo>
                    <a:pt x="920" y="1020"/>
                  </a:lnTo>
                  <a:lnTo>
                    <a:pt x="1020" y="920"/>
                  </a:lnTo>
                  <a:lnTo>
                    <a:pt x="960" y="820"/>
                  </a:lnTo>
                  <a:cubicBezTo>
                    <a:pt x="949" y="809"/>
                    <a:pt x="949" y="800"/>
                    <a:pt x="960" y="779"/>
                  </a:cubicBezTo>
                  <a:lnTo>
                    <a:pt x="980" y="728"/>
                  </a:lnTo>
                  <a:cubicBezTo>
                    <a:pt x="990" y="718"/>
                    <a:pt x="999" y="709"/>
                    <a:pt x="1010" y="709"/>
                  </a:cubicBezTo>
                  <a:lnTo>
                    <a:pt x="1121" y="689"/>
                  </a:lnTo>
                  <a:lnTo>
                    <a:pt x="1121" y="528"/>
                  </a:lnTo>
                  <a:lnTo>
                    <a:pt x="1010" y="508"/>
                  </a:lnTo>
                  <a:cubicBezTo>
                    <a:pt x="999" y="508"/>
                    <a:pt x="990" y="498"/>
                    <a:pt x="980" y="478"/>
                  </a:cubicBezTo>
                  <a:lnTo>
                    <a:pt x="960" y="428"/>
                  </a:lnTo>
                  <a:cubicBezTo>
                    <a:pt x="949" y="417"/>
                    <a:pt x="960" y="397"/>
                    <a:pt x="960" y="387"/>
                  </a:cubicBezTo>
                  <a:lnTo>
                    <a:pt x="1020" y="296"/>
                  </a:lnTo>
                  <a:lnTo>
                    <a:pt x="920" y="195"/>
                  </a:lnTo>
                  <a:lnTo>
                    <a:pt x="829" y="246"/>
                  </a:lnTo>
                  <a:cubicBezTo>
                    <a:pt x="809" y="256"/>
                    <a:pt x="799" y="256"/>
                    <a:pt x="788" y="256"/>
                  </a:cubicBezTo>
                  <a:lnTo>
                    <a:pt x="727" y="226"/>
                  </a:lnTo>
                  <a:cubicBezTo>
                    <a:pt x="717" y="226"/>
                    <a:pt x="708" y="215"/>
                    <a:pt x="708" y="195"/>
                  </a:cubicBezTo>
                  <a:lnTo>
                    <a:pt x="676" y="81"/>
                  </a:lnTo>
                  <a:close/>
                  <a:moveTo>
                    <a:pt x="606" y="393"/>
                  </a:moveTo>
                  <a:cubicBezTo>
                    <a:pt x="717" y="393"/>
                    <a:pt x="817" y="493"/>
                    <a:pt x="817" y="604"/>
                  </a:cubicBezTo>
                  <a:cubicBezTo>
                    <a:pt x="817" y="714"/>
                    <a:pt x="717" y="816"/>
                    <a:pt x="606" y="816"/>
                  </a:cubicBezTo>
                  <a:cubicBezTo>
                    <a:pt x="495" y="816"/>
                    <a:pt x="395" y="715"/>
                    <a:pt x="395" y="604"/>
                  </a:cubicBezTo>
                  <a:cubicBezTo>
                    <a:pt x="394" y="484"/>
                    <a:pt x="495" y="393"/>
                    <a:pt x="606" y="393"/>
                  </a:cubicBezTo>
                  <a:close/>
                  <a:moveTo>
                    <a:pt x="606" y="474"/>
                  </a:moveTo>
                  <a:cubicBezTo>
                    <a:pt x="536" y="474"/>
                    <a:pt x="475" y="535"/>
                    <a:pt x="475" y="604"/>
                  </a:cubicBezTo>
                  <a:cubicBezTo>
                    <a:pt x="475" y="674"/>
                    <a:pt x="536" y="726"/>
                    <a:pt x="606" y="726"/>
                  </a:cubicBezTo>
                  <a:cubicBezTo>
                    <a:pt x="676" y="726"/>
                    <a:pt x="737" y="676"/>
                    <a:pt x="737" y="604"/>
                  </a:cubicBezTo>
                  <a:cubicBezTo>
                    <a:pt x="737" y="535"/>
                    <a:pt x="676" y="474"/>
                    <a:pt x="606" y="474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任意多边形 334">
              <a:extLst>
                <a:ext uri="{FF2B5EF4-FFF2-40B4-BE49-F238E27FC236}">
                  <a16:creationId xmlns:a16="http://schemas.microsoft.com/office/drawing/2014/main" id="{DF38C54E-20AA-4346-98A8-3B668A322DAF}"/>
                </a:ext>
              </a:extLst>
            </p:cNvPr>
            <p:cNvSpPr/>
            <p:nvPr/>
          </p:nvSpPr>
          <p:spPr>
            <a:xfrm>
              <a:off x="15605" y="12703"/>
              <a:ext cx="373" cy="355"/>
            </a:xfrm>
            <a:custGeom>
              <a:avLst/>
              <a:gdLst/>
              <a:ahLst/>
              <a:cxnLst/>
              <a:rect l="0" t="0" r="0" b="0"/>
              <a:pathLst>
                <a:path w="658" h="627">
                  <a:moveTo>
                    <a:pt x="325" y="626"/>
                  </a:moveTo>
                  <a:cubicBezTo>
                    <a:pt x="301" y="626"/>
                    <a:pt x="279" y="623"/>
                    <a:pt x="255" y="618"/>
                  </a:cubicBezTo>
                  <a:cubicBezTo>
                    <a:pt x="234" y="614"/>
                    <a:pt x="220" y="593"/>
                    <a:pt x="224" y="572"/>
                  </a:cubicBezTo>
                  <a:cubicBezTo>
                    <a:pt x="228" y="550"/>
                    <a:pt x="250" y="537"/>
                    <a:pt x="271" y="541"/>
                  </a:cubicBezTo>
                  <a:cubicBezTo>
                    <a:pt x="334" y="554"/>
                    <a:pt x="397" y="544"/>
                    <a:pt x="450" y="512"/>
                  </a:cubicBezTo>
                  <a:cubicBezTo>
                    <a:pt x="502" y="480"/>
                    <a:pt x="537" y="433"/>
                    <a:pt x="549" y="376"/>
                  </a:cubicBezTo>
                  <a:cubicBezTo>
                    <a:pt x="574" y="257"/>
                    <a:pt x="489" y="139"/>
                    <a:pt x="360" y="112"/>
                  </a:cubicBezTo>
                  <a:cubicBezTo>
                    <a:pt x="230" y="84"/>
                    <a:pt x="106" y="160"/>
                    <a:pt x="81" y="277"/>
                  </a:cubicBezTo>
                  <a:cubicBezTo>
                    <a:pt x="77" y="298"/>
                    <a:pt x="55" y="312"/>
                    <a:pt x="34" y="308"/>
                  </a:cubicBezTo>
                  <a:cubicBezTo>
                    <a:pt x="12" y="304"/>
                    <a:pt x="0" y="283"/>
                    <a:pt x="4" y="261"/>
                  </a:cubicBezTo>
                  <a:cubicBezTo>
                    <a:pt x="37" y="102"/>
                    <a:pt x="203" y="0"/>
                    <a:pt x="375" y="36"/>
                  </a:cubicBezTo>
                  <a:cubicBezTo>
                    <a:pt x="545" y="71"/>
                    <a:pt x="657" y="231"/>
                    <a:pt x="624" y="391"/>
                  </a:cubicBezTo>
                  <a:cubicBezTo>
                    <a:pt x="608" y="469"/>
                    <a:pt x="560" y="535"/>
                    <a:pt x="490" y="578"/>
                  </a:cubicBezTo>
                  <a:cubicBezTo>
                    <a:pt x="440" y="610"/>
                    <a:pt x="383" y="626"/>
                    <a:pt x="325" y="626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任意多边形 335">
              <a:extLst>
                <a:ext uri="{FF2B5EF4-FFF2-40B4-BE49-F238E27FC236}">
                  <a16:creationId xmlns:a16="http://schemas.microsoft.com/office/drawing/2014/main" id="{FA5EFF9C-9772-4874-9CB4-A152259D3233}"/>
                </a:ext>
              </a:extLst>
            </p:cNvPr>
            <p:cNvSpPr/>
            <p:nvPr/>
          </p:nvSpPr>
          <p:spPr>
            <a:xfrm>
              <a:off x="14828" y="13290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5" h="116">
                  <a:moveTo>
                    <a:pt x="57" y="115"/>
                  </a:moveTo>
                  <a:lnTo>
                    <a:pt x="0" y="115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115"/>
                  </a:lnTo>
                  <a:lnTo>
                    <a:pt x="57" y="11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任意多边形 336">
              <a:extLst>
                <a:ext uri="{FF2B5EF4-FFF2-40B4-BE49-F238E27FC236}">
                  <a16:creationId xmlns:a16="http://schemas.microsoft.com/office/drawing/2014/main" id="{59A71B4A-026D-4094-BE08-5B6A6771404C}"/>
                </a:ext>
              </a:extLst>
            </p:cNvPr>
            <p:cNvSpPr/>
            <p:nvPr/>
          </p:nvSpPr>
          <p:spPr>
            <a:xfrm>
              <a:off x="15145" y="12828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6" h="115">
                  <a:moveTo>
                    <a:pt x="58" y="114"/>
                  </a:moveTo>
                  <a:lnTo>
                    <a:pt x="0" y="114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14"/>
                  </a:lnTo>
                  <a:lnTo>
                    <a:pt x="58" y="11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任意多边形 337">
              <a:extLst>
                <a:ext uri="{FF2B5EF4-FFF2-40B4-BE49-F238E27FC236}">
                  <a16:creationId xmlns:a16="http://schemas.microsoft.com/office/drawing/2014/main" id="{D3FE88CB-C59D-4FA1-A247-84888A624580}"/>
                </a:ext>
              </a:extLst>
            </p:cNvPr>
            <p:cNvSpPr/>
            <p:nvPr/>
          </p:nvSpPr>
          <p:spPr>
            <a:xfrm>
              <a:off x="15725" y="12868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6" h="116">
                  <a:moveTo>
                    <a:pt x="57" y="115"/>
                  </a:moveTo>
                  <a:lnTo>
                    <a:pt x="0" y="11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15"/>
                  </a:lnTo>
                  <a:lnTo>
                    <a:pt x="57" y="11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任意多边形 338">
              <a:extLst>
                <a:ext uri="{FF2B5EF4-FFF2-40B4-BE49-F238E27FC236}">
                  <a16:creationId xmlns:a16="http://schemas.microsoft.com/office/drawing/2014/main" id="{CA932692-4968-4814-9731-EF36DA7A4A38}"/>
                </a:ext>
              </a:extLst>
            </p:cNvPr>
            <p:cNvSpPr/>
            <p:nvPr/>
          </p:nvSpPr>
          <p:spPr>
            <a:xfrm>
              <a:off x="15955" y="13290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6" h="116">
                  <a:moveTo>
                    <a:pt x="58" y="115"/>
                  </a:moveTo>
                  <a:lnTo>
                    <a:pt x="0" y="11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15"/>
                  </a:lnTo>
                  <a:lnTo>
                    <a:pt x="58" y="11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任意多边形 339">
              <a:extLst>
                <a:ext uri="{FF2B5EF4-FFF2-40B4-BE49-F238E27FC236}">
                  <a16:creationId xmlns:a16="http://schemas.microsoft.com/office/drawing/2014/main" id="{2DEB3B72-616F-4DFA-AD2E-080904CE9114}"/>
                </a:ext>
              </a:extLst>
            </p:cNvPr>
            <p:cNvSpPr/>
            <p:nvPr/>
          </p:nvSpPr>
          <p:spPr>
            <a:xfrm>
              <a:off x="15368" y="12075"/>
              <a:ext cx="45" cy="453"/>
            </a:xfrm>
            <a:custGeom>
              <a:avLst/>
              <a:gdLst/>
              <a:ahLst/>
              <a:cxnLst/>
              <a:rect l="0" t="0" r="0" b="0"/>
              <a:pathLst>
                <a:path w="79" h="797">
                  <a:moveTo>
                    <a:pt x="39" y="796"/>
                  </a:moveTo>
                  <a:lnTo>
                    <a:pt x="0" y="796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96"/>
                  </a:lnTo>
                  <a:lnTo>
                    <a:pt x="39" y="79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任意多边形 340">
              <a:extLst>
                <a:ext uri="{FF2B5EF4-FFF2-40B4-BE49-F238E27FC236}">
                  <a16:creationId xmlns:a16="http://schemas.microsoft.com/office/drawing/2014/main" id="{BA612D10-639C-492D-956C-2A9E62AC3C42}"/>
                </a:ext>
              </a:extLst>
            </p:cNvPr>
            <p:cNvSpPr/>
            <p:nvPr/>
          </p:nvSpPr>
          <p:spPr>
            <a:xfrm>
              <a:off x="15725" y="12115"/>
              <a:ext cx="118" cy="518"/>
            </a:xfrm>
            <a:custGeom>
              <a:avLst/>
              <a:gdLst/>
              <a:ahLst/>
              <a:cxnLst/>
              <a:rect l="0" t="0" r="0" b="0"/>
              <a:pathLst>
                <a:path w="209" h="911">
                  <a:moveTo>
                    <a:pt x="44" y="910"/>
                  </a:moveTo>
                  <a:lnTo>
                    <a:pt x="0" y="847"/>
                  </a:lnTo>
                  <a:lnTo>
                    <a:pt x="132" y="754"/>
                  </a:lnTo>
                  <a:lnTo>
                    <a:pt x="132" y="0"/>
                  </a:lnTo>
                  <a:lnTo>
                    <a:pt x="208" y="0"/>
                  </a:lnTo>
                  <a:lnTo>
                    <a:pt x="208" y="795"/>
                  </a:lnTo>
                  <a:lnTo>
                    <a:pt x="44" y="91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任意多边形 341">
              <a:extLst>
                <a:ext uri="{FF2B5EF4-FFF2-40B4-BE49-F238E27FC236}">
                  <a16:creationId xmlns:a16="http://schemas.microsoft.com/office/drawing/2014/main" id="{7431FB54-FF85-4A3A-BE47-D8C3EB0F8A7C}"/>
                </a:ext>
              </a:extLst>
            </p:cNvPr>
            <p:cNvSpPr/>
            <p:nvPr/>
          </p:nvSpPr>
          <p:spPr>
            <a:xfrm>
              <a:off x="16050" y="12525"/>
              <a:ext cx="118" cy="385"/>
            </a:xfrm>
            <a:custGeom>
              <a:avLst/>
              <a:gdLst/>
              <a:ahLst/>
              <a:cxnLst/>
              <a:rect l="0" t="0" r="0" b="0"/>
              <a:pathLst>
                <a:path w="209" h="680">
                  <a:moveTo>
                    <a:pt x="44" y="679"/>
                  </a:moveTo>
                  <a:lnTo>
                    <a:pt x="0" y="615"/>
                  </a:lnTo>
                  <a:lnTo>
                    <a:pt x="132" y="524"/>
                  </a:lnTo>
                  <a:lnTo>
                    <a:pt x="132" y="0"/>
                  </a:lnTo>
                  <a:lnTo>
                    <a:pt x="208" y="0"/>
                  </a:lnTo>
                  <a:lnTo>
                    <a:pt x="208" y="565"/>
                  </a:lnTo>
                  <a:lnTo>
                    <a:pt x="44" y="679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任意多边形 342">
              <a:extLst>
                <a:ext uri="{FF2B5EF4-FFF2-40B4-BE49-F238E27FC236}">
                  <a16:creationId xmlns:a16="http://schemas.microsoft.com/office/drawing/2014/main" id="{3D1D8290-7A11-4401-B981-6DBDC1F83E62}"/>
                </a:ext>
              </a:extLst>
            </p:cNvPr>
            <p:cNvSpPr/>
            <p:nvPr/>
          </p:nvSpPr>
          <p:spPr>
            <a:xfrm>
              <a:off x="14608" y="12525"/>
              <a:ext cx="117" cy="385"/>
            </a:xfrm>
            <a:custGeom>
              <a:avLst/>
              <a:gdLst/>
              <a:ahLst/>
              <a:cxnLst/>
              <a:rect l="0" t="0" r="0" b="0"/>
              <a:pathLst>
                <a:path w="209" h="680">
                  <a:moveTo>
                    <a:pt x="163" y="679"/>
                  </a:moveTo>
                  <a:lnTo>
                    <a:pt x="0" y="56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524"/>
                  </a:lnTo>
                  <a:lnTo>
                    <a:pt x="208" y="615"/>
                  </a:lnTo>
                  <a:lnTo>
                    <a:pt x="163" y="679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任意多边形 343">
              <a:extLst>
                <a:ext uri="{FF2B5EF4-FFF2-40B4-BE49-F238E27FC236}">
                  <a16:creationId xmlns:a16="http://schemas.microsoft.com/office/drawing/2014/main" id="{774543B3-4C23-4082-BFD1-898588068269}"/>
                </a:ext>
              </a:extLst>
            </p:cNvPr>
            <p:cNvSpPr/>
            <p:nvPr/>
          </p:nvSpPr>
          <p:spPr>
            <a:xfrm>
              <a:off x="14930" y="12115"/>
              <a:ext cx="120" cy="518"/>
            </a:xfrm>
            <a:custGeom>
              <a:avLst/>
              <a:gdLst/>
              <a:ahLst/>
              <a:cxnLst/>
              <a:rect l="0" t="0" r="0" b="0"/>
              <a:pathLst>
                <a:path w="210" h="911">
                  <a:moveTo>
                    <a:pt x="164" y="910"/>
                  </a:moveTo>
                  <a:lnTo>
                    <a:pt x="0" y="795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54"/>
                  </a:lnTo>
                  <a:lnTo>
                    <a:pt x="209" y="847"/>
                  </a:lnTo>
                  <a:lnTo>
                    <a:pt x="164" y="91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8" name="组合 1488">
            <a:extLst>
              <a:ext uri="{FF2B5EF4-FFF2-40B4-BE49-F238E27FC236}">
                <a16:creationId xmlns:a16="http://schemas.microsoft.com/office/drawing/2014/main" id="{26C37B64-00AB-4CE4-AAE1-3B9D2789F3C5}"/>
              </a:ext>
            </a:extLst>
          </p:cNvPr>
          <p:cNvGrpSpPr>
            <a:grpSpLocks noChangeAspect="1"/>
          </p:cNvGrpSpPr>
          <p:nvPr/>
        </p:nvGrpSpPr>
        <p:grpSpPr>
          <a:xfrm>
            <a:off x="2774794" y="2101509"/>
            <a:ext cx="408252" cy="432000"/>
            <a:chOff x="27558" y="9175"/>
            <a:chExt cx="1830" cy="1949"/>
          </a:xfrm>
        </p:grpSpPr>
        <p:sp>
          <p:nvSpPr>
            <p:cNvPr id="240" name="任意多边形 1489">
              <a:extLst>
                <a:ext uri="{FF2B5EF4-FFF2-40B4-BE49-F238E27FC236}">
                  <a16:creationId xmlns:a16="http://schemas.microsoft.com/office/drawing/2014/main" id="{A78EE9DC-00DF-4E71-BC36-501080F22CA4}"/>
                </a:ext>
              </a:extLst>
            </p:cNvPr>
            <p:cNvSpPr/>
            <p:nvPr/>
          </p:nvSpPr>
          <p:spPr>
            <a:xfrm>
              <a:off x="2791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6" h="2895">
                  <a:moveTo>
                    <a:pt x="309" y="2894"/>
                  </a:moveTo>
                  <a:cubicBezTo>
                    <a:pt x="87" y="2627"/>
                    <a:pt x="0" y="1979"/>
                    <a:pt x="103" y="1388"/>
                  </a:cubicBezTo>
                  <a:cubicBezTo>
                    <a:pt x="168" y="1018"/>
                    <a:pt x="337" y="667"/>
                    <a:pt x="577" y="398"/>
                  </a:cubicBezTo>
                  <a:cubicBezTo>
                    <a:pt x="808" y="141"/>
                    <a:pt x="1069" y="0"/>
                    <a:pt x="1295" y="12"/>
                  </a:cubicBezTo>
                  <a:lnTo>
                    <a:pt x="1290" y="115"/>
                  </a:lnTo>
                  <a:cubicBezTo>
                    <a:pt x="898" y="93"/>
                    <a:pt x="337" y="653"/>
                    <a:pt x="205" y="1406"/>
                  </a:cubicBezTo>
                  <a:cubicBezTo>
                    <a:pt x="95" y="2027"/>
                    <a:pt x="213" y="2617"/>
                    <a:pt x="388" y="2829"/>
                  </a:cubicBezTo>
                  <a:lnTo>
                    <a:pt x="309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任意多边形 1490">
              <a:extLst>
                <a:ext uri="{FF2B5EF4-FFF2-40B4-BE49-F238E27FC236}">
                  <a16:creationId xmlns:a16="http://schemas.microsoft.com/office/drawing/2014/main" id="{AF774534-44EA-4AAC-9906-E166DB98A214}"/>
                </a:ext>
              </a:extLst>
            </p:cNvPr>
            <p:cNvSpPr/>
            <p:nvPr/>
          </p:nvSpPr>
          <p:spPr>
            <a:xfrm>
              <a:off x="2906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9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9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任意多边形 1491">
              <a:extLst>
                <a:ext uri="{FF2B5EF4-FFF2-40B4-BE49-F238E27FC236}">
                  <a16:creationId xmlns:a16="http://schemas.microsoft.com/office/drawing/2014/main" id="{3362FEAF-54CB-45BC-9514-77CDB43138BA}"/>
                </a:ext>
              </a:extLst>
            </p:cNvPr>
            <p:cNvSpPr/>
            <p:nvPr/>
          </p:nvSpPr>
          <p:spPr>
            <a:xfrm>
              <a:off x="2831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58" y="175"/>
                    <a:pt x="246" y="197"/>
                  </a:cubicBezTo>
                  <a:cubicBezTo>
                    <a:pt x="234" y="218"/>
                    <a:pt x="219" y="234"/>
                    <a:pt x="198" y="246"/>
                  </a:cubicBezTo>
                  <a:cubicBezTo>
                    <a:pt x="177" y="258"/>
                    <a:pt x="157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0" y="218"/>
                    <a:pt x="17" y="197"/>
                  </a:cubicBezTo>
                  <a:cubicBezTo>
                    <a:pt x="5" y="175"/>
                    <a:pt x="0" y="156"/>
                    <a:pt x="0" y="132"/>
                  </a:cubicBezTo>
                  <a:cubicBezTo>
                    <a:pt x="0" y="107"/>
                    <a:pt x="5" y="87"/>
                    <a:pt x="17" y="66"/>
                  </a:cubicBezTo>
                  <a:cubicBezTo>
                    <a:pt x="30" y="44"/>
                    <a:pt x="45" y="29"/>
                    <a:pt x="66" y="17"/>
                  </a:cubicBezTo>
                  <a:cubicBezTo>
                    <a:pt x="87" y="5"/>
                    <a:pt x="107" y="0"/>
                    <a:pt x="132" y="0"/>
                  </a:cubicBezTo>
                  <a:cubicBezTo>
                    <a:pt x="156" y="0"/>
                    <a:pt x="177" y="5"/>
                    <a:pt x="198" y="17"/>
                  </a:cubicBezTo>
                  <a:cubicBezTo>
                    <a:pt x="219" y="29"/>
                    <a:pt x="234" y="44"/>
                    <a:pt x="246" y="66"/>
                  </a:cubicBezTo>
                  <a:cubicBezTo>
                    <a:pt x="258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任意多边形 1492">
              <a:extLst>
                <a:ext uri="{FF2B5EF4-FFF2-40B4-BE49-F238E27FC236}">
                  <a16:creationId xmlns:a16="http://schemas.microsoft.com/office/drawing/2014/main" id="{FF9F2208-5C66-4A99-A50F-8C992903AB7B}"/>
                </a:ext>
              </a:extLst>
            </p:cNvPr>
            <p:cNvSpPr/>
            <p:nvPr/>
          </p:nvSpPr>
          <p:spPr>
            <a:xfrm>
              <a:off x="27703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2" y="2152"/>
                    <a:pt x="221" y="2111"/>
                    <a:pt x="0" y="2030"/>
                  </a:cubicBezTo>
                  <a:lnTo>
                    <a:pt x="36" y="1934"/>
                  </a:lnTo>
                  <a:cubicBezTo>
                    <a:pt x="482" y="2098"/>
                    <a:pt x="881" y="2087"/>
                    <a:pt x="1189" y="1902"/>
                  </a:cubicBezTo>
                  <a:cubicBezTo>
                    <a:pt x="1515" y="1707"/>
                    <a:pt x="1734" y="1320"/>
                    <a:pt x="1807" y="814"/>
                  </a:cubicBezTo>
                  <a:cubicBezTo>
                    <a:pt x="1845" y="548"/>
                    <a:pt x="1816" y="281"/>
                    <a:pt x="1724" y="36"/>
                  </a:cubicBezTo>
                  <a:lnTo>
                    <a:pt x="1820" y="0"/>
                  </a:lnTo>
                  <a:cubicBezTo>
                    <a:pt x="1918" y="258"/>
                    <a:pt x="1948" y="545"/>
                    <a:pt x="1909" y="827"/>
                  </a:cubicBezTo>
                  <a:cubicBezTo>
                    <a:pt x="1832" y="1365"/>
                    <a:pt x="1596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任意多边形 1493">
              <a:extLst>
                <a:ext uri="{FF2B5EF4-FFF2-40B4-BE49-F238E27FC236}">
                  <a16:creationId xmlns:a16="http://schemas.microsoft.com/office/drawing/2014/main" id="{26CF855E-C709-4749-9C38-F19BE517BBD8}"/>
                </a:ext>
              </a:extLst>
            </p:cNvPr>
            <p:cNvSpPr/>
            <p:nvPr/>
          </p:nvSpPr>
          <p:spPr>
            <a:xfrm>
              <a:off x="27728" y="9715"/>
              <a:ext cx="885" cy="478"/>
            </a:xfrm>
            <a:custGeom>
              <a:avLst/>
              <a:gdLst/>
              <a:ahLst/>
              <a:cxnLst/>
              <a:rect l="0" t="0" r="0" b="0"/>
              <a:pathLst>
                <a:path w="1563" h="844">
                  <a:moveTo>
                    <a:pt x="1482" y="843"/>
                  </a:moveTo>
                  <a:cubicBezTo>
                    <a:pt x="1146" y="410"/>
                    <a:pt x="579" y="126"/>
                    <a:pt x="0" y="103"/>
                  </a:cubicBezTo>
                  <a:lnTo>
                    <a:pt x="3" y="0"/>
                  </a:lnTo>
                  <a:cubicBezTo>
                    <a:pt x="612" y="25"/>
                    <a:pt x="1210" y="324"/>
                    <a:pt x="1562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" name="任意多边形 1494">
              <a:extLst>
                <a:ext uri="{FF2B5EF4-FFF2-40B4-BE49-F238E27FC236}">
                  <a16:creationId xmlns:a16="http://schemas.microsoft.com/office/drawing/2014/main" id="{D12CE22E-86E5-4BA0-95CF-B143116CDF7C}"/>
                </a:ext>
              </a:extLst>
            </p:cNvPr>
            <p:cNvSpPr/>
            <p:nvPr/>
          </p:nvSpPr>
          <p:spPr>
            <a:xfrm>
              <a:off x="27558" y="9175"/>
              <a:ext cx="1607" cy="1810"/>
            </a:xfrm>
            <a:custGeom>
              <a:avLst/>
              <a:gdLst/>
              <a:ahLst/>
              <a:cxnLst/>
              <a:rect l="0" t="0" r="0" b="0"/>
              <a:pathLst>
                <a:path w="2834" h="3192">
                  <a:moveTo>
                    <a:pt x="1401" y="3191"/>
                  </a:moveTo>
                  <a:cubicBezTo>
                    <a:pt x="562" y="3043"/>
                    <a:pt x="0" y="2240"/>
                    <a:pt x="147" y="1401"/>
                  </a:cubicBezTo>
                  <a:cubicBezTo>
                    <a:pt x="295" y="561"/>
                    <a:pt x="1098" y="0"/>
                    <a:pt x="1937" y="148"/>
                  </a:cubicBezTo>
                  <a:cubicBezTo>
                    <a:pt x="2284" y="208"/>
                    <a:pt x="2602" y="388"/>
                    <a:pt x="2833" y="653"/>
                  </a:cubicBezTo>
                  <a:lnTo>
                    <a:pt x="2755" y="720"/>
                  </a:lnTo>
                  <a:cubicBezTo>
                    <a:pt x="2540" y="474"/>
                    <a:pt x="2243" y="306"/>
                    <a:pt x="1918" y="249"/>
                  </a:cubicBezTo>
                  <a:cubicBezTo>
                    <a:pt x="1136" y="112"/>
                    <a:pt x="386" y="636"/>
                    <a:pt x="249" y="1420"/>
                  </a:cubicBezTo>
                  <a:cubicBezTo>
                    <a:pt x="112" y="2202"/>
                    <a:pt x="636" y="2952"/>
                    <a:pt x="1420" y="3089"/>
                  </a:cubicBezTo>
                  <a:lnTo>
                    <a:pt x="1401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任意多边形 1495">
              <a:extLst>
                <a:ext uri="{FF2B5EF4-FFF2-40B4-BE49-F238E27FC236}">
                  <a16:creationId xmlns:a16="http://schemas.microsoft.com/office/drawing/2014/main" id="{4E3E49CF-2E3C-467E-A663-C7E83A270082}"/>
                </a:ext>
              </a:extLst>
            </p:cNvPr>
            <p:cNvSpPr/>
            <p:nvPr/>
          </p:nvSpPr>
          <p:spPr>
            <a:xfrm>
              <a:off x="28858" y="9965"/>
              <a:ext cx="460" cy="460"/>
            </a:xfrm>
            <a:custGeom>
              <a:avLst/>
              <a:gdLst/>
              <a:ahLst/>
              <a:cxnLst/>
              <a:rect l="0" t="0" r="0" b="0"/>
              <a:pathLst>
                <a:path w="811" h="811">
                  <a:moveTo>
                    <a:pt x="405" y="810"/>
                  </a:moveTo>
                  <a:cubicBezTo>
                    <a:pt x="182" y="810"/>
                    <a:pt x="0" y="628"/>
                    <a:pt x="0" y="405"/>
                  </a:cubicBezTo>
                  <a:cubicBezTo>
                    <a:pt x="0" y="182"/>
                    <a:pt x="182" y="0"/>
                    <a:pt x="405" y="0"/>
                  </a:cubicBezTo>
                  <a:cubicBezTo>
                    <a:pt x="628" y="0"/>
                    <a:pt x="810" y="182"/>
                    <a:pt x="810" y="405"/>
                  </a:cubicBezTo>
                  <a:cubicBezTo>
                    <a:pt x="810" y="628"/>
                    <a:pt x="629" y="810"/>
                    <a:pt x="405" y="810"/>
                  </a:cubicBezTo>
                  <a:close/>
                  <a:moveTo>
                    <a:pt x="405" y="77"/>
                  </a:moveTo>
                  <a:cubicBezTo>
                    <a:pt x="224" y="77"/>
                    <a:pt x="76" y="224"/>
                    <a:pt x="76" y="405"/>
                  </a:cubicBezTo>
                  <a:cubicBezTo>
                    <a:pt x="76" y="586"/>
                    <a:pt x="224" y="734"/>
                    <a:pt x="405" y="734"/>
                  </a:cubicBezTo>
                  <a:cubicBezTo>
                    <a:pt x="586" y="734"/>
                    <a:pt x="734" y="586"/>
                    <a:pt x="734" y="405"/>
                  </a:cubicBezTo>
                  <a:cubicBezTo>
                    <a:pt x="734" y="224"/>
                    <a:pt x="587" y="77"/>
                    <a:pt x="405" y="77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任意多边形 1496">
              <a:extLst>
                <a:ext uri="{FF2B5EF4-FFF2-40B4-BE49-F238E27FC236}">
                  <a16:creationId xmlns:a16="http://schemas.microsoft.com/office/drawing/2014/main" id="{F10CB5B9-C0FD-4CB0-9E3C-1BB0DBEDBB7D}"/>
                </a:ext>
              </a:extLst>
            </p:cNvPr>
            <p:cNvSpPr/>
            <p:nvPr/>
          </p:nvSpPr>
          <p:spPr>
            <a:xfrm>
              <a:off x="28985" y="10090"/>
              <a:ext cx="208" cy="208"/>
            </a:xfrm>
            <a:custGeom>
              <a:avLst/>
              <a:gdLst/>
              <a:ahLst/>
              <a:cxnLst/>
              <a:rect l="0" t="0" r="0" b="0"/>
              <a:pathLst>
                <a:path w="366" h="366">
                  <a:moveTo>
                    <a:pt x="182" y="365"/>
                  </a:moveTo>
                  <a:cubicBezTo>
                    <a:pt x="82" y="365"/>
                    <a:pt x="0" y="283"/>
                    <a:pt x="0" y="183"/>
                  </a:cubicBezTo>
                  <a:cubicBezTo>
                    <a:pt x="0" y="83"/>
                    <a:pt x="82" y="0"/>
                    <a:pt x="182" y="0"/>
                  </a:cubicBezTo>
                  <a:cubicBezTo>
                    <a:pt x="282" y="0"/>
                    <a:pt x="364" y="82"/>
                    <a:pt x="364" y="183"/>
                  </a:cubicBezTo>
                  <a:cubicBezTo>
                    <a:pt x="365" y="283"/>
                    <a:pt x="284" y="365"/>
                    <a:pt x="182" y="365"/>
                  </a:cubicBezTo>
                  <a:close/>
                  <a:moveTo>
                    <a:pt x="182" y="76"/>
                  </a:moveTo>
                  <a:cubicBezTo>
                    <a:pt x="124" y="76"/>
                    <a:pt x="76" y="124"/>
                    <a:pt x="76" y="182"/>
                  </a:cubicBezTo>
                  <a:cubicBezTo>
                    <a:pt x="76" y="240"/>
                    <a:pt x="124" y="287"/>
                    <a:pt x="182" y="287"/>
                  </a:cubicBezTo>
                  <a:cubicBezTo>
                    <a:pt x="240" y="287"/>
                    <a:pt x="288" y="240"/>
                    <a:pt x="288" y="182"/>
                  </a:cubicBezTo>
                  <a:cubicBezTo>
                    <a:pt x="288" y="124"/>
                    <a:pt x="240" y="76"/>
                    <a:pt x="182" y="76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8" name="任意多边形 1497">
              <a:extLst>
                <a:ext uri="{FF2B5EF4-FFF2-40B4-BE49-F238E27FC236}">
                  <a16:creationId xmlns:a16="http://schemas.microsoft.com/office/drawing/2014/main" id="{CDC81C69-9C04-4484-A92C-41AC425D81DF}"/>
                </a:ext>
              </a:extLst>
            </p:cNvPr>
            <p:cNvSpPr/>
            <p:nvPr/>
          </p:nvSpPr>
          <p:spPr>
            <a:xfrm>
              <a:off x="29038" y="10260"/>
              <a:ext cx="102" cy="865"/>
            </a:xfrm>
            <a:custGeom>
              <a:avLst/>
              <a:gdLst/>
              <a:ahLst/>
              <a:cxnLst/>
              <a:rect l="0" t="0" r="0" b="0"/>
              <a:pathLst>
                <a:path w="182" h="1524">
                  <a:moveTo>
                    <a:pt x="94" y="1523"/>
                  </a:moveTo>
                  <a:lnTo>
                    <a:pt x="0" y="1341"/>
                  </a:lnTo>
                  <a:lnTo>
                    <a:pt x="0" y="0"/>
                  </a:lnTo>
                  <a:lnTo>
                    <a:pt x="181" y="0"/>
                  </a:lnTo>
                  <a:lnTo>
                    <a:pt x="181" y="1341"/>
                  </a:lnTo>
                  <a:lnTo>
                    <a:pt x="94" y="1523"/>
                  </a:lnTo>
                  <a:close/>
                  <a:moveTo>
                    <a:pt x="52" y="1329"/>
                  </a:moveTo>
                  <a:lnTo>
                    <a:pt x="93" y="1407"/>
                  </a:lnTo>
                  <a:lnTo>
                    <a:pt x="130" y="1329"/>
                  </a:lnTo>
                  <a:lnTo>
                    <a:pt x="130" y="52"/>
                  </a:lnTo>
                  <a:lnTo>
                    <a:pt x="52" y="52"/>
                  </a:lnTo>
                  <a:lnTo>
                    <a:pt x="52" y="1329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任意多边形 1498">
              <a:extLst>
                <a:ext uri="{FF2B5EF4-FFF2-40B4-BE49-F238E27FC236}">
                  <a16:creationId xmlns:a16="http://schemas.microsoft.com/office/drawing/2014/main" id="{43B4A22F-6F7E-48AE-95B9-5D292C5D85C8}"/>
                </a:ext>
              </a:extLst>
            </p:cNvPr>
            <p:cNvSpPr/>
            <p:nvPr/>
          </p:nvSpPr>
          <p:spPr>
            <a:xfrm>
              <a:off x="28445" y="10198"/>
              <a:ext cx="625" cy="627"/>
            </a:xfrm>
            <a:custGeom>
              <a:avLst/>
              <a:gdLst/>
              <a:ahLst/>
              <a:cxnLst/>
              <a:rect l="0" t="0" r="0" b="0"/>
              <a:pathLst>
                <a:path w="1102" h="1106">
                  <a:moveTo>
                    <a:pt x="0" y="1105"/>
                  </a:moveTo>
                  <a:lnTo>
                    <a:pt x="58" y="915"/>
                  </a:lnTo>
                  <a:lnTo>
                    <a:pt x="973" y="0"/>
                  </a:lnTo>
                  <a:lnTo>
                    <a:pt x="1101" y="128"/>
                  </a:lnTo>
                  <a:lnTo>
                    <a:pt x="187" y="1041"/>
                  </a:lnTo>
                  <a:lnTo>
                    <a:pt x="0" y="1105"/>
                  </a:lnTo>
                  <a:close/>
                  <a:moveTo>
                    <a:pt x="104" y="941"/>
                  </a:moveTo>
                  <a:lnTo>
                    <a:pt x="79" y="1023"/>
                  </a:lnTo>
                  <a:lnTo>
                    <a:pt x="158" y="996"/>
                  </a:lnTo>
                  <a:lnTo>
                    <a:pt x="1027" y="128"/>
                  </a:lnTo>
                  <a:lnTo>
                    <a:pt x="973" y="74"/>
                  </a:lnTo>
                  <a:lnTo>
                    <a:pt x="104" y="941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任意多边形 1499">
              <a:extLst>
                <a:ext uri="{FF2B5EF4-FFF2-40B4-BE49-F238E27FC236}">
                  <a16:creationId xmlns:a16="http://schemas.microsoft.com/office/drawing/2014/main" id="{B198602B-D0BD-4E7B-B913-E081646C38F4}"/>
                </a:ext>
              </a:extLst>
            </p:cNvPr>
            <p:cNvSpPr/>
            <p:nvPr/>
          </p:nvSpPr>
          <p:spPr>
            <a:xfrm>
              <a:off x="29210" y="9878"/>
              <a:ext cx="178" cy="175"/>
            </a:xfrm>
            <a:custGeom>
              <a:avLst/>
              <a:gdLst/>
              <a:ahLst/>
              <a:cxnLst/>
              <a:rect l="0" t="0" r="0" b="0"/>
              <a:pathLst>
                <a:path w="314" h="307">
                  <a:moveTo>
                    <a:pt x="134" y="306"/>
                  </a:moveTo>
                  <a:lnTo>
                    <a:pt x="97" y="269"/>
                  </a:lnTo>
                  <a:lnTo>
                    <a:pt x="240" y="127"/>
                  </a:lnTo>
                  <a:cubicBezTo>
                    <a:pt x="254" y="112"/>
                    <a:pt x="255" y="87"/>
                    <a:pt x="240" y="73"/>
                  </a:cubicBezTo>
                  <a:cubicBezTo>
                    <a:pt x="226" y="58"/>
                    <a:pt x="200" y="58"/>
                    <a:pt x="186" y="73"/>
                  </a:cubicBezTo>
                  <a:lnTo>
                    <a:pt x="37" y="222"/>
                  </a:lnTo>
                  <a:lnTo>
                    <a:pt x="0" y="185"/>
                  </a:lnTo>
                  <a:lnTo>
                    <a:pt x="149" y="36"/>
                  </a:lnTo>
                  <a:cubicBezTo>
                    <a:pt x="184" y="0"/>
                    <a:pt x="242" y="0"/>
                    <a:pt x="277" y="36"/>
                  </a:cubicBezTo>
                  <a:cubicBezTo>
                    <a:pt x="313" y="71"/>
                    <a:pt x="312" y="128"/>
                    <a:pt x="277" y="164"/>
                  </a:cubicBezTo>
                  <a:lnTo>
                    <a:pt x="134" y="30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2" name="组合 1480">
            <a:extLst>
              <a:ext uri="{FF2B5EF4-FFF2-40B4-BE49-F238E27FC236}">
                <a16:creationId xmlns:a16="http://schemas.microsoft.com/office/drawing/2014/main" id="{AFF95F9C-CEA4-4470-B8B2-277A40A31D57}"/>
              </a:ext>
            </a:extLst>
          </p:cNvPr>
          <p:cNvGrpSpPr>
            <a:grpSpLocks noChangeAspect="1"/>
          </p:cNvGrpSpPr>
          <p:nvPr/>
        </p:nvGrpSpPr>
        <p:grpSpPr>
          <a:xfrm>
            <a:off x="3878836" y="2101509"/>
            <a:ext cx="451884" cy="432000"/>
            <a:chOff x="31978" y="9175"/>
            <a:chExt cx="1931" cy="1858"/>
          </a:xfrm>
        </p:grpSpPr>
        <p:sp>
          <p:nvSpPr>
            <p:cNvPr id="254" name="任意多边形 1481">
              <a:extLst>
                <a:ext uri="{FF2B5EF4-FFF2-40B4-BE49-F238E27FC236}">
                  <a16:creationId xmlns:a16="http://schemas.microsoft.com/office/drawing/2014/main" id="{6D7238AD-2115-4496-AAFB-9D6AC7E22A23}"/>
                </a:ext>
              </a:extLst>
            </p:cNvPr>
            <p:cNvSpPr/>
            <p:nvPr/>
          </p:nvSpPr>
          <p:spPr>
            <a:xfrm>
              <a:off x="3233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7" h="2895">
                  <a:moveTo>
                    <a:pt x="310" y="2894"/>
                  </a:moveTo>
                  <a:cubicBezTo>
                    <a:pt x="88" y="2627"/>
                    <a:pt x="0" y="1979"/>
                    <a:pt x="104" y="1388"/>
                  </a:cubicBezTo>
                  <a:cubicBezTo>
                    <a:pt x="169" y="1018"/>
                    <a:pt x="338" y="667"/>
                    <a:pt x="578" y="398"/>
                  </a:cubicBezTo>
                  <a:cubicBezTo>
                    <a:pt x="809" y="141"/>
                    <a:pt x="1070" y="0"/>
                    <a:pt x="1296" y="12"/>
                  </a:cubicBezTo>
                  <a:lnTo>
                    <a:pt x="1291" y="115"/>
                  </a:lnTo>
                  <a:cubicBezTo>
                    <a:pt x="897" y="93"/>
                    <a:pt x="338" y="653"/>
                    <a:pt x="206" y="1406"/>
                  </a:cubicBezTo>
                  <a:cubicBezTo>
                    <a:pt x="96" y="2027"/>
                    <a:pt x="214" y="2617"/>
                    <a:pt x="389" y="2829"/>
                  </a:cubicBezTo>
                  <a:lnTo>
                    <a:pt x="310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5" name="任意多边形 1482">
              <a:extLst>
                <a:ext uri="{FF2B5EF4-FFF2-40B4-BE49-F238E27FC236}">
                  <a16:creationId xmlns:a16="http://schemas.microsoft.com/office/drawing/2014/main" id="{D8DDD35E-4BD4-406D-BFCA-ECCA1F320291}"/>
                </a:ext>
              </a:extLst>
            </p:cNvPr>
            <p:cNvSpPr/>
            <p:nvPr/>
          </p:nvSpPr>
          <p:spPr>
            <a:xfrm>
              <a:off x="3348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" name="任意多边形 1483">
              <a:extLst>
                <a:ext uri="{FF2B5EF4-FFF2-40B4-BE49-F238E27FC236}">
                  <a16:creationId xmlns:a16="http://schemas.microsoft.com/office/drawing/2014/main" id="{5321B672-5906-4196-AFB6-E5FF9A6093F0}"/>
                </a:ext>
              </a:extLst>
            </p:cNvPr>
            <p:cNvSpPr/>
            <p:nvPr/>
          </p:nvSpPr>
          <p:spPr>
            <a:xfrm>
              <a:off x="3273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60" y="175"/>
                    <a:pt x="247" y="197"/>
                  </a:cubicBezTo>
                  <a:cubicBezTo>
                    <a:pt x="235" y="218"/>
                    <a:pt x="219" y="234"/>
                    <a:pt x="198" y="246"/>
                  </a:cubicBezTo>
                  <a:cubicBezTo>
                    <a:pt x="177" y="258"/>
                    <a:pt x="157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0" y="218"/>
                    <a:pt x="18" y="197"/>
                  </a:cubicBezTo>
                  <a:cubicBezTo>
                    <a:pt x="6" y="175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4"/>
                    <a:pt x="45" y="29"/>
                    <a:pt x="66" y="17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7" y="0"/>
                    <a:pt x="177" y="5"/>
                    <a:pt x="198" y="17"/>
                  </a:cubicBezTo>
                  <a:cubicBezTo>
                    <a:pt x="219" y="29"/>
                    <a:pt x="235" y="44"/>
                    <a:pt x="247" y="66"/>
                  </a:cubicBezTo>
                  <a:cubicBezTo>
                    <a:pt x="260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" name="任意多边形 1484">
              <a:extLst>
                <a:ext uri="{FF2B5EF4-FFF2-40B4-BE49-F238E27FC236}">
                  <a16:creationId xmlns:a16="http://schemas.microsoft.com/office/drawing/2014/main" id="{B1B918A4-3BB4-4E5F-9BF8-808593B06527}"/>
                </a:ext>
              </a:extLst>
            </p:cNvPr>
            <p:cNvSpPr/>
            <p:nvPr/>
          </p:nvSpPr>
          <p:spPr>
            <a:xfrm>
              <a:off x="32123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2" y="2152"/>
                    <a:pt x="221" y="2111"/>
                    <a:pt x="0" y="2030"/>
                  </a:cubicBezTo>
                  <a:lnTo>
                    <a:pt x="36" y="1934"/>
                  </a:lnTo>
                  <a:cubicBezTo>
                    <a:pt x="482" y="2098"/>
                    <a:pt x="880" y="2087"/>
                    <a:pt x="1189" y="1902"/>
                  </a:cubicBezTo>
                  <a:cubicBezTo>
                    <a:pt x="1515" y="1707"/>
                    <a:pt x="1734" y="1320"/>
                    <a:pt x="1807" y="814"/>
                  </a:cubicBezTo>
                  <a:cubicBezTo>
                    <a:pt x="1845" y="548"/>
                    <a:pt x="1816" y="281"/>
                    <a:pt x="1724" y="36"/>
                  </a:cubicBezTo>
                  <a:lnTo>
                    <a:pt x="1820" y="0"/>
                  </a:lnTo>
                  <a:cubicBezTo>
                    <a:pt x="1918" y="258"/>
                    <a:pt x="1948" y="545"/>
                    <a:pt x="1908" y="827"/>
                  </a:cubicBezTo>
                  <a:cubicBezTo>
                    <a:pt x="1832" y="1365"/>
                    <a:pt x="1596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8" name="任意多边形 1485">
              <a:extLst>
                <a:ext uri="{FF2B5EF4-FFF2-40B4-BE49-F238E27FC236}">
                  <a16:creationId xmlns:a16="http://schemas.microsoft.com/office/drawing/2014/main" id="{0EC85A08-4A6B-4674-B4C0-75856EBB468A}"/>
                </a:ext>
              </a:extLst>
            </p:cNvPr>
            <p:cNvSpPr/>
            <p:nvPr/>
          </p:nvSpPr>
          <p:spPr>
            <a:xfrm>
              <a:off x="32148" y="9715"/>
              <a:ext cx="887" cy="478"/>
            </a:xfrm>
            <a:custGeom>
              <a:avLst/>
              <a:gdLst/>
              <a:ahLst/>
              <a:cxnLst/>
              <a:rect l="0" t="0" r="0" b="0"/>
              <a:pathLst>
                <a:path w="1564" h="844">
                  <a:moveTo>
                    <a:pt x="1482" y="843"/>
                  </a:moveTo>
                  <a:cubicBezTo>
                    <a:pt x="1147" y="410"/>
                    <a:pt x="579" y="126"/>
                    <a:pt x="0" y="103"/>
                  </a:cubicBezTo>
                  <a:lnTo>
                    <a:pt x="4" y="0"/>
                  </a:lnTo>
                  <a:cubicBezTo>
                    <a:pt x="612" y="25"/>
                    <a:pt x="1210" y="324"/>
                    <a:pt x="1563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任意多边形 1486">
              <a:extLst>
                <a:ext uri="{FF2B5EF4-FFF2-40B4-BE49-F238E27FC236}">
                  <a16:creationId xmlns:a16="http://schemas.microsoft.com/office/drawing/2014/main" id="{4E700818-5257-445A-91DE-7F6F3865E1B6}"/>
                </a:ext>
              </a:extLst>
            </p:cNvPr>
            <p:cNvSpPr/>
            <p:nvPr/>
          </p:nvSpPr>
          <p:spPr>
            <a:xfrm>
              <a:off x="31978" y="9175"/>
              <a:ext cx="1607" cy="1810"/>
            </a:xfrm>
            <a:custGeom>
              <a:avLst/>
              <a:gdLst/>
              <a:ahLst/>
              <a:cxnLst/>
              <a:rect l="0" t="0" r="0" b="0"/>
              <a:pathLst>
                <a:path w="2834" h="3192">
                  <a:moveTo>
                    <a:pt x="1402" y="3191"/>
                  </a:moveTo>
                  <a:cubicBezTo>
                    <a:pt x="562" y="3043"/>
                    <a:pt x="0" y="2240"/>
                    <a:pt x="148" y="1401"/>
                  </a:cubicBezTo>
                  <a:cubicBezTo>
                    <a:pt x="296" y="561"/>
                    <a:pt x="1098" y="0"/>
                    <a:pt x="1937" y="148"/>
                  </a:cubicBezTo>
                  <a:cubicBezTo>
                    <a:pt x="2284" y="208"/>
                    <a:pt x="2603" y="388"/>
                    <a:pt x="2833" y="653"/>
                  </a:cubicBezTo>
                  <a:lnTo>
                    <a:pt x="2756" y="720"/>
                  </a:lnTo>
                  <a:cubicBezTo>
                    <a:pt x="2540" y="474"/>
                    <a:pt x="2244" y="306"/>
                    <a:pt x="1919" y="249"/>
                  </a:cubicBezTo>
                  <a:cubicBezTo>
                    <a:pt x="1136" y="112"/>
                    <a:pt x="387" y="636"/>
                    <a:pt x="250" y="1420"/>
                  </a:cubicBezTo>
                  <a:cubicBezTo>
                    <a:pt x="112" y="2202"/>
                    <a:pt x="636" y="2952"/>
                    <a:pt x="1420" y="3089"/>
                  </a:cubicBezTo>
                  <a:lnTo>
                    <a:pt x="1402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任意多边形 1487">
              <a:extLst>
                <a:ext uri="{FF2B5EF4-FFF2-40B4-BE49-F238E27FC236}">
                  <a16:creationId xmlns:a16="http://schemas.microsoft.com/office/drawing/2014/main" id="{92724EB5-3690-49DD-A938-AA01F70A9842}"/>
                </a:ext>
              </a:extLst>
            </p:cNvPr>
            <p:cNvSpPr/>
            <p:nvPr/>
          </p:nvSpPr>
          <p:spPr>
            <a:xfrm>
              <a:off x="33125" y="10113"/>
              <a:ext cx="785" cy="785"/>
            </a:xfrm>
            <a:custGeom>
              <a:avLst/>
              <a:gdLst/>
              <a:ahLst/>
              <a:cxnLst/>
              <a:rect l="0" t="0" r="0" b="0"/>
              <a:pathLst>
                <a:path w="1384" h="1383">
                  <a:moveTo>
                    <a:pt x="198" y="986"/>
                  </a:moveTo>
                  <a:lnTo>
                    <a:pt x="1185" y="986"/>
                  </a:lnTo>
                  <a:cubicBezTo>
                    <a:pt x="1295" y="986"/>
                    <a:pt x="1383" y="1074"/>
                    <a:pt x="1383" y="1184"/>
                  </a:cubicBezTo>
                  <a:cubicBezTo>
                    <a:pt x="1383" y="1294"/>
                    <a:pt x="1295" y="1382"/>
                    <a:pt x="1185" y="1382"/>
                  </a:cubicBezTo>
                  <a:lnTo>
                    <a:pt x="198" y="1382"/>
                  </a:lnTo>
                  <a:cubicBezTo>
                    <a:pt x="89" y="1382"/>
                    <a:pt x="0" y="1294"/>
                    <a:pt x="0" y="1184"/>
                  </a:cubicBezTo>
                  <a:cubicBezTo>
                    <a:pt x="2" y="1074"/>
                    <a:pt x="90" y="986"/>
                    <a:pt x="198" y="986"/>
                  </a:cubicBezTo>
                  <a:close/>
                  <a:moveTo>
                    <a:pt x="198" y="1085"/>
                  </a:moveTo>
                  <a:cubicBezTo>
                    <a:pt x="144" y="1085"/>
                    <a:pt x="99" y="1129"/>
                    <a:pt x="99" y="1184"/>
                  </a:cubicBezTo>
                  <a:cubicBezTo>
                    <a:pt x="99" y="1239"/>
                    <a:pt x="143" y="1283"/>
                    <a:pt x="198" y="1283"/>
                  </a:cubicBezTo>
                  <a:lnTo>
                    <a:pt x="1185" y="1283"/>
                  </a:lnTo>
                  <a:cubicBezTo>
                    <a:pt x="1239" y="1283"/>
                    <a:pt x="1284" y="1239"/>
                    <a:pt x="1284" y="1184"/>
                  </a:cubicBezTo>
                  <a:cubicBezTo>
                    <a:pt x="1284" y="1129"/>
                    <a:pt x="1241" y="1085"/>
                    <a:pt x="1185" y="1085"/>
                  </a:cubicBezTo>
                  <a:lnTo>
                    <a:pt x="198" y="1085"/>
                  </a:lnTo>
                  <a:close/>
                  <a:moveTo>
                    <a:pt x="445" y="1233"/>
                  </a:moveTo>
                  <a:cubicBezTo>
                    <a:pt x="417" y="1233"/>
                    <a:pt x="396" y="1210"/>
                    <a:pt x="396" y="1184"/>
                  </a:cubicBezTo>
                  <a:cubicBezTo>
                    <a:pt x="396" y="1156"/>
                    <a:pt x="419" y="1135"/>
                    <a:pt x="445" y="1135"/>
                  </a:cubicBezTo>
                  <a:cubicBezTo>
                    <a:pt x="471" y="1135"/>
                    <a:pt x="494" y="1158"/>
                    <a:pt x="494" y="1184"/>
                  </a:cubicBezTo>
                  <a:cubicBezTo>
                    <a:pt x="494" y="1212"/>
                    <a:pt x="473" y="1233"/>
                    <a:pt x="445" y="1233"/>
                  </a:cubicBezTo>
                  <a:close/>
                  <a:moveTo>
                    <a:pt x="643" y="1233"/>
                  </a:moveTo>
                  <a:cubicBezTo>
                    <a:pt x="615" y="1233"/>
                    <a:pt x="594" y="1210"/>
                    <a:pt x="594" y="1184"/>
                  </a:cubicBezTo>
                  <a:cubicBezTo>
                    <a:pt x="594" y="1156"/>
                    <a:pt x="616" y="1135"/>
                    <a:pt x="643" y="1135"/>
                  </a:cubicBezTo>
                  <a:cubicBezTo>
                    <a:pt x="671" y="1135"/>
                    <a:pt x="692" y="1158"/>
                    <a:pt x="692" y="1184"/>
                  </a:cubicBezTo>
                  <a:cubicBezTo>
                    <a:pt x="692" y="1212"/>
                    <a:pt x="669" y="1233"/>
                    <a:pt x="643" y="1233"/>
                  </a:cubicBezTo>
                  <a:close/>
                  <a:moveTo>
                    <a:pt x="248" y="1233"/>
                  </a:moveTo>
                  <a:cubicBezTo>
                    <a:pt x="221" y="1233"/>
                    <a:pt x="199" y="1210"/>
                    <a:pt x="199" y="1184"/>
                  </a:cubicBezTo>
                  <a:cubicBezTo>
                    <a:pt x="199" y="1156"/>
                    <a:pt x="222" y="1135"/>
                    <a:pt x="248" y="1135"/>
                  </a:cubicBezTo>
                  <a:cubicBezTo>
                    <a:pt x="276" y="1135"/>
                    <a:pt x="297" y="1158"/>
                    <a:pt x="297" y="1184"/>
                  </a:cubicBezTo>
                  <a:cubicBezTo>
                    <a:pt x="297" y="1212"/>
                    <a:pt x="275" y="1233"/>
                    <a:pt x="248" y="1233"/>
                  </a:cubicBezTo>
                  <a:close/>
                  <a:moveTo>
                    <a:pt x="198" y="493"/>
                  </a:moveTo>
                  <a:lnTo>
                    <a:pt x="1185" y="493"/>
                  </a:lnTo>
                  <a:cubicBezTo>
                    <a:pt x="1295" y="493"/>
                    <a:pt x="1383" y="580"/>
                    <a:pt x="1383" y="690"/>
                  </a:cubicBezTo>
                  <a:cubicBezTo>
                    <a:pt x="1383" y="799"/>
                    <a:pt x="1295" y="888"/>
                    <a:pt x="1185" y="888"/>
                  </a:cubicBezTo>
                  <a:lnTo>
                    <a:pt x="198" y="888"/>
                  </a:lnTo>
                  <a:cubicBezTo>
                    <a:pt x="89" y="888"/>
                    <a:pt x="0" y="800"/>
                    <a:pt x="0" y="690"/>
                  </a:cubicBezTo>
                  <a:cubicBezTo>
                    <a:pt x="2" y="581"/>
                    <a:pt x="90" y="493"/>
                    <a:pt x="198" y="493"/>
                  </a:cubicBezTo>
                  <a:close/>
                  <a:moveTo>
                    <a:pt x="198" y="591"/>
                  </a:moveTo>
                  <a:cubicBezTo>
                    <a:pt x="144" y="591"/>
                    <a:pt x="99" y="635"/>
                    <a:pt x="99" y="690"/>
                  </a:cubicBezTo>
                  <a:cubicBezTo>
                    <a:pt x="99" y="745"/>
                    <a:pt x="143" y="789"/>
                    <a:pt x="198" y="789"/>
                  </a:cubicBezTo>
                  <a:lnTo>
                    <a:pt x="1185" y="789"/>
                  </a:lnTo>
                  <a:cubicBezTo>
                    <a:pt x="1239" y="789"/>
                    <a:pt x="1284" y="746"/>
                    <a:pt x="1284" y="690"/>
                  </a:cubicBezTo>
                  <a:cubicBezTo>
                    <a:pt x="1284" y="636"/>
                    <a:pt x="1241" y="591"/>
                    <a:pt x="1185" y="591"/>
                  </a:cubicBezTo>
                  <a:lnTo>
                    <a:pt x="198" y="591"/>
                  </a:lnTo>
                  <a:close/>
                  <a:moveTo>
                    <a:pt x="643" y="739"/>
                  </a:moveTo>
                  <a:cubicBezTo>
                    <a:pt x="615" y="739"/>
                    <a:pt x="594" y="717"/>
                    <a:pt x="594" y="690"/>
                  </a:cubicBezTo>
                  <a:cubicBezTo>
                    <a:pt x="594" y="663"/>
                    <a:pt x="616" y="642"/>
                    <a:pt x="643" y="642"/>
                  </a:cubicBezTo>
                  <a:cubicBezTo>
                    <a:pt x="671" y="642"/>
                    <a:pt x="692" y="664"/>
                    <a:pt x="692" y="690"/>
                  </a:cubicBezTo>
                  <a:cubicBezTo>
                    <a:pt x="692" y="718"/>
                    <a:pt x="669" y="739"/>
                    <a:pt x="643" y="739"/>
                  </a:cubicBezTo>
                  <a:close/>
                  <a:moveTo>
                    <a:pt x="445" y="739"/>
                  </a:moveTo>
                  <a:cubicBezTo>
                    <a:pt x="417" y="739"/>
                    <a:pt x="396" y="717"/>
                    <a:pt x="396" y="690"/>
                  </a:cubicBezTo>
                  <a:cubicBezTo>
                    <a:pt x="396" y="663"/>
                    <a:pt x="419" y="642"/>
                    <a:pt x="445" y="642"/>
                  </a:cubicBezTo>
                  <a:cubicBezTo>
                    <a:pt x="471" y="642"/>
                    <a:pt x="494" y="664"/>
                    <a:pt x="494" y="690"/>
                  </a:cubicBezTo>
                  <a:cubicBezTo>
                    <a:pt x="494" y="718"/>
                    <a:pt x="473" y="739"/>
                    <a:pt x="445" y="739"/>
                  </a:cubicBezTo>
                  <a:close/>
                  <a:moveTo>
                    <a:pt x="248" y="739"/>
                  </a:moveTo>
                  <a:cubicBezTo>
                    <a:pt x="221" y="739"/>
                    <a:pt x="199" y="717"/>
                    <a:pt x="199" y="690"/>
                  </a:cubicBezTo>
                  <a:cubicBezTo>
                    <a:pt x="199" y="663"/>
                    <a:pt x="222" y="642"/>
                    <a:pt x="248" y="642"/>
                  </a:cubicBezTo>
                  <a:cubicBezTo>
                    <a:pt x="276" y="642"/>
                    <a:pt x="297" y="664"/>
                    <a:pt x="297" y="690"/>
                  </a:cubicBezTo>
                  <a:cubicBezTo>
                    <a:pt x="297" y="718"/>
                    <a:pt x="275" y="739"/>
                    <a:pt x="248" y="739"/>
                  </a:cubicBezTo>
                  <a:close/>
                  <a:moveTo>
                    <a:pt x="198" y="0"/>
                  </a:moveTo>
                  <a:lnTo>
                    <a:pt x="1185" y="0"/>
                  </a:lnTo>
                  <a:cubicBezTo>
                    <a:pt x="1295" y="0"/>
                    <a:pt x="1383" y="88"/>
                    <a:pt x="1383" y="198"/>
                  </a:cubicBezTo>
                  <a:cubicBezTo>
                    <a:pt x="1383" y="307"/>
                    <a:pt x="1295" y="396"/>
                    <a:pt x="1185" y="396"/>
                  </a:cubicBezTo>
                  <a:lnTo>
                    <a:pt x="198" y="396"/>
                  </a:lnTo>
                  <a:cubicBezTo>
                    <a:pt x="89" y="396"/>
                    <a:pt x="0" y="308"/>
                    <a:pt x="0" y="198"/>
                  </a:cubicBezTo>
                  <a:cubicBezTo>
                    <a:pt x="2" y="89"/>
                    <a:pt x="90" y="0"/>
                    <a:pt x="198" y="0"/>
                  </a:cubicBezTo>
                  <a:close/>
                  <a:moveTo>
                    <a:pt x="198" y="98"/>
                  </a:moveTo>
                  <a:cubicBezTo>
                    <a:pt x="144" y="98"/>
                    <a:pt x="99" y="141"/>
                    <a:pt x="99" y="197"/>
                  </a:cubicBezTo>
                  <a:cubicBezTo>
                    <a:pt x="99" y="251"/>
                    <a:pt x="143" y="296"/>
                    <a:pt x="198" y="296"/>
                  </a:cubicBezTo>
                  <a:lnTo>
                    <a:pt x="1185" y="296"/>
                  </a:lnTo>
                  <a:cubicBezTo>
                    <a:pt x="1239" y="296"/>
                    <a:pt x="1284" y="252"/>
                    <a:pt x="1284" y="197"/>
                  </a:cubicBezTo>
                  <a:cubicBezTo>
                    <a:pt x="1284" y="143"/>
                    <a:pt x="1241" y="98"/>
                    <a:pt x="1185" y="98"/>
                  </a:cubicBezTo>
                  <a:lnTo>
                    <a:pt x="198" y="98"/>
                  </a:lnTo>
                  <a:close/>
                  <a:moveTo>
                    <a:pt x="643" y="246"/>
                  </a:moveTo>
                  <a:cubicBezTo>
                    <a:pt x="615" y="246"/>
                    <a:pt x="594" y="223"/>
                    <a:pt x="594" y="197"/>
                  </a:cubicBezTo>
                  <a:cubicBezTo>
                    <a:pt x="594" y="169"/>
                    <a:pt x="616" y="148"/>
                    <a:pt x="643" y="148"/>
                  </a:cubicBezTo>
                  <a:cubicBezTo>
                    <a:pt x="671" y="148"/>
                    <a:pt x="692" y="171"/>
                    <a:pt x="692" y="197"/>
                  </a:cubicBezTo>
                  <a:cubicBezTo>
                    <a:pt x="692" y="225"/>
                    <a:pt x="669" y="246"/>
                    <a:pt x="643" y="246"/>
                  </a:cubicBezTo>
                  <a:close/>
                  <a:moveTo>
                    <a:pt x="445" y="246"/>
                  </a:moveTo>
                  <a:cubicBezTo>
                    <a:pt x="417" y="246"/>
                    <a:pt x="396" y="223"/>
                    <a:pt x="396" y="197"/>
                  </a:cubicBezTo>
                  <a:cubicBezTo>
                    <a:pt x="396" y="169"/>
                    <a:pt x="419" y="148"/>
                    <a:pt x="445" y="148"/>
                  </a:cubicBezTo>
                  <a:cubicBezTo>
                    <a:pt x="471" y="148"/>
                    <a:pt x="494" y="171"/>
                    <a:pt x="494" y="197"/>
                  </a:cubicBezTo>
                  <a:cubicBezTo>
                    <a:pt x="494" y="225"/>
                    <a:pt x="473" y="246"/>
                    <a:pt x="445" y="246"/>
                  </a:cubicBezTo>
                  <a:close/>
                  <a:moveTo>
                    <a:pt x="248" y="246"/>
                  </a:moveTo>
                  <a:cubicBezTo>
                    <a:pt x="221" y="246"/>
                    <a:pt x="199" y="223"/>
                    <a:pt x="199" y="197"/>
                  </a:cubicBezTo>
                  <a:cubicBezTo>
                    <a:pt x="199" y="169"/>
                    <a:pt x="222" y="148"/>
                    <a:pt x="248" y="148"/>
                  </a:cubicBezTo>
                  <a:cubicBezTo>
                    <a:pt x="276" y="148"/>
                    <a:pt x="297" y="171"/>
                    <a:pt x="297" y="197"/>
                  </a:cubicBezTo>
                  <a:cubicBezTo>
                    <a:pt x="297" y="225"/>
                    <a:pt x="275" y="246"/>
                    <a:pt x="248" y="246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2" name="组合 1500">
            <a:extLst>
              <a:ext uri="{FF2B5EF4-FFF2-40B4-BE49-F238E27FC236}">
                <a16:creationId xmlns:a16="http://schemas.microsoft.com/office/drawing/2014/main" id="{CBD100A8-20DE-4C74-9E78-4651F304B699}"/>
              </a:ext>
            </a:extLst>
          </p:cNvPr>
          <p:cNvGrpSpPr>
            <a:grpSpLocks noChangeAspect="1"/>
          </p:cNvGrpSpPr>
          <p:nvPr/>
        </p:nvGrpSpPr>
        <p:grpSpPr>
          <a:xfrm>
            <a:off x="5120860" y="2101509"/>
            <a:ext cx="455856" cy="432000"/>
            <a:chOff x="36390" y="9175"/>
            <a:chExt cx="1948" cy="1858"/>
          </a:xfrm>
        </p:grpSpPr>
        <p:sp>
          <p:nvSpPr>
            <p:cNvPr id="264" name="任意多边形 1501">
              <a:extLst>
                <a:ext uri="{FF2B5EF4-FFF2-40B4-BE49-F238E27FC236}">
                  <a16:creationId xmlns:a16="http://schemas.microsoft.com/office/drawing/2014/main" id="{7FE19E22-66B1-46FE-8A5C-7B5C28D80E93}"/>
                </a:ext>
              </a:extLst>
            </p:cNvPr>
            <p:cNvSpPr/>
            <p:nvPr/>
          </p:nvSpPr>
          <p:spPr>
            <a:xfrm>
              <a:off x="3674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7" h="2895">
                  <a:moveTo>
                    <a:pt x="310" y="2894"/>
                  </a:moveTo>
                  <a:cubicBezTo>
                    <a:pt x="88" y="2627"/>
                    <a:pt x="0" y="1979"/>
                    <a:pt x="104" y="1388"/>
                  </a:cubicBezTo>
                  <a:cubicBezTo>
                    <a:pt x="169" y="1018"/>
                    <a:pt x="338" y="667"/>
                    <a:pt x="578" y="398"/>
                  </a:cubicBezTo>
                  <a:cubicBezTo>
                    <a:pt x="809" y="141"/>
                    <a:pt x="1070" y="0"/>
                    <a:pt x="1296" y="12"/>
                  </a:cubicBezTo>
                  <a:lnTo>
                    <a:pt x="1291" y="115"/>
                  </a:lnTo>
                  <a:cubicBezTo>
                    <a:pt x="899" y="93"/>
                    <a:pt x="338" y="653"/>
                    <a:pt x="206" y="1406"/>
                  </a:cubicBezTo>
                  <a:cubicBezTo>
                    <a:pt x="96" y="2027"/>
                    <a:pt x="214" y="2617"/>
                    <a:pt x="389" y="2829"/>
                  </a:cubicBezTo>
                  <a:lnTo>
                    <a:pt x="310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任意多边形 1502">
              <a:extLst>
                <a:ext uri="{FF2B5EF4-FFF2-40B4-BE49-F238E27FC236}">
                  <a16:creationId xmlns:a16="http://schemas.microsoft.com/office/drawing/2014/main" id="{2AE70915-136F-4721-9BC6-5E81313C5300}"/>
                </a:ext>
              </a:extLst>
            </p:cNvPr>
            <p:cNvSpPr/>
            <p:nvPr/>
          </p:nvSpPr>
          <p:spPr>
            <a:xfrm>
              <a:off x="3789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" name="任意多边形 1503">
              <a:extLst>
                <a:ext uri="{FF2B5EF4-FFF2-40B4-BE49-F238E27FC236}">
                  <a16:creationId xmlns:a16="http://schemas.microsoft.com/office/drawing/2014/main" id="{806CDF41-5823-4CF2-9AB4-5921AE7DE7F0}"/>
                </a:ext>
              </a:extLst>
            </p:cNvPr>
            <p:cNvSpPr/>
            <p:nvPr/>
          </p:nvSpPr>
          <p:spPr>
            <a:xfrm>
              <a:off x="3714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60" y="175"/>
                    <a:pt x="247" y="197"/>
                  </a:cubicBezTo>
                  <a:cubicBezTo>
                    <a:pt x="235" y="218"/>
                    <a:pt x="219" y="234"/>
                    <a:pt x="198" y="246"/>
                  </a:cubicBezTo>
                  <a:cubicBezTo>
                    <a:pt x="177" y="258"/>
                    <a:pt x="157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0" y="218"/>
                    <a:pt x="18" y="197"/>
                  </a:cubicBezTo>
                  <a:cubicBezTo>
                    <a:pt x="6" y="175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4"/>
                    <a:pt x="45" y="29"/>
                    <a:pt x="66" y="17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7" y="0"/>
                    <a:pt x="177" y="5"/>
                    <a:pt x="198" y="17"/>
                  </a:cubicBezTo>
                  <a:cubicBezTo>
                    <a:pt x="219" y="29"/>
                    <a:pt x="235" y="44"/>
                    <a:pt x="247" y="66"/>
                  </a:cubicBezTo>
                  <a:cubicBezTo>
                    <a:pt x="260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任意多边形 1504">
              <a:extLst>
                <a:ext uri="{FF2B5EF4-FFF2-40B4-BE49-F238E27FC236}">
                  <a16:creationId xmlns:a16="http://schemas.microsoft.com/office/drawing/2014/main" id="{8B949B01-03B2-401D-ABCE-D0979367CB02}"/>
                </a:ext>
              </a:extLst>
            </p:cNvPr>
            <p:cNvSpPr/>
            <p:nvPr/>
          </p:nvSpPr>
          <p:spPr>
            <a:xfrm>
              <a:off x="36533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2" y="2152"/>
                    <a:pt x="221" y="2111"/>
                    <a:pt x="0" y="2030"/>
                  </a:cubicBezTo>
                  <a:lnTo>
                    <a:pt x="36" y="1934"/>
                  </a:lnTo>
                  <a:cubicBezTo>
                    <a:pt x="482" y="2098"/>
                    <a:pt x="880" y="2087"/>
                    <a:pt x="1189" y="1902"/>
                  </a:cubicBezTo>
                  <a:cubicBezTo>
                    <a:pt x="1515" y="1707"/>
                    <a:pt x="1734" y="1320"/>
                    <a:pt x="1807" y="814"/>
                  </a:cubicBezTo>
                  <a:cubicBezTo>
                    <a:pt x="1845" y="548"/>
                    <a:pt x="1816" y="281"/>
                    <a:pt x="1724" y="36"/>
                  </a:cubicBezTo>
                  <a:lnTo>
                    <a:pt x="1820" y="0"/>
                  </a:lnTo>
                  <a:cubicBezTo>
                    <a:pt x="1918" y="258"/>
                    <a:pt x="1948" y="545"/>
                    <a:pt x="1908" y="827"/>
                  </a:cubicBezTo>
                  <a:cubicBezTo>
                    <a:pt x="1832" y="1365"/>
                    <a:pt x="1596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任意多边形 1505">
              <a:extLst>
                <a:ext uri="{FF2B5EF4-FFF2-40B4-BE49-F238E27FC236}">
                  <a16:creationId xmlns:a16="http://schemas.microsoft.com/office/drawing/2014/main" id="{8DFD1726-7302-46D0-A520-8478C6986583}"/>
                </a:ext>
              </a:extLst>
            </p:cNvPr>
            <p:cNvSpPr/>
            <p:nvPr/>
          </p:nvSpPr>
          <p:spPr>
            <a:xfrm>
              <a:off x="36558" y="9715"/>
              <a:ext cx="887" cy="478"/>
            </a:xfrm>
            <a:custGeom>
              <a:avLst/>
              <a:gdLst/>
              <a:ahLst/>
              <a:cxnLst/>
              <a:rect l="0" t="0" r="0" b="0"/>
              <a:pathLst>
                <a:path w="1564" h="844">
                  <a:moveTo>
                    <a:pt x="1482" y="843"/>
                  </a:moveTo>
                  <a:cubicBezTo>
                    <a:pt x="1147" y="410"/>
                    <a:pt x="580" y="126"/>
                    <a:pt x="0" y="103"/>
                  </a:cubicBezTo>
                  <a:lnTo>
                    <a:pt x="4" y="0"/>
                  </a:lnTo>
                  <a:cubicBezTo>
                    <a:pt x="613" y="25"/>
                    <a:pt x="1211" y="324"/>
                    <a:pt x="1563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任意多边形 1506">
              <a:extLst>
                <a:ext uri="{FF2B5EF4-FFF2-40B4-BE49-F238E27FC236}">
                  <a16:creationId xmlns:a16="http://schemas.microsoft.com/office/drawing/2014/main" id="{8B424D23-7B3B-4E46-A2C6-50CE296C7A80}"/>
                </a:ext>
              </a:extLst>
            </p:cNvPr>
            <p:cNvSpPr/>
            <p:nvPr/>
          </p:nvSpPr>
          <p:spPr>
            <a:xfrm>
              <a:off x="36390" y="9175"/>
              <a:ext cx="1608" cy="1810"/>
            </a:xfrm>
            <a:custGeom>
              <a:avLst/>
              <a:gdLst/>
              <a:ahLst/>
              <a:cxnLst/>
              <a:rect l="0" t="0" r="0" b="0"/>
              <a:pathLst>
                <a:path w="2834" h="3192">
                  <a:moveTo>
                    <a:pt x="1401" y="3191"/>
                  </a:moveTo>
                  <a:cubicBezTo>
                    <a:pt x="562" y="3043"/>
                    <a:pt x="0" y="2240"/>
                    <a:pt x="147" y="1401"/>
                  </a:cubicBezTo>
                  <a:cubicBezTo>
                    <a:pt x="295" y="561"/>
                    <a:pt x="1097" y="0"/>
                    <a:pt x="1937" y="148"/>
                  </a:cubicBezTo>
                  <a:cubicBezTo>
                    <a:pt x="2284" y="208"/>
                    <a:pt x="2602" y="388"/>
                    <a:pt x="2833" y="653"/>
                  </a:cubicBezTo>
                  <a:lnTo>
                    <a:pt x="2755" y="720"/>
                  </a:lnTo>
                  <a:cubicBezTo>
                    <a:pt x="2540" y="474"/>
                    <a:pt x="2243" y="306"/>
                    <a:pt x="1918" y="249"/>
                  </a:cubicBezTo>
                  <a:cubicBezTo>
                    <a:pt x="1136" y="112"/>
                    <a:pt x="386" y="636"/>
                    <a:pt x="249" y="1420"/>
                  </a:cubicBezTo>
                  <a:cubicBezTo>
                    <a:pt x="112" y="2202"/>
                    <a:pt x="636" y="2952"/>
                    <a:pt x="1419" y="3089"/>
                  </a:cubicBezTo>
                  <a:lnTo>
                    <a:pt x="1401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任意多边形 1507">
              <a:extLst>
                <a:ext uri="{FF2B5EF4-FFF2-40B4-BE49-F238E27FC236}">
                  <a16:creationId xmlns:a16="http://schemas.microsoft.com/office/drawing/2014/main" id="{169D2ECA-5964-4299-AB73-836A72CE7052}"/>
                </a:ext>
              </a:extLst>
            </p:cNvPr>
            <p:cNvSpPr/>
            <p:nvPr/>
          </p:nvSpPr>
          <p:spPr>
            <a:xfrm>
              <a:off x="37538" y="10115"/>
              <a:ext cx="800" cy="785"/>
            </a:xfrm>
            <a:custGeom>
              <a:avLst/>
              <a:gdLst/>
              <a:ahLst/>
              <a:cxnLst/>
              <a:rect l="0" t="0" r="0" b="0"/>
              <a:pathLst>
                <a:path w="1410" h="1385">
                  <a:moveTo>
                    <a:pt x="935" y="113"/>
                  </a:moveTo>
                  <a:cubicBezTo>
                    <a:pt x="838" y="211"/>
                    <a:pt x="838" y="372"/>
                    <a:pt x="935" y="470"/>
                  </a:cubicBezTo>
                  <a:cubicBezTo>
                    <a:pt x="983" y="517"/>
                    <a:pt x="1046" y="544"/>
                    <a:pt x="1113" y="544"/>
                  </a:cubicBezTo>
                  <a:cubicBezTo>
                    <a:pt x="1181" y="544"/>
                    <a:pt x="1244" y="517"/>
                    <a:pt x="1291" y="470"/>
                  </a:cubicBezTo>
                  <a:lnTo>
                    <a:pt x="1351" y="410"/>
                  </a:lnTo>
                  <a:cubicBezTo>
                    <a:pt x="1340" y="475"/>
                    <a:pt x="1310" y="534"/>
                    <a:pt x="1264" y="582"/>
                  </a:cubicBezTo>
                  <a:cubicBezTo>
                    <a:pt x="1206" y="640"/>
                    <a:pt x="1127" y="673"/>
                    <a:pt x="1043" y="673"/>
                  </a:cubicBezTo>
                  <a:cubicBezTo>
                    <a:pt x="1022" y="673"/>
                    <a:pt x="1000" y="670"/>
                    <a:pt x="979" y="666"/>
                  </a:cubicBezTo>
                  <a:lnTo>
                    <a:pt x="951" y="660"/>
                  </a:lnTo>
                  <a:lnTo>
                    <a:pt x="931" y="680"/>
                  </a:lnTo>
                  <a:lnTo>
                    <a:pt x="322" y="1291"/>
                  </a:lnTo>
                  <a:cubicBezTo>
                    <a:pt x="294" y="1318"/>
                    <a:pt x="257" y="1333"/>
                    <a:pt x="219" y="1333"/>
                  </a:cubicBezTo>
                  <a:cubicBezTo>
                    <a:pt x="179" y="1333"/>
                    <a:pt x="143" y="1317"/>
                    <a:pt x="116" y="1291"/>
                  </a:cubicBezTo>
                  <a:cubicBezTo>
                    <a:pt x="88" y="1263"/>
                    <a:pt x="73" y="1226"/>
                    <a:pt x="73" y="1188"/>
                  </a:cubicBezTo>
                  <a:cubicBezTo>
                    <a:pt x="73" y="1149"/>
                    <a:pt x="89" y="1112"/>
                    <a:pt x="116" y="1085"/>
                  </a:cubicBezTo>
                  <a:lnTo>
                    <a:pt x="725" y="475"/>
                  </a:lnTo>
                  <a:lnTo>
                    <a:pt x="745" y="455"/>
                  </a:lnTo>
                  <a:lnTo>
                    <a:pt x="739" y="427"/>
                  </a:lnTo>
                  <a:cubicBezTo>
                    <a:pt x="717" y="323"/>
                    <a:pt x="749" y="218"/>
                    <a:pt x="823" y="144"/>
                  </a:cubicBezTo>
                  <a:cubicBezTo>
                    <a:pt x="871" y="94"/>
                    <a:pt x="930" y="65"/>
                    <a:pt x="995" y="54"/>
                  </a:cubicBezTo>
                  <a:lnTo>
                    <a:pt x="935" y="113"/>
                  </a:lnTo>
                  <a:close/>
                  <a:moveTo>
                    <a:pt x="1008" y="0"/>
                  </a:moveTo>
                  <a:cubicBezTo>
                    <a:pt x="1001" y="0"/>
                    <a:pt x="995" y="1"/>
                    <a:pt x="987" y="1"/>
                  </a:cubicBezTo>
                  <a:cubicBezTo>
                    <a:pt x="913" y="13"/>
                    <a:pt x="843" y="46"/>
                    <a:pt x="786" y="103"/>
                  </a:cubicBezTo>
                  <a:cubicBezTo>
                    <a:pt x="696" y="193"/>
                    <a:pt x="663" y="319"/>
                    <a:pt x="687" y="435"/>
                  </a:cubicBezTo>
                  <a:lnTo>
                    <a:pt x="77" y="1045"/>
                  </a:lnTo>
                  <a:cubicBezTo>
                    <a:pt x="0" y="1123"/>
                    <a:pt x="0" y="1248"/>
                    <a:pt x="77" y="1326"/>
                  </a:cubicBezTo>
                  <a:cubicBezTo>
                    <a:pt x="116" y="1364"/>
                    <a:pt x="167" y="1384"/>
                    <a:pt x="217" y="1384"/>
                  </a:cubicBezTo>
                  <a:cubicBezTo>
                    <a:pt x="269" y="1384"/>
                    <a:pt x="319" y="1364"/>
                    <a:pt x="357" y="1326"/>
                  </a:cubicBezTo>
                  <a:lnTo>
                    <a:pt x="967" y="716"/>
                  </a:lnTo>
                  <a:cubicBezTo>
                    <a:pt x="992" y="722"/>
                    <a:pt x="1017" y="724"/>
                    <a:pt x="1042" y="724"/>
                  </a:cubicBezTo>
                  <a:cubicBezTo>
                    <a:pt x="1136" y="724"/>
                    <a:pt x="1228" y="689"/>
                    <a:pt x="1299" y="619"/>
                  </a:cubicBezTo>
                  <a:cubicBezTo>
                    <a:pt x="1356" y="562"/>
                    <a:pt x="1390" y="491"/>
                    <a:pt x="1401" y="418"/>
                  </a:cubicBezTo>
                  <a:cubicBezTo>
                    <a:pt x="1409" y="368"/>
                    <a:pt x="1389" y="340"/>
                    <a:pt x="1363" y="340"/>
                  </a:cubicBezTo>
                  <a:cubicBezTo>
                    <a:pt x="1351" y="340"/>
                    <a:pt x="1338" y="347"/>
                    <a:pt x="1324" y="359"/>
                  </a:cubicBezTo>
                  <a:lnTo>
                    <a:pt x="1252" y="431"/>
                  </a:lnTo>
                  <a:cubicBezTo>
                    <a:pt x="1214" y="470"/>
                    <a:pt x="1162" y="490"/>
                    <a:pt x="1112" y="490"/>
                  </a:cubicBezTo>
                  <a:cubicBezTo>
                    <a:pt x="1061" y="490"/>
                    <a:pt x="1010" y="470"/>
                    <a:pt x="972" y="431"/>
                  </a:cubicBezTo>
                  <a:cubicBezTo>
                    <a:pt x="894" y="354"/>
                    <a:pt x="894" y="228"/>
                    <a:pt x="972" y="150"/>
                  </a:cubicBezTo>
                  <a:lnTo>
                    <a:pt x="1045" y="78"/>
                  </a:lnTo>
                  <a:cubicBezTo>
                    <a:pt x="1083" y="41"/>
                    <a:pt x="1064" y="0"/>
                    <a:pt x="1008" y="0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任意多边形 1508">
              <a:extLst>
                <a:ext uri="{FF2B5EF4-FFF2-40B4-BE49-F238E27FC236}">
                  <a16:creationId xmlns:a16="http://schemas.microsoft.com/office/drawing/2014/main" id="{F7C42162-5FDA-41EB-981A-6DBAF75E247D}"/>
                </a:ext>
              </a:extLst>
            </p:cNvPr>
            <p:cNvSpPr/>
            <p:nvPr/>
          </p:nvSpPr>
          <p:spPr>
            <a:xfrm>
              <a:off x="37533" y="10150"/>
              <a:ext cx="775" cy="768"/>
            </a:xfrm>
            <a:custGeom>
              <a:avLst/>
              <a:gdLst/>
              <a:ahLst/>
              <a:cxnLst/>
              <a:rect l="0" t="0" r="0" b="0"/>
              <a:pathLst>
                <a:path w="1369" h="1352">
                  <a:moveTo>
                    <a:pt x="276" y="1172"/>
                  </a:moveTo>
                  <a:cubicBezTo>
                    <a:pt x="250" y="1198"/>
                    <a:pt x="207" y="1198"/>
                    <a:pt x="182" y="1172"/>
                  </a:cubicBezTo>
                  <a:cubicBezTo>
                    <a:pt x="156" y="1145"/>
                    <a:pt x="156" y="1104"/>
                    <a:pt x="182" y="1078"/>
                  </a:cubicBezTo>
                  <a:cubicBezTo>
                    <a:pt x="208" y="1052"/>
                    <a:pt x="249" y="1052"/>
                    <a:pt x="276" y="1078"/>
                  </a:cubicBezTo>
                  <a:cubicBezTo>
                    <a:pt x="302" y="1103"/>
                    <a:pt x="303" y="1145"/>
                    <a:pt x="276" y="1172"/>
                  </a:cubicBezTo>
                  <a:close/>
                  <a:moveTo>
                    <a:pt x="218" y="152"/>
                  </a:moveTo>
                  <a:lnTo>
                    <a:pt x="263" y="239"/>
                  </a:lnTo>
                  <a:cubicBezTo>
                    <a:pt x="265" y="243"/>
                    <a:pt x="268" y="248"/>
                    <a:pt x="272" y="252"/>
                  </a:cubicBezTo>
                  <a:lnTo>
                    <a:pt x="479" y="459"/>
                  </a:lnTo>
                  <a:lnTo>
                    <a:pt x="461" y="478"/>
                  </a:lnTo>
                  <a:lnTo>
                    <a:pt x="253" y="270"/>
                  </a:lnTo>
                  <a:cubicBezTo>
                    <a:pt x="249" y="267"/>
                    <a:pt x="245" y="264"/>
                    <a:pt x="240" y="261"/>
                  </a:cubicBezTo>
                  <a:lnTo>
                    <a:pt x="153" y="216"/>
                  </a:lnTo>
                  <a:lnTo>
                    <a:pt x="70" y="99"/>
                  </a:lnTo>
                  <a:lnTo>
                    <a:pt x="100" y="69"/>
                  </a:lnTo>
                  <a:lnTo>
                    <a:pt x="218" y="152"/>
                  </a:lnTo>
                  <a:close/>
                  <a:moveTo>
                    <a:pt x="94" y="0"/>
                  </a:moveTo>
                  <a:lnTo>
                    <a:pt x="0" y="94"/>
                  </a:lnTo>
                  <a:lnTo>
                    <a:pt x="117" y="257"/>
                  </a:lnTo>
                  <a:lnTo>
                    <a:pt x="216" y="309"/>
                  </a:lnTo>
                  <a:lnTo>
                    <a:pt x="461" y="553"/>
                  </a:lnTo>
                  <a:lnTo>
                    <a:pt x="554" y="459"/>
                  </a:lnTo>
                  <a:lnTo>
                    <a:pt x="310" y="215"/>
                  </a:lnTo>
                  <a:lnTo>
                    <a:pt x="259" y="117"/>
                  </a:lnTo>
                  <a:lnTo>
                    <a:pt x="94" y="0"/>
                  </a:lnTo>
                  <a:close/>
                  <a:moveTo>
                    <a:pt x="1279" y="1165"/>
                  </a:moveTo>
                  <a:cubicBezTo>
                    <a:pt x="1293" y="1180"/>
                    <a:pt x="1302" y="1201"/>
                    <a:pt x="1302" y="1222"/>
                  </a:cubicBezTo>
                  <a:cubicBezTo>
                    <a:pt x="1302" y="1243"/>
                    <a:pt x="1295" y="1263"/>
                    <a:pt x="1279" y="1279"/>
                  </a:cubicBezTo>
                  <a:cubicBezTo>
                    <a:pt x="1264" y="1293"/>
                    <a:pt x="1243" y="1301"/>
                    <a:pt x="1222" y="1301"/>
                  </a:cubicBezTo>
                  <a:cubicBezTo>
                    <a:pt x="1201" y="1301"/>
                    <a:pt x="1181" y="1293"/>
                    <a:pt x="1165" y="1279"/>
                  </a:cubicBezTo>
                  <a:lnTo>
                    <a:pt x="834" y="947"/>
                  </a:lnTo>
                  <a:lnTo>
                    <a:pt x="947" y="834"/>
                  </a:lnTo>
                  <a:lnTo>
                    <a:pt x="1279" y="1165"/>
                  </a:lnTo>
                  <a:close/>
                  <a:moveTo>
                    <a:pt x="947" y="772"/>
                  </a:moveTo>
                  <a:cubicBezTo>
                    <a:pt x="940" y="772"/>
                    <a:pt x="930" y="775"/>
                    <a:pt x="924" y="781"/>
                  </a:cubicBezTo>
                  <a:lnTo>
                    <a:pt x="784" y="921"/>
                  </a:lnTo>
                  <a:cubicBezTo>
                    <a:pt x="771" y="934"/>
                    <a:pt x="771" y="955"/>
                    <a:pt x="784" y="967"/>
                  </a:cubicBezTo>
                  <a:lnTo>
                    <a:pt x="1130" y="1313"/>
                  </a:lnTo>
                  <a:cubicBezTo>
                    <a:pt x="1156" y="1339"/>
                    <a:pt x="1189" y="1351"/>
                    <a:pt x="1223" y="1351"/>
                  </a:cubicBezTo>
                  <a:cubicBezTo>
                    <a:pt x="1258" y="1351"/>
                    <a:pt x="1291" y="1338"/>
                    <a:pt x="1317" y="1313"/>
                  </a:cubicBezTo>
                  <a:cubicBezTo>
                    <a:pt x="1368" y="1262"/>
                    <a:pt x="1368" y="1177"/>
                    <a:pt x="1317" y="1126"/>
                  </a:cubicBezTo>
                  <a:lnTo>
                    <a:pt x="971" y="780"/>
                  </a:lnTo>
                  <a:cubicBezTo>
                    <a:pt x="963" y="776"/>
                    <a:pt x="955" y="772"/>
                    <a:pt x="947" y="772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任意多边形 1509">
              <a:extLst>
                <a:ext uri="{FF2B5EF4-FFF2-40B4-BE49-F238E27FC236}">
                  <a16:creationId xmlns:a16="http://schemas.microsoft.com/office/drawing/2014/main" id="{B62DC0B4-E803-4CEE-8938-A4435FC4D459}"/>
                </a:ext>
              </a:extLst>
            </p:cNvPr>
            <p:cNvSpPr/>
            <p:nvPr/>
          </p:nvSpPr>
          <p:spPr>
            <a:xfrm>
              <a:off x="37720" y="10438"/>
              <a:ext cx="505" cy="400"/>
            </a:xfrm>
            <a:custGeom>
              <a:avLst/>
              <a:gdLst/>
              <a:ahLst/>
              <a:cxnLst/>
              <a:rect l="0" t="0" r="0" b="0"/>
              <a:pathLst>
                <a:path w="890" h="706">
                  <a:moveTo>
                    <a:pt x="860" y="705"/>
                  </a:moveTo>
                  <a:cubicBezTo>
                    <a:pt x="854" y="705"/>
                    <a:pt x="847" y="702"/>
                    <a:pt x="842" y="697"/>
                  </a:cubicBezTo>
                  <a:lnTo>
                    <a:pt x="633" y="488"/>
                  </a:lnTo>
                  <a:cubicBezTo>
                    <a:pt x="623" y="478"/>
                    <a:pt x="623" y="461"/>
                    <a:pt x="633" y="451"/>
                  </a:cubicBezTo>
                  <a:cubicBezTo>
                    <a:pt x="644" y="441"/>
                    <a:pt x="661" y="441"/>
                    <a:pt x="670" y="451"/>
                  </a:cubicBezTo>
                  <a:lnTo>
                    <a:pt x="879" y="660"/>
                  </a:lnTo>
                  <a:cubicBezTo>
                    <a:pt x="889" y="670"/>
                    <a:pt x="889" y="688"/>
                    <a:pt x="879" y="697"/>
                  </a:cubicBezTo>
                  <a:cubicBezTo>
                    <a:pt x="875" y="702"/>
                    <a:pt x="867" y="705"/>
                    <a:pt x="860" y="705"/>
                  </a:cubicBezTo>
                  <a:close/>
                  <a:moveTo>
                    <a:pt x="88" y="513"/>
                  </a:moveTo>
                  <a:cubicBezTo>
                    <a:pt x="67" y="513"/>
                    <a:pt x="47" y="505"/>
                    <a:pt x="32" y="490"/>
                  </a:cubicBezTo>
                  <a:cubicBezTo>
                    <a:pt x="0" y="458"/>
                    <a:pt x="0" y="406"/>
                    <a:pt x="30" y="375"/>
                  </a:cubicBezTo>
                  <a:lnTo>
                    <a:pt x="376" y="24"/>
                  </a:lnTo>
                  <a:cubicBezTo>
                    <a:pt x="392" y="8"/>
                    <a:pt x="412" y="0"/>
                    <a:pt x="433" y="0"/>
                  </a:cubicBezTo>
                  <a:cubicBezTo>
                    <a:pt x="454" y="0"/>
                    <a:pt x="475" y="8"/>
                    <a:pt x="491" y="24"/>
                  </a:cubicBezTo>
                  <a:cubicBezTo>
                    <a:pt x="507" y="40"/>
                    <a:pt x="515" y="59"/>
                    <a:pt x="515" y="80"/>
                  </a:cubicBezTo>
                  <a:cubicBezTo>
                    <a:pt x="515" y="103"/>
                    <a:pt x="507" y="123"/>
                    <a:pt x="491" y="139"/>
                  </a:cubicBezTo>
                  <a:lnTo>
                    <a:pt x="145" y="490"/>
                  </a:lnTo>
                  <a:cubicBezTo>
                    <a:pt x="131" y="504"/>
                    <a:pt x="109" y="513"/>
                    <a:pt x="88" y="513"/>
                  </a:cubicBezTo>
                  <a:close/>
                  <a:moveTo>
                    <a:pt x="69" y="451"/>
                  </a:moveTo>
                  <a:cubicBezTo>
                    <a:pt x="79" y="462"/>
                    <a:pt x="98" y="462"/>
                    <a:pt x="108" y="451"/>
                  </a:cubicBezTo>
                  <a:lnTo>
                    <a:pt x="454" y="100"/>
                  </a:lnTo>
                  <a:cubicBezTo>
                    <a:pt x="459" y="95"/>
                    <a:pt x="462" y="87"/>
                    <a:pt x="462" y="80"/>
                  </a:cubicBezTo>
                  <a:cubicBezTo>
                    <a:pt x="462" y="72"/>
                    <a:pt x="459" y="66"/>
                    <a:pt x="454" y="61"/>
                  </a:cubicBezTo>
                  <a:cubicBezTo>
                    <a:pt x="449" y="55"/>
                    <a:pt x="442" y="53"/>
                    <a:pt x="434" y="53"/>
                  </a:cubicBezTo>
                  <a:cubicBezTo>
                    <a:pt x="426" y="53"/>
                    <a:pt x="420" y="55"/>
                    <a:pt x="414" y="61"/>
                  </a:cubicBezTo>
                  <a:lnTo>
                    <a:pt x="69" y="412"/>
                  </a:lnTo>
                  <a:cubicBezTo>
                    <a:pt x="58" y="422"/>
                    <a:pt x="58" y="441"/>
                    <a:pt x="69" y="451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4" name="组合 1472">
            <a:extLst>
              <a:ext uri="{FF2B5EF4-FFF2-40B4-BE49-F238E27FC236}">
                <a16:creationId xmlns:a16="http://schemas.microsoft.com/office/drawing/2014/main" id="{0B092C44-31CF-4F88-9A6F-D1B14FF68E85}"/>
              </a:ext>
            </a:extLst>
          </p:cNvPr>
          <p:cNvGrpSpPr>
            <a:grpSpLocks noChangeAspect="1"/>
          </p:cNvGrpSpPr>
          <p:nvPr/>
        </p:nvGrpSpPr>
        <p:grpSpPr>
          <a:xfrm>
            <a:off x="6398632" y="2101509"/>
            <a:ext cx="418416" cy="432000"/>
            <a:chOff x="40720" y="9175"/>
            <a:chExt cx="1788" cy="1858"/>
          </a:xfrm>
        </p:grpSpPr>
        <p:sp>
          <p:nvSpPr>
            <p:cNvPr id="276" name="任意多边形 1473">
              <a:extLst>
                <a:ext uri="{FF2B5EF4-FFF2-40B4-BE49-F238E27FC236}">
                  <a16:creationId xmlns:a16="http://schemas.microsoft.com/office/drawing/2014/main" id="{01382376-C047-400D-ACB5-088F41CCD345}"/>
                </a:ext>
              </a:extLst>
            </p:cNvPr>
            <p:cNvSpPr/>
            <p:nvPr/>
          </p:nvSpPr>
          <p:spPr>
            <a:xfrm>
              <a:off x="4107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7" h="2895">
                  <a:moveTo>
                    <a:pt x="311" y="2894"/>
                  </a:moveTo>
                  <a:cubicBezTo>
                    <a:pt x="89" y="2627"/>
                    <a:pt x="0" y="1979"/>
                    <a:pt x="105" y="1388"/>
                  </a:cubicBezTo>
                  <a:cubicBezTo>
                    <a:pt x="169" y="1018"/>
                    <a:pt x="338" y="667"/>
                    <a:pt x="578" y="398"/>
                  </a:cubicBezTo>
                  <a:cubicBezTo>
                    <a:pt x="809" y="141"/>
                    <a:pt x="1071" y="0"/>
                    <a:pt x="1296" y="12"/>
                  </a:cubicBezTo>
                  <a:lnTo>
                    <a:pt x="1291" y="115"/>
                  </a:lnTo>
                  <a:cubicBezTo>
                    <a:pt x="899" y="93"/>
                    <a:pt x="338" y="653"/>
                    <a:pt x="206" y="1406"/>
                  </a:cubicBezTo>
                  <a:cubicBezTo>
                    <a:pt x="97" y="2027"/>
                    <a:pt x="214" y="2617"/>
                    <a:pt x="390" y="2829"/>
                  </a:cubicBezTo>
                  <a:lnTo>
                    <a:pt x="311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7" name="任意多边形 1474">
              <a:extLst>
                <a:ext uri="{FF2B5EF4-FFF2-40B4-BE49-F238E27FC236}">
                  <a16:creationId xmlns:a16="http://schemas.microsoft.com/office/drawing/2014/main" id="{40B93781-CBF0-4CCB-90EE-AA461FACBD65}"/>
                </a:ext>
              </a:extLst>
            </p:cNvPr>
            <p:cNvSpPr/>
            <p:nvPr/>
          </p:nvSpPr>
          <p:spPr>
            <a:xfrm>
              <a:off x="4222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4" h="265">
                  <a:moveTo>
                    <a:pt x="263" y="132"/>
                  </a:moveTo>
                  <a:cubicBezTo>
                    <a:pt x="263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7" y="246"/>
                  </a:cubicBezTo>
                  <a:cubicBezTo>
                    <a:pt x="176" y="258"/>
                    <a:pt x="157" y="264"/>
                    <a:pt x="132" y="264"/>
                  </a:cubicBezTo>
                  <a:cubicBezTo>
                    <a:pt x="108" y="264"/>
                    <a:pt x="88" y="258"/>
                    <a:pt x="66" y="246"/>
                  </a:cubicBezTo>
                  <a:cubicBezTo>
                    <a:pt x="45" y="234"/>
                    <a:pt x="29" y="219"/>
                    <a:pt x="17" y="198"/>
                  </a:cubicBezTo>
                  <a:cubicBezTo>
                    <a:pt x="5" y="177"/>
                    <a:pt x="0" y="156"/>
                    <a:pt x="0" y="132"/>
                  </a:cubicBezTo>
                  <a:cubicBezTo>
                    <a:pt x="0" y="108"/>
                    <a:pt x="5" y="87"/>
                    <a:pt x="17" y="66"/>
                  </a:cubicBezTo>
                  <a:cubicBezTo>
                    <a:pt x="29" y="45"/>
                    <a:pt x="45" y="30"/>
                    <a:pt x="66" y="18"/>
                  </a:cubicBezTo>
                  <a:cubicBezTo>
                    <a:pt x="88" y="5"/>
                    <a:pt x="107" y="0"/>
                    <a:pt x="132" y="0"/>
                  </a:cubicBezTo>
                  <a:cubicBezTo>
                    <a:pt x="156" y="0"/>
                    <a:pt x="176" y="5"/>
                    <a:pt x="197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3" y="108"/>
                    <a:pt x="263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任意多边形 1475">
              <a:extLst>
                <a:ext uri="{FF2B5EF4-FFF2-40B4-BE49-F238E27FC236}">
                  <a16:creationId xmlns:a16="http://schemas.microsoft.com/office/drawing/2014/main" id="{04F3C94B-8BA0-40AB-BA4F-FE98B11A1C93}"/>
                </a:ext>
              </a:extLst>
            </p:cNvPr>
            <p:cNvSpPr/>
            <p:nvPr/>
          </p:nvSpPr>
          <p:spPr>
            <a:xfrm>
              <a:off x="4147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58" y="175"/>
                    <a:pt x="246" y="197"/>
                  </a:cubicBezTo>
                  <a:cubicBezTo>
                    <a:pt x="234" y="218"/>
                    <a:pt x="219" y="234"/>
                    <a:pt x="198" y="246"/>
                  </a:cubicBezTo>
                  <a:cubicBezTo>
                    <a:pt x="177" y="258"/>
                    <a:pt x="156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1" y="218"/>
                    <a:pt x="18" y="197"/>
                  </a:cubicBezTo>
                  <a:cubicBezTo>
                    <a:pt x="6" y="175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1" y="44"/>
                    <a:pt x="45" y="29"/>
                    <a:pt x="66" y="17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7"/>
                  </a:cubicBezTo>
                  <a:cubicBezTo>
                    <a:pt x="219" y="29"/>
                    <a:pt x="234" y="44"/>
                    <a:pt x="246" y="66"/>
                  </a:cubicBezTo>
                  <a:cubicBezTo>
                    <a:pt x="258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9" name="任意多边形 1476">
              <a:extLst>
                <a:ext uri="{FF2B5EF4-FFF2-40B4-BE49-F238E27FC236}">
                  <a16:creationId xmlns:a16="http://schemas.microsoft.com/office/drawing/2014/main" id="{7AC4B82D-CE98-46E7-A6BB-2C4053BF771E}"/>
                </a:ext>
              </a:extLst>
            </p:cNvPr>
            <p:cNvSpPr/>
            <p:nvPr/>
          </p:nvSpPr>
          <p:spPr>
            <a:xfrm>
              <a:off x="40865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1" y="2152"/>
                    <a:pt x="220" y="2111"/>
                    <a:pt x="0" y="2030"/>
                  </a:cubicBezTo>
                  <a:lnTo>
                    <a:pt x="35" y="1934"/>
                  </a:lnTo>
                  <a:cubicBezTo>
                    <a:pt x="481" y="2098"/>
                    <a:pt x="880" y="2087"/>
                    <a:pt x="1189" y="1902"/>
                  </a:cubicBezTo>
                  <a:cubicBezTo>
                    <a:pt x="1515" y="1707"/>
                    <a:pt x="1734" y="1320"/>
                    <a:pt x="1806" y="814"/>
                  </a:cubicBezTo>
                  <a:cubicBezTo>
                    <a:pt x="1845" y="548"/>
                    <a:pt x="1816" y="281"/>
                    <a:pt x="1723" y="36"/>
                  </a:cubicBezTo>
                  <a:lnTo>
                    <a:pt x="1820" y="0"/>
                  </a:lnTo>
                  <a:cubicBezTo>
                    <a:pt x="1917" y="258"/>
                    <a:pt x="1948" y="545"/>
                    <a:pt x="1908" y="827"/>
                  </a:cubicBezTo>
                  <a:cubicBezTo>
                    <a:pt x="1831" y="1365"/>
                    <a:pt x="1595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0" name="任意多边形 1477">
              <a:extLst>
                <a:ext uri="{FF2B5EF4-FFF2-40B4-BE49-F238E27FC236}">
                  <a16:creationId xmlns:a16="http://schemas.microsoft.com/office/drawing/2014/main" id="{378CA1F1-A7EA-4CA8-AB40-5B45A8EB705F}"/>
                </a:ext>
              </a:extLst>
            </p:cNvPr>
            <p:cNvSpPr/>
            <p:nvPr/>
          </p:nvSpPr>
          <p:spPr>
            <a:xfrm>
              <a:off x="40888" y="9715"/>
              <a:ext cx="885" cy="478"/>
            </a:xfrm>
            <a:custGeom>
              <a:avLst/>
              <a:gdLst/>
              <a:ahLst/>
              <a:cxnLst/>
              <a:rect l="0" t="0" r="0" b="0"/>
              <a:pathLst>
                <a:path w="1563" h="844">
                  <a:moveTo>
                    <a:pt x="1482" y="843"/>
                  </a:moveTo>
                  <a:cubicBezTo>
                    <a:pt x="1146" y="410"/>
                    <a:pt x="579" y="126"/>
                    <a:pt x="0" y="103"/>
                  </a:cubicBezTo>
                  <a:lnTo>
                    <a:pt x="4" y="0"/>
                  </a:lnTo>
                  <a:cubicBezTo>
                    <a:pt x="612" y="25"/>
                    <a:pt x="1210" y="324"/>
                    <a:pt x="1562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1" name="任意多边形 1478">
              <a:extLst>
                <a:ext uri="{FF2B5EF4-FFF2-40B4-BE49-F238E27FC236}">
                  <a16:creationId xmlns:a16="http://schemas.microsoft.com/office/drawing/2014/main" id="{11AB82E8-9418-4A72-92FB-C22F7BBF7AAB}"/>
                </a:ext>
              </a:extLst>
            </p:cNvPr>
            <p:cNvSpPr/>
            <p:nvPr/>
          </p:nvSpPr>
          <p:spPr>
            <a:xfrm>
              <a:off x="41670" y="9973"/>
              <a:ext cx="838" cy="877"/>
            </a:xfrm>
            <a:custGeom>
              <a:avLst/>
              <a:gdLst/>
              <a:ahLst/>
              <a:cxnLst/>
              <a:rect l="0" t="0" r="0" b="0"/>
              <a:pathLst>
                <a:path w="1479" h="1548">
                  <a:moveTo>
                    <a:pt x="988" y="423"/>
                  </a:moveTo>
                  <a:cubicBezTo>
                    <a:pt x="1037" y="426"/>
                    <a:pt x="1076" y="467"/>
                    <a:pt x="1074" y="515"/>
                  </a:cubicBezTo>
                  <a:cubicBezTo>
                    <a:pt x="1073" y="560"/>
                    <a:pt x="1037" y="596"/>
                    <a:pt x="994" y="600"/>
                  </a:cubicBezTo>
                  <a:cubicBezTo>
                    <a:pt x="945" y="601"/>
                    <a:pt x="905" y="563"/>
                    <a:pt x="903" y="513"/>
                  </a:cubicBezTo>
                  <a:cubicBezTo>
                    <a:pt x="902" y="463"/>
                    <a:pt x="940" y="424"/>
                    <a:pt x="988" y="423"/>
                  </a:cubicBezTo>
                  <a:close/>
                  <a:moveTo>
                    <a:pt x="370" y="980"/>
                  </a:moveTo>
                  <a:cubicBezTo>
                    <a:pt x="238" y="984"/>
                    <a:pt x="120" y="1144"/>
                    <a:pt x="11" y="1471"/>
                  </a:cubicBezTo>
                  <a:cubicBezTo>
                    <a:pt x="0" y="1500"/>
                    <a:pt x="16" y="1533"/>
                    <a:pt x="46" y="1543"/>
                  </a:cubicBezTo>
                  <a:cubicBezTo>
                    <a:pt x="53" y="1546"/>
                    <a:pt x="61" y="1547"/>
                    <a:pt x="67" y="1546"/>
                  </a:cubicBezTo>
                  <a:cubicBezTo>
                    <a:pt x="74" y="1546"/>
                    <a:pt x="81" y="1545"/>
                    <a:pt x="87" y="1542"/>
                  </a:cubicBezTo>
                  <a:cubicBezTo>
                    <a:pt x="375" y="1430"/>
                    <a:pt x="532" y="1313"/>
                    <a:pt x="554" y="1194"/>
                  </a:cubicBezTo>
                  <a:cubicBezTo>
                    <a:pt x="562" y="1153"/>
                    <a:pt x="558" y="1092"/>
                    <a:pt x="498" y="1034"/>
                  </a:cubicBezTo>
                  <a:cubicBezTo>
                    <a:pt x="458" y="997"/>
                    <a:pt x="414" y="979"/>
                    <a:pt x="370" y="980"/>
                  </a:cubicBezTo>
                  <a:close/>
                  <a:moveTo>
                    <a:pt x="439" y="1171"/>
                  </a:moveTo>
                  <a:cubicBezTo>
                    <a:pt x="437" y="1188"/>
                    <a:pt x="420" y="1227"/>
                    <a:pt x="344" y="1281"/>
                  </a:cubicBezTo>
                  <a:cubicBezTo>
                    <a:pt x="288" y="1320"/>
                    <a:pt x="227" y="1355"/>
                    <a:pt x="164" y="1382"/>
                  </a:cubicBezTo>
                  <a:cubicBezTo>
                    <a:pt x="198" y="1297"/>
                    <a:pt x="232" y="1229"/>
                    <a:pt x="267" y="1181"/>
                  </a:cubicBezTo>
                  <a:cubicBezTo>
                    <a:pt x="305" y="1125"/>
                    <a:pt x="342" y="1095"/>
                    <a:pt x="371" y="1093"/>
                  </a:cubicBezTo>
                  <a:cubicBezTo>
                    <a:pt x="385" y="1093"/>
                    <a:pt x="400" y="1100"/>
                    <a:pt x="416" y="1116"/>
                  </a:cubicBezTo>
                  <a:cubicBezTo>
                    <a:pt x="442" y="1141"/>
                    <a:pt x="442" y="1159"/>
                    <a:pt x="439" y="1171"/>
                  </a:cubicBezTo>
                  <a:close/>
                  <a:moveTo>
                    <a:pt x="1396" y="5"/>
                  </a:moveTo>
                  <a:cubicBezTo>
                    <a:pt x="1211" y="13"/>
                    <a:pt x="1048" y="50"/>
                    <a:pt x="908" y="116"/>
                  </a:cubicBezTo>
                  <a:cubicBezTo>
                    <a:pt x="773" y="179"/>
                    <a:pt x="656" y="274"/>
                    <a:pt x="567" y="394"/>
                  </a:cubicBezTo>
                  <a:cubicBezTo>
                    <a:pt x="504" y="402"/>
                    <a:pt x="441" y="430"/>
                    <a:pt x="376" y="477"/>
                  </a:cubicBezTo>
                  <a:cubicBezTo>
                    <a:pt x="314" y="525"/>
                    <a:pt x="260" y="580"/>
                    <a:pt x="212" y="643"/>
                  </a:cubicBezTo>
                  <a:cubicBezTo>
                    <a:pt x="132" y="750"/>
                    <a:pt x="79" y="856"/>
                    <a:pt x="69" y="877"/>
                  </a:cubicBezTo>
                  <a:cubicBezTo>
                    <a:pt x="57" y="902"/>
                    <a:pt x="65" y="934"/>
                    <a:pt x="88" y="950"/>
                  </a:cubicBezTo>
                  <a:cubicBezTo>
                    <a:pt x="112" y="964"/>
                    <a:pt x="143" y="962"/>
                    <a:pt x="162" y="942"/>
                  </a:cubicBezTo>
                  <a:lnTo>
                    <a:pt x="165" y="939"/>
                  </a:lnTo>
                  <a:cubicBezTo>
                    <a:pt x="172" y="932"/>
                    <a:pt x="203" y="903"/>
                    <a:pt x="252" y="873"/>
                  </a:cubicBezTo>
                  <a:cubicBezTo>
                    <a:pt x="294" y="848"/>
                    <a:pt x="362" y="815"/>
                    <a:pt x="443" y="804"/>
                  </a:cubicBezTo>
                  <a:cubicBezTo>
                    <a:pt x="472" y="861"/>
                    <a:pt x="532" y="923"/>
                    <a:pt x="567" y="956"/>
                  </a:cubicBezTo>
                  <a:cubicBezTo>
                    <a:pt x="603" y="989"/>
                    <a:pt x="668" y="1046"/>
                    <a:pt x="726" y="1072"/>
                  </a:cubicBezTo>
                  <a:cubicBezTo>
                    <a:pt x="718" y="1178"/>
                    <a:pt x="676" y="1280"/>
                    <a:pt x="606" y="1359"/>
                  </a:cubicBezTo>
                  <a:lnTo>
                    <a:pt x="604" y="1360"/>
                  </a:lnTo>
                  <a:lnTo>
                    <a:pt x="603" y="1361"/>
                  </a:lnTo>
                  <a:lnTo>
                    <a:pt x="599" y="1365"/>
                  </a:lnTo>
                  <a:lnTo>
                    <a:pt x="599" y="1365"/>
                  </a:lnTo>
                  <a:cubicBezTo>
                    <a:pt x="585" y="1386"/>
                    <a:pt x="586" y="1413"/>
                    <a:pt x="600" y="1433"/>
                  </a:cubicBezTo>
                  <a:cubicBezTo>
                    <a:pt x="611" y="1447"/>
                    <a:pt x="629" y="1455"/>
                    <a:pt x="648" y="1455"/>
                  </a:cubicBezTo>
                  <a:cubicBezTo>
                    <a:pt x="657" y="1455"/>
                    <a:pt x="665" y="1452"/>
                    <a:pt x="674" y="1448"/>
                  </a:cubicBezTo>
                  <a:cubicBezTo>
                    <a:pt x="754" y="1404"/>
                    <a:pt x="829" y="1352"/>
                    <a:pt x="899" y="1293"/>
                  </a:cubicBezTo>
                  <a:cubicBezTo>
                    <a:pt x="965" y="1236"/>
                    <a:pt x="1017" y="1179"/>
                    <a:pt x="1056" y="1121"/>
                  </a:cubicBezTo>
                  <a:cubicBezTo>
                    <a:pt x="1099" y="1055"/>
                    <a:pt x="1124" y="991"/>
                    <a:pt x="1128" y="926"/>
                  </a:cubicBezTo>
                  <a:cubicBezTo>
                    <a:pt x="1243" y="832"/>
                    <a:pt x="1333" y="709"/>
                    <a:pt x="1390" y="572"/>
                  </a:cubicBezTo>
                  <a:cubicBezTo>
                    <a:pt x="1450" y="423"/>
                    <a:pt x="1478" y="250"/>
                    <a:pt x="1474" y="58"/>
                  </a:cubicBezTo>
                  <a:lnTo>
                    <a:pt x="1473" y="0"/>
                  </a:lnTo>
                  <a:lnTo>
                    <a:pt x="1396" y="5"/>
                  </a:lnTo>
                  <a:close/>
                  <a:moveTo>
                    <a:pt x="984" y="1024"/>
                  </a:moveTo>
                  <a:cubicBezTo>
                    <a:pt x="946" y="1096"/>
                    <a:pt x="880" y="1163"/>
                    <a:pt x="814" y="1216"/>
                  </a:cubicBezTo>
                  <a:cubicBezTo>
                    <a:pt x="829" y="1171"/>
                    <a:pt x="837" y="1125"/>
                    <a:pt x="841" y="1079"/>
                  </a:cubicBezTo>
                  <a:cubicBezTo>
                    <a:pt x="871" y="1071"/>
                    <a:pt x="922" y="1055"/>
                    <a:pt x="984" y="1024"/>
                  </a:cubicBezTo>
                  <a:close/>
                  <a:moveTo>
                    <a:pt x="1361" y="121"/>
                  </a:moveTo>
                  <a:cubicBezTo>
                    <a:pt x="1357" y="411"/>
                    <a:pt x="1266" y="647"/>
                    <a:pt x="1097" y="804"/>
                  </a:cubicBezTo>
                  <a:cubicBezTo>
                    <a:pt x="953" y="938"/>
                    <a:pt x="800" y="972"/>
                    <a:pt x="784" y="972"/>
                  </a:cubicBezTo>
                  <a:cubicBezTo>
                    <a:pt x="784" y="972"/>
                    <a:pt x="771" y="969"/>
                    <a:pt x="738" y="948"/>
                  </a:cubicBezTo>
                  <a:cubicBezTo>
                    <a:pt x="705" y="926"/>
                    <a:pt x="674" y="901"/>
                    <a:pt x="647" y="874"/>
                  </a:cubicBezTo>
                  <a:cubicBezTo>
                    <a:pt x="618" y="847"/>
                    <a:pt x="591" y="818"/>
                    <a:pt x="567" y="786"/>
                  </a:cubicBezTo>
                  <a:cubicBezTo>
                    <a:pt x="546" y="757"/>
                    <a:pt x="542" y="744"/>
                    <a:pt x="541" y="744"/>
                  </a:cubicBezTo>
                  <a:cubicBezTo>
                    <a:pt x="541" y="725"/>
                    <a:pt x="567" y="571"/>
                    <a:pt x="693" y="420"/>
                  </a:cubicBezTo>
                  <a:cubicBezTo>
                    <a:pt x="841" y="244"/>
                    <a:pt x="1072" y="141"/>
                    <a:pt x="1361" y="121"/>
                  </a:cubicBezTo>
                  <a:close/>
                  <a:moveTo>
                    <a:pt x="482" y="545"/>
                  </a:moveTo>
                  <a:cubicBezTo>
                    <a:pt x="453" y="608"/>
                    <a:pt x="439" y="661"/>
                    <a:pt x="434" y="691"/>
                  </a:cubicBezTo>
                  <a:cubicBezTo>
                    <a:pt x="388" y="696"/>
                    <a:pt x="342" y="708"/>
                    <a:pt x="297" y="724"/>
                  </a:cubicBezTo>
                  <a:cubicBezTo>
                    <a:pt x="347" y="657"/>
                    <a:pt x="410" y="587"/>
                    <a:pt x="482" y="54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5" name="任意多边形 1479">
              <a:extLst>
                <a:ext uri="{FF2B5EF4-FFF2-40B4-BE49-F238E27FC236}">
                  <a16:creationId xmlns:a16="http://schemas.microsoft.com/office/drawing/2014/main" id="{19399AE7-965D-4D74-A970-F1C710383117}"/>
                </a:ext>
              </a:extLst>
            </p:cNvPr>
            <p:cNvSpPr/>
            <p:nvPr/>
          </p:nvSpPr>
          <p:spPr>
            <a:xfrm>
              <a:off x="40720" y="9175"/>
              <a:ext cx="1605" cy="1810"/>
            </a:xfrm>
            <a:custGeom>
              <a:avLst/>
              <a:gdLst/>
              <a:ahLst/>
              <a:cxnLst/>
              <a:rect l="0" t="0" r="0" b="0"/>
              <a:pathLst>
                <a:path w="2833" h="3192">
                  <a:moveTo>
                    <a:pt x="1400" y="3191"/>
                  </a:moveTo>
                  <a:cubicBezTo>
                    <a:pt x="561" y="3043"/>
                    <a:pt x="0" y="2240"/>
                    <a:pt x="147" y="1401"/>
                  </a:cubicBezTo>
                  <a:cubicBezTo>
                    <a:pt x="295" y="561"/>
                    <a:pt x="1097" y="0"/>
                    <a:pt x="1936" y="148"/>
                  </a:cubicBezTo>
                  <a:cubicBezTo>
                    <a:pt x="2283" y="208"/>
                    <a:pt x="2601" y="388"/>
                    <a:pt x="2832" y="653"/>
                  </a:cubicBezTo>
                  <a:lnTo>
                    <a:pt x="2754" y="720"/>
                  </a:lnTo>
                  <a:cubicBezTo>
                    <a:pt x="2539" y="474"/>
                    <a:pt x="2242" y="306"/>
                    <a:pt x="1918" y="249"/>
                  </a:cubicBezTo>
                  <a:cubicBezTo>
                    <a:pt x="1135" y="112"/>
                    <a:pt x="385" y="636"/>
                    <a:pt x="248" y="1420"/>
                  </a:cubicBezTo>
                  <a:cubicBezTo>
                    <a:pt x="111" y="2204"/>
                    <a:pt x="635" y="2952"/>
                    <a:pt x="1419" y="3089"/>
                  </a:cubicBezTo>
                  <a:lnTo>
                    <a:pt x="1400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7" name="组合 1510">
            <a:extLst>
              <a:ext uri="{FF2B5EF4-FFF2-40B4-BE49-F238E27FC236}">
                <a16:creationId xmlns:a16="http://schemas.microsoft.com/office/drawing/2014/main" id="{7A2A6258-A017-4B62-8450-F8D441E2FD9B}"/>
              </a:ext>
            </a:extLst>
          </p:cNvPr>
          <p:cNvGrpSpPr>
            <a:grpSpLocks noChangeAspect="1"/>
          </p:cNvGrpSpPr>
          <p:nvPr/>
        </p:nvGrpSpPr>
        <p:grpSpPr>
          <a:xfrm>
            <a:off x="7645977" y="2101509"/>
            <a:ext cx="441828" cy="432000"/>
            <a:chOff x="1355" y="11805"/>
            <a:chExt cx="1823" cy="1794"/>
          </a:xfrm>
        </p:grpSpPr>
        <p:sp>
          <p:nvSpPr>
            <p:cNvPr id="299" name="任意多边形 1511">
              <a:extLst>
                <a:ext uri="{FF2B5EF4-FFF2-40B4-BE49-F238E27FC236}">
                  <a16:creationId xmlns:a16="http://schemas.microsoft.com/office/drawing/2014/main" id="{A64AB547-D3C6-43F9-991B-160276D18D4B}"/>
                </a:ext>
              </a:extLst>
            </p:cNvPr>
            <p:cNvSpPr/>
            <p:nvPr/>
          </p:nvSpPr>
          <p:spPr>
            <a:xfrm>
              <a:off x="1413" y="12853"/>
              <a:ext cx="1695" cy="747"/>
            </a:xfrm>
            <a:custGeom>
              <a:avLst/>
              <a:gdLst/>
              <a:ahLst/>
              <a:cxnLst/>
              <a:rect l="0" t="0" r="0" b="0"/>
              <a:pathLst>
                <a:path w="2988" h="1320">
                  <a:moveTo>
                    <a:pt x="1485" y="1319"/>
                  </a:moveTo>
                  <a:cubicBezTo>
                    <a:pt x="793" y="1319"/>
                    <a:pt x="174" y="839"/>
                    <a:pt x="6" y="165"/>
                  </a:cubicBezTo>
                  <a:cubicBezTo>
                    <a:pt x="0" y="137"/>
                    <a:pt x="17" y="109"/>
                    <a:pt x="43" y="103"/>
                  </a:cubicBezTo>
                  <a:cubicBezTo>
                    <a:pt x="71" y="96"/>
                    <a:pt x="98" y="113"/>
                    <a:pt x="105" y="140"/>
                  </a:cubicBezTo>
                  <a:cubicBezTo>
                    <a:pt x="263" y="778"/>
                    <a:pt x="857" y="1231"/>
                    <a:pt x="1517" y="1215"/>
                  </a:cubicBezTo>
                  <a:cubicBezTo>
                    <a:pt x="1984" y="1205"/>
                    <a:pt x="2417" y="963"/>
                    <a:pt x="2673" y="571"/>
                  </a:cubicBezTo>
                  <a:cubicBezTo>
                    <a:pt x="2777" y="411"/>
                    <a:pt x="2849" y="235"/>
                    <a:pt x="2882" y="46"/>
                  </a:cubicBezTo>
                  <a:cubicBezTo>
                    <a:pt x="2887" y="18"/>
                    <a:pt x="2913" y="0"/>
                    <a:pt x="2941" y="4"/>
                  </a:cubicBezTo>
                  <a:cubicBezTo>
                    <a:pt x="2969" y="9"/>
                    <a:pt x="2987" y="35"/>
                    <a:pt x="2983" y="63"/>
                  </a:cubicBezTo>
                  <a:cubicBezTo>
                    <a:pt x="2948" y="265"/>
                    <a:pt x="2872" y="454"/>
                    <a:pt x="2759" y="627"/>
                  </a:cubicBezTo>
                  <a:cubicBezTo>
                    <a:pt x="2484" y="1048"/>
                    <a:pt x="2020" y="1305"/>
                    <a:pt x="1518" y="1317"/>
                  </a:cubicBezTo>
                  <a:cubicBezTo>
                    <a:pt x="1509" y="1319"/>
                    <a:pt x="1497" y="1319"/>
                    <a:pt x="1485" y="1319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0" name="任意多边形 1512">
              <a:extLst>
                <a:ext uri="{FF2B5EF4-FFF2-40B4-BE49-F238E27FC236}">
                  <a16:creationId xmlns:a16="http://schemas.microsoft.com/office/drawing/2014/main" id="{08AB8083-D2F2-4013-AF77-62F19302714C}"/>
                </a:ext>
              </a:extLst>
            </p:cNvPr>
            <p:cNvSpPr/>
            <p:nvPr/>
          </p:nvSpPr>
          <p:spPr>
            <a:xfrm>
              <a:off x="1420" y="11895"/>
              <a:ext cx="670" cy="645"/>
            </a:xfrm>
            <a:custGeom>
              <a:avLst/>
              <a:gdLst/>
              <a:ahLst/>
              <a:cxnLst/>
              <a:rect l="0" t="0" r="0" b="0"/>
              <a:pathLst>
                <a:path w="1180" h="1137">
                  <a:moveTo>
                    <a:pt x="58" y="1136"/>
                  </a:moveTo>
                  <a:cubicBezTo>
                    <a:pt x="53" y="1136"/>
                    <a:pt x="49" y="1136"/>
                    <a:pt x="44" y="1135"/>
                  </a:cubicBezTo>
                  <a:cubicBezTo>
                    <a:pt x="16" y="1127"/>
                    <a:pt x="0" y="1099"/>
                    <a:pt x="8" y="1071"/>
                  </a:cubicBezTo>
                  <a:cubicBezTo>
                    <a:pt x="157" y="545"/>
                    <a:pt x="579" y="136"/>
                    <a:pt x="1111" y="6"/>
                  </a:cubicBezTo>
                  <a:cubicBezTo>
                    <a:pt x="1139" y="0"/>
                    <a:pt x="1166" y="17"/>
                    <a:pt x="1173" y="45"/>
                  </a:cubicBezTo>
                  <a:cubicBezTo>
                    <a:pt x="1179" y="72"/>
                    <a:pt x="1163" y="100"/>
                    <a:pt x="1135" y="107"/>
                  </a:cubicBezTo>
                  <a:cubicBezTo>
                    <a:pt x="640" y="228"/>
                    <a:pt x="246" y="608"/>
                    <a:pt x="107" y="1100"/>
                  </a:cubicBezTo>
                  <a:cubicBezTo>
                    <a:pt x="102" y="1121"/>
                    <a:pt x="81" y="1136"/>
                    <a:pt x="58" y="1136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1" name="任意多边形 1513">
              <a:extLst>
                <a:ext uri="{FF2B5EF4-FFF2-40B4-BE49-F238E27FC236}">
                  <a16:creationId xmlns:a16="http://schemas.microsoft.com/office/drawing/2014/main" id="{55DDC8B8-54B3-4409-AA57-9B6B233FD0DE}"/>
                </a:ext>
              </a:extLst>
            </p:cNvPr>
            <p:cNvSpPr/>
            <p:nvPr/>
          </p:nvSpPr>
          <p:spPr>
            <a:xfrm>
              <a:off x="2480" y="11910"/>
              <a:ext cx="605" cy="610"/>
            </a:xfrm>
            <a:custGeom>
              <a:avLst/>
              <a:gdLst/>
              <a:ahLst/>
              <a:cxnLst/>
              <a:rect l="0" t="0" r="0" b="0"/>
              <a:pathLst>
                <a:path w="1069" h="1074">
                  <a:moveTo>
                    <a:pt x="1010" y="1073"/>
                  </a:moveTo>
                  <a:cubicBezTo>
                    <a:pt x="987" y="1073"/>
                    <a:pt x="968" y="1058"/>
                    <a:pt x="961" y="1037"/>
                  </a:cubicBezTo>
                  <a:cubicBezTo>
                    <a:pt x="824" y="597"/>
                    <a:pt x="481" y="249"/>
                    <a:pt x="43" y="107"/>
                  </a:cubicBezTo>
                  <a:cubicBezTo>
                    <a:pt x="16" y="98"/>
                    <a:pt x="0" y="68"/>
                    <a:pt x="10" y="42"/>
                  </a:cubicBezTo>
                  <a:cubicBezTo>
                    <a:pt x="19" y="15"/>
                    <a:pt x="48" y="0"/>
                    <a:pt x="74" y="9"/>
                  </a:cubicBezTo>
                  <a:cubicBezTo>
                    <a:pt x="545" y="161"/>
                    <a:pt x="914" y="534"/>
                    <a:pt x="1060" y="1007"/>
                  </a:cubicBezTo>
                  <a:cubicBezTo>
                    <a:pt x="1068" y="1035"/>
                    <a:pt x="1053" y="1062"/>
                    <a:pt x="1026" y="1072"/>
                  </a:cubicBezTo>
                  <a:cubicBezTo>
                    <a:pt x="1020" y="1073"/>
                    <a:pt x="1015" y="1073"/>
                    <a:pt x="1010" y="107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2" name="任意多边形 1514">
              <a:extLst>
                <a:ext uri="{FF2B5EF4-FFF2-40B4-BE49-F238E27FC236}">
                  <a16:creationId xmlns:a16="http://schemas.microsoft.com/office/drawing/2014/main" id="{ADF18EED-C57D-4ACB-A5E6-2E8429C865EC}"/>
                </a:ext>
              </a:extLst>
            </p:cNvPr>
            <p:cNvSpPr/>
            <p:nvPr/>
          </p:nvSpPr>
          <p:spPr>
            <a:xfrm>
              <a:off x="1355" y="1266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3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3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3" name="任意多边形 1515">
              <a:extLst>
                <a:ext uri="{FF2B5EF4-FFF2-40B4-BE49-F238E27FC236}">
                  <a16:creationId xmlns:a16="http://schemas.microsoft.com/office/drawing/2014/main" id="{83F0833A-0A84-42D2-966E-DA4AD36C9100}"/>
                </a:ext>
              </a:extLst>
            </p:cNvPr>
            <p:cNvSpPr/>
            <p:nvPr/>
          </p:nvSpPr>
          <p:spPr>
            <a:xfrm>
              <a:off x="3028" y="1266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9" y="177"/>
                    <a:pt x="247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7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7" y="0"/>
                    <a:pt x="177" y="5"/>
                    <a:pt x="198" y="18"/>
                  </a:cubicBezTo>
                  <a:cubicBezTo>
                    <a:pt x="219" y="30"/>
                    <a:pt x="234" y="45"/>
                    <a:pt x="247" y="66"/>
                  </a:cubicBezTo>
                  <a:cubicBezTo>
                    <a:pt x="259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4" name="任意多边形 1516">
              <a:extLst>
                <a:ext uri="{FF2B5EF4-FFF2-40B4-BE49-F238E27FC236}">
                  <a16:creationId xmlns:a16="http://schemas.microsoft.com/office/drawing/2014/main" id="{3E719F23-94F3-42E5-911C-6CD93F6E0B3F}"/>
                </a:ext>
              </a:extLst>
            </p:cNvPr>
            <p:cNvSpPr/>
            <p:nvPr/>
          </p:nvSpPr>
          <p:spPr>
            <a:xfrm>
              <a:off x="2180" y="11805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7"/>
                    <a:pt x="258" y="177"/>
                    <a:pt x="246" y="198"/>
                  </a:cubicBezTo>
                  <a:cubicBezTo>
                    <a:pt x="233" y="219"/>
                    <a:pt x="219" y="234"/>
                    <a:pt x="198" y="247"/>
                  </a:cubicBezTo>
                  <a:cubicBezTo>
                    <a:pt x="177" y="259"/>
                    <a:pt x="156" y="264"/>
                    <a:pt x="132" y="264"/>
                  </a:cubicBezTo>
                  <a:cubicBezTo>
                    <a:pt x="108" y="264"/>
                    <a:pt x="87" y="259"/>
                    <a:pt x="66" y="247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6"/>
                    <a:pt x="108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3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" name="任意多边形 1517">
              <a:extLst>
                <a:ext uri="{FF2B5EF4-FFF2-40B4-BE49-F238E27FC236}">
                  <a16:creationId xmlns:a16="http://schemas.microsoft.com/office/drawing/2014/main" id="{1CF536A4-3BBF-49BF-A37B-88B7A4ED9F03}"/>
                </a:ext>
              </a:extLst>
            </p:cNvPr>
            <p:cNvSpPr/>
            <p:nvPr/>
          </p:nvSpPr>
          <p:spPr>
            <a:xfrm>
              <a:off x="1695" y="13090"/>
              <a:ext cx="1143" cy="60"/>
            </a:xfrm>
            <a:custGeom>
              <a:avLst/>
              <a:gdLst/>
              <a:ahLst/>
              <a:cxnLst/>
              <a:rect l="0" t="0" r="0" b="0"/>
              <a:pathLst>
                <a:path w="2016" h="104">
                  <a:moveTo>
                    <a:pt x="1964" y="103"/>
                  </a:moveTo>
                  <a:lnTo>
                    <a:pt x="51" y="103"/>
                  </a:lnTo>
                  <a:cubicBezTo>
                    <a:pt x="22" y="103"/>
                    <a:pt x="0" y="81"/>
                    <a:pt x="0" y="52"/>
                  </a:cubicBezTo>
                  <a:cubicBezTo>
                    <a:pt x="0" y="23"/>
                    <a:pt x="22" y="0"/>
                    <a:pt x="51" y="0"/>
                  </a:cubicBezTo>
                  <a:lnTo>
                    <a:pt x="1964" y="0"/>
                  </a:lnTo>
                  <a:cubicBezTo>
                    <a:pt x="1993" y="0"/>
                    <a:pt x="2015" y="23"/>
                    <a:pt x="2015" y="52"/>
                  </a:cubicBezTo>
                  <a:cubicBezTo>
                    <a:pt x="2015" y="81"/>
                    <a:pt x="1991" y="103"/>
                    <a:pt x="1964" y="10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6" name="任意多边形 1518">
              <a:extLst>
                <a:ext uri="{FF2B5EF4-FFF2-40B4-BE49-F238E27FC236}">
                  <a16:creationId xmlns:a16="http://schemas.microsoft.com/office/drawing/2014/main" id="{C5A9B40A-32DE-44CF-83DB-4AA029B2DF57}"/>
                </a:ext>
              </a:extLst>
            </p:cNvPr>
            <p:cNvSpPr/>
            <p:nvPr/>
          </p:nvSpPr>
          <p:spPr>
            <a:xfrm>
              <a:off x="1875" y="12640"/>
              <a:ext cx="148" cy="365"/>
            </a:xfrm>
            <a:custGeom>
              <a:avLst/>
              <a:gdLst/>
              <a:ahLst/>
              <a:cxnLst/>
              <a:rect l="0" t="0" r="0" b="0"/>
              <a:pathLst>
                <a:path w="258" h="644">
                  <a:moveTo>
                    <a:pt x="206" y="643"/>
                  </a:moveTo>
                  <a:lnTo>
                    <a:pt x="51" y="643"/>
                  </a:lnTo>
                  <a:cubicBezTo>
                    <a:pt x="23" y="643"/>
                    <a:pt x="0" y="619"/>
                    <a:pt x="0" y="591"/>
                  </a:cubicBezTo>
                  <a:lnTo>
                    <a:pt x="0" y="52"/>
                  </a:lnTo>
                  <a:cubicBezTo>
                    <a:pt x="0" y="24"/>
                    <a:pt x="23" y="0"/>
                    <a:pt x="51" y="0"/>
                  </a:cubicBezTo>
                  <a:lnTo>
                    <a:pt x="206" y="0"/>
                  </a:lnTo>
                  <a:cubicBezTo>
                    <a:pt x="233" y="0"/>
                    <a:pt x="257" y="24"/>
                    <a:pt x="257" y="52"/>
                  </a:cubicBezTo>
                  <a:lnTo>
                    <a:pt x="257" y="591"/>
                  </a:lnTo>
                  <a:cubicBezTo>
                    <a:pt x="257" y="621"/>
                    <a:pt x="235" y="643"/>
                    <a:pt x="206" y="64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7" name="任意多边形 1519">
              <a:extLst>
                <a:ext uri="{FF2B5EF4-FFF2-40B4-BE49-F238E27FC236}">
                  <a16:creationId xmlns:a16="http://schemas.microsoft.com/office/drawing/2014/main" id="{CC2177CD-71B5-45EC-AA26-F7A56D585B4D}"/>
                </a:ext>
              </a:extLst>
            </p:cNvPr>
            <p:cNvSpPr/>
            <p:nvPr/>
          </p:nvSpPr>
          <p:spPr>
            <a:xfrm>
              <a:off x="2513" y="12508"/>
              <a:ext cx="147" cy="497"/>
            </a:xfrm>
            <a:custGeom>
              <a:avLst/>
              <a:gdLst/>
              <a:ahLst/>
              <a:cxnLst/>
              <a:rect l="0" t="0" r="0" b="0"/>
              <a:pathLst>
                <a:path w="258" h="879">
                  <a:moveTo>
                    <a:pt x="206" y="878"/>
                  </a:moveTo>
                  <a:lnTo>
                    <a:pt x="52" y="878"/>
                  </a:lnTo>
                  <a:cubicBezTo>
                    <a:pt x="24" y="878"/>
                    <a:pt x="0" y="854"/>
                    <a:pt x="0" y="826"/>
                  </a:cubicBezTo>
                  <a:lnTo>
                    <a:pt x="0" y="52"/>
                  </a:lnTo>
                  <a:cubicBezTo>
                    <a:pt x="0" y="24"/>
                    <a:pt x="24" y="0"/>
                    <a:pt x="52" y="0"/>
                  </a:cubicBezTo>
                  <a:lnTo>
                    <a:pt x="206" y="0"/>
                  </a:lnTo>
                  <a:cubicBezTo>
                    <a:pt x="234" y="0"/>
                    <a:pt x="257" y="24"/>
                    <a:pt x="257" y="52"/>
                  </a:cubicBezTo>
                  <a:lnTo>
                    <a:pt x="257" y="826"/>
                  </a:lnTo>
                  <a:cubicBezTo>
                    <a:pt x="257" y="856"/>
                    <a:pt x="234" y="878"/>
                    <a:pt x="206" y="87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8" name="任意多边形 1520">
              <a:extLst>
                <a:ext uri="{FF2B5EF4-FFF2-40B4-BE49-F238E27FC236}">
                  <a16:creationId xmlns:a16="http://schemas.microsoft.com/office/drawing/2014/main" id="{E1CBFECB-D6D5-43A3-B052-4C7C6694C347}"/>
                </a:ext>
              </a:extLst>
            </p:cNvPr>
            <p:cNvSpPr/>
            <p:nvPr/>
          </p:nvSpPr>
          <p:spPr>
            <a:xfrm>
              <a:off x="2193" y="12278"/>
              <a:ext cx="147" cy="730"/>
            </a:xfrm>
            <a:custGeom>
              <a:avLst/>
              <a:gdLst/>
              <a:ahLst/>
              <a:cxnLst/>
              <a:rect l="0" t="0" r="0" b="0"/>
              <a:pathLst>
                <a:path w="258" h="1286">
                  <a:moveTo>
                    <a:pt x="206" y="1285"/>
                  </a:moveTo>
                  <a:lnTo>
                    <a:pt x="51" y="1285"/>
                  </a:lnTo>
                  <a:cubicBezTo>
                    <a:pt x="24" y="1285"/>
                    <a:pt x="0" y="1261"/>
                    <a:pt x="0" y="1233"/>
                  </a:cubicBezTo>
                  <a:lnTo>
                    <a:pt x="0" y="51"/>
                  </a:lnTo>
                  <a:cubicBezTo>
                    <a:pt x="0" y="23"/>
                    <a:pt x="24" y="0"/>
                    <a:pt x="51" y="0"/>
                  </a:cubicBezTo>
                  <a:lnTo>
                    <a:pt x="206" y="0"/>
                  </a:lnTo>
                  <a:cubicBezTo>
                    <a:pt x="233" y="0"/>
                    <a:pt x="257" y="23"/>
                    <a:pt x="257" y="51"/>
                  </a:cubicBezTo>
                  <a:lnTo>
                    <a:pt x="257" y="1233"/>
                  </a:lnTo>
                  <a:cubicBezTo>
                    <a:pt x="257" y="1263"/>
                    <a:pt x="235" y="1285"/>
                    <a:pt x="206" y="1285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0" name="组合 26">
            <a:extLst>
              <a:ext uri="{FF2B5EF4-FFF2-40B4-BE49-F238E27FC236}">
                <a16:creationId xmlns:a16="http://schemas.microsoft.com/office/drawing/2014/main" id="{3043B2DA-667B-43DE-8D8F-8F7B32CA2D20}"/>
              </a:ext>
            </a:extLst>
          </p:cNvPr>
          <p:cNvGrpSpPr>
            <a:grpSpLocks noChangeAspect="1"/>
          </p:cNvGrpSpPr>
          <p:nvPr/>
        </p:nvGrpSpPr>
        <p:grpSpPr>
          <a:xfrm>
            <a:off x="7896117" y="1336324"/>
            <a:ext cx="491712" cy="432000"/>
            <a:chOff x="23245" y="12070"/>
            <a:chExt cx="1807" cy="1460"/>
          </a:xfrm>
        </p:grpSpPr>
        <p:sp>
          <p:nvSpPr>
            <p:cNvPr id="326" name="任意多边形 3242">
              <a:extLst>
                <a:ext uri="{FF2B5EF4-FFF2-40B4-BE49-F238E27FC236}">
                  <a16:creationId xmlns:a16="http://schemas.microsoft.com/office/drawing/2014/main" id="{5BEC189D-BCD4-43D6-8555-E62335C8DBC0}"/>
                </a:ext>
              </a:extLst>
            </p:cNvPr>
            <p:cNvSpPr/>
            <p:nvPr/>
          </p:nvSpPr>
          <p:spPr>
            <a:xfrm>
              <a:off x="23943" y="1338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7"/>
                    <a:pt x="258" y="177"/>
                    <a:pt x="246" y="198"/>
                  </a:cubicBezTo>
                  <a:cubicBezTo>
                    <a:pt x="234" y="219"/>
                    <a:pt x="219" y="235"/>
                    <a:pt x="198" y="247"/>
                  </a:cubicBezTo>
                  <a:cubicBezTo>
                    <a:pt x="177" y="259"/>
                    <a:pt x="156" y="264"/>
                    <a:pt x="132" y="264"/>
                  </a:cubicBezTo>
                  <a:cubicBezTo>
                    <a:pt x="108" y="264"/>
                    <a:pt x="87" y="259"/>
                    <a:pt x="66" y="247"/>
                  </a:cubicBezTo>
                  <a:cubicBezTo>
                    <a:pt x="45" y="235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6"/>
                    <a:pt x="108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7" name="任意多边形 3243">
              <a:extLst>
                <a:ext uri="{FF2B5EF4-FFF2-40B4-BE49-F238E27FC236}">
                  <a16:creationId xmlns:a16="http://schemas.microsoft.com/office/drawing/2014/main" id="{CAC0A95D-3486-4C84-8DEA-181908CE35BB}"/>
                </a:ext>
              </a:extLst>
            </p:cNvPr>
            <p:cNvSpPr/>
            <p:nvPr/>
          </p:nvSpPr>
          <p:spPr>
            <a:xfrm>
              <a:off x="24255" y="1338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7"/>
                    <a:pt x="258" y="177"/>
                    <a:pt x="246" y="198"/>
                  </a:cubicBezTo>
                  <a:cubicBezTo>
                    <a:pt x="234" y="219"/>
                    <a:pt x="219" y="235"/>
                    <a:pt x="198" y="247"/>
                  </a:cubicBezTo>
                  <a:cubicBezTo>
                    <a:pt x="177" y="259"/>
                    <a:pt x="156" y="264"/>
                    <a:pt x="132" y="264"/>
                  </a:cubicBezTo>
                  <a:cubicBezTo>
                    <a:pt x="108" y="264"/>
                    <a:pt x="87" y="259"/>
                    <a:pt x="66" y="247"/>
                  </a:cubicBezTo>
                  <a:cubicBezTo>
                    <a:pt x="45" y="235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6"/>
                    <a:pt x="108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9" name="任意多边形 3299">
              <a:extLst>
                <a:ext uri="{FF2B5EF4-FFF2-40B4-BE49-F238E27FC236}">
                  <a16:creationId xmlns:a16="http://schemas.microsoft.com/office/drawing/2014/main" id="{4F1418BD-F33D-4734-94F4-06C0F46EFF20}"/>
                </a:ext>
              </a:extLst>
            </p:cNvPr>
            <p:cNvSpPr/>
            <p:nvPr/>
          </p:nvSpPr>
          <p:spPr>
            <a:xfrm>
              <a:off x="23245" y="12610"/>
              <a:ext cx="508" cy="548"/>
            </a:xfrm>
            <a:custGeom>
              <a:avLst/>
              <a:gdLst/>
              <a:ahLst/>
              <a:cxnLst/>
              <a:rect l="0" t="0" r="0" b="0"/>
              <a:pathLst>
                <a:path w="895" h="966">
                  <a:moveTo>
                    <a:pt x="631" y="965"/>
                  </a:moveTo>
                  <a:lnTo>
                    <a:pt x="0" y="965"/>
                  </a:lnTo>
                  <a:lnTo>
                    <a:pt x="0" y="0"/>
                  </a:lnTo>
                  <a:lnTo>
                    <a:pt x="606" y="0"/>
                  </a:lnTo>
                  <a:lnTo>
                    <a:pt x="606" y="322"/>
                  </a:lnTo>
                  <a:lnTo>
                    <a:pt x="894" y="322"/>
                  </a:lnTo>
                  <a:lnTo>
                    <a:pt x="894" y="425"/>
                  </a:lnTo>
                  <a:lnTo>
                    <a:pt x="503" y="425"/>
                  </a:lnTo>
                  <a:lnTo>
                    <a:pt x="503" y="103"/>
                  </a:lnTo>
                  <a:lnTo>
                    <a:pt x="103" y="103"/>
                  </a:lnTo>
                  <a:lnTo>
                    <a:pt x="103" y="862"/>
                  </a:lnTo>
                  <a:lnTo>
                    <a:pt x="631" y="862"/>
                  </a:lnTo>
                  <a:lnTo>
                    <a:pt x="631" y="96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2" name="任意多边形 3300">
              <a:extLst>
                <a:ext uri="{FF2B5EF4-FFF2-40B4-BE49-F238E27FC236}">
                  <a16:creationId xmlns:a16="http://schemas.microsoft.com/office/drawing/2014/main" id="{1077EC4D-E494-4E95-8688-881759F054AE}"/>
                </a:ext>
              </a:extLst>
            </p:cNvPr>
            <p:cNvSpPr/>
            <p:nvPr/>
          </p:nvSpPr>
          <p:spPr>
            <a:xfrm>
              <a:off x="23420" y="13128"/>
              <a:ext cx="365" cy="205"/>
            </a:xfrm>
            <a:custGeom>
              <a:avLst/>
              <a:gdLst/>
              <a:ahLst/>
              <a:cxnLst/>
              <a:rect l="0" t="0" r="0" b="0"/>
              <a:pathLst>
                <a:path w="644" h="363">
                  <a:moveTo>
                    <a:pt x="643" y="362"/>
                  </a:moveTo>
                  <a:lnTo>
                    <a:pt x="0" y="362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259"/>
                  </a:lnTo>
                  <a:lnTo>
                    <a:pt x="643" y="259"/>
                  </a:lnTo>
                  <a:lnTo>
                    <a:pt x="643" y="362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3" name="任意多边形 3301">
              <a:extLst>
                <a:ext uri="{FF2B5EF4-FFF2-40B4-BE49-F238E27FC236}">
                  <a16:creationId xmlns:a16="http://schemas.microsoft.com/office/drawing/2014/main" id="{319B0001-8C07-44B6-B303-5D44799134CA}"/>
                </a:ext>
              </a:extLst>
            </p:cNvPr>
            <p:cNvSpPr/>
            <p:nvPr/>
          </p:nvSpPr>
          <p:spPr>
            <a:xfrm>
              <a:off x="24348" y="12610"/>
              <a:ext cx="705" cy="875"/>
            </a:xfrm>
            <a:custGeom>
              <a:avLst/>
              <a:gdLst/>
              <a:ahLst/>
              <a:cxnLst/>
              <a:rect l="0" t="0" r="0" b="0"/>
              <a:pathLst>
                <a:path w="1245" h="1545">
                  <a:moveTo>
                    <a:pt x="398" y="1544"/>
                  </a:moveTo>
                  <a:lnTo>
                    <a:pt x="0" y="1544"/>
                  </a:lnTo>
                  <a:lnTo>
                    <a:pt x="0" y="1441"/>
                  </a:lnTo>
                  <a:lnTo>
                    <a:pt x="296" y="1441"/>
                  </a:lnTo>
                  <a:lnTo>
                    <a:pt x="296" y="1029"/>
                  </a:lnTo>
                  <a:lnTo>
                    <a:pt x="831" y="1029"/>
                  </a:lnTo>
                  <a:lnTo>
                    <a:pt x="831" y="759"/>
                  </a:lnTo>
                  <a:lnTo>
                    <a:pt x="1141" y="759"/>
                  </a:lnTo>
                  <a:lnTo>
                    <a:pt x="1141" y="103"/>
                  </a:lnTo>
                  <a:lnTo>
                    <a:pt x="150" y="103"/>
                  </a:lnTo>
                  <a:lnTo>
                    <a:pt x="150" y="772"/>
                  </a:lnTo>
                  <a:lnTo>
                    <a:pt x="507" y="772"/>
                  </a:lnTo>
                  <a:lnTo>
                    <a:pt x="507" y="483"/>
                  </a:lnTo>
                  <a:lnTo>
                    <a:pt x="610" y="483"/>
                  </a:lnTo>
                  <a:lnTo>
                    <a:pt x="610" y="875"/>
                  </a:lnTo>
                  <a:lnTo>
                    <a:pt x="47" y="875"/>
                  </a:lnTo>
                  <a:lnTo>
                    <a:pt x="47" y="0"/>
                  </a:lnTo>
                  <a:lnTo>
                    <a:pt x="1244" y="0"/>
                  </a:lnTo>
                  <a:lnTo>
                    <a:pt x="1244" y="862"/>
                  </a:lnTo>
                  <a:lnTo>
                    <a:pt x="934" y="862"/>
                  </a:lnTo>
                  <a:lnTo>
                    <a:pt x="934" y="1132"/>
                  </a:lnTo>
                  <a:lnTo>
                    <a:pt x="398" y="1132"/>
                  </a:lnTo>
                  <a:lnTo>
                    <a:pt x="398" y="154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4" name="任意多边形 3302">
              <a:extLst>
                <a:ext uri="{FF2B5EF4-FFF2-40B4-BE49-F238E27FC236}">
                  <a16:creationId xmlns:a16="http://schemas.microsoft.com/office/drawing/2014/main" id="{A0A1E5BA-595D-4C75-A8BF-4E04D496D009}"/>
                </a:ext>
              </a:extLst>
            </p:cNvPr>
            <p:cNvSpPr/>
            <p:nvPr/>
          </p:nvSpPr>
          <p:spPr>
            <a:xfrm>
              <a:off x="23755" y="13048"/>
              <a:ext cx="513" cy="437"/>
            </a:xfrm>
            <a:custGeom>
              <a:avLst/>
              <a:gdLst/>
              <a:ahLst/>
              <a:cxnLst/>
              <a:rect l="0" t="0" r="0" b="0"/>
              <a:pathLst>
                <a:path w="903" h="773">
                  <a:moveTo>
                    <a:pt x="505" y="772"/>
                  </a:moveTo>
                  <a:lnTo>
                    <a:pt x="0" y="772"/>
                  </a:lnTo>
                  <a:lnTo>
                    <a:pt x="0" y="0"/>
                  </a:lnTo>
                  <a:lnTo>
                    <a:pt x="902" y="0"/>
                  </a:lnTo>
                  <a:lnTo>
                    <a:pt x="902" y="398"/>
                  </a:lnTo>
                  <a:lnTo>
                    <a:pt x="799" y="398"/>
                  </a:lnTo>
                  <a:lnTo>
                    <a:pt x="799" y="103"/>
                  </a:lnTo>
                  <a:lnTo>
                    <a:pt x="103" y="103"/>
                  </a:lnTo>
                  <a:lnTo>
                    <a:pt x="103" y="669"/>
                  </a:lnTo>
                  <a:lnTo>
                    <a:pt x="505" y="669"/>
                  </a:lnTo>
                  <a:lnTo>
                    <a:pt x="505" y="772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5" name="任意多边形 3303">
              <a:extLst>
                <a:ext uri="{FF2B5EF4-FFF2-40B4-BE49-F238E27FC236}">
                  <a16:creationId xmlns:a16="http://schemas.microsoft.com/office/drawing/2014/main" id="{805629FE-CA1F-46E9-BA5F-58DEE047A797}"/>
                </a:ext>
              </a:extLst>
            </p:cNvPr>
            <p:cNvSpPr/>
            <p:nvPr/>
          </p:nvSpPr>
          <p:spPr>
            <a:xfrm>
              <a:off x="23978" y="12435"/>
              <a:ext cx="512" cy="628"/>
            </a:xfrm>
            <a:custGeom>
              <a:avLst/>
              <a:gdLst/>
              <a:ahLst/>
              <a:cxnLst/>
              <a:rect l="0" t="0" r="0" b="0"/>
              <a:pathLst>
                <a:path w="906" h="1108">
                  <a:moveTo>
                    <a:pt x="103" y="1107"/>
                  </a:moveTo>
                  <a:lnTo>
                    <a:pt x="0" y="1107"/>
                  </a:lnTo>
                  <a:lnTo>
                    <a:pt x="0" y="528"/>
                  </a:lnTo>
                  <a:lnTo>
                    <a:pt x="525" y="528"/>
                  </a:lnTo>
                  <a:lnTo>
                    <a:pt x="525" y="0"/>
                  </a:lnTo>
                  <a:lnTo>
                    <a:pt x="905" y="0"/>
                  </a:lnTo>
                  <a:lnTo>
                    <a:pt x="905" y="103"/>
                  </a:lnTo>
                  <a:lnTo>
                    <a:pt x="628" y="103"/>
                  </a:lnTo>
                  <a:lnTo>
                    <a:pt x="628" y="631"/>
                  </a:lnTo>
                  <a:lnTo>
                    <a:pt x="103" y="631"/>
                  </a:lnTo>
                  <a:lnTo>
                    <a:pt x="103" y="110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" name="任意多边形 3304">
              <a:extLst>
                <a:ext uri="{FF2B5EF4-FFF2-40B4-BE49-F238E27FC236}">
                  <a16:creationId xmlns:a16="http://schemas.microsoft.com/office/drawing/2014/main" id="{757FC04D-97DC-4960-8948-53201595BFD4}"/>
                </a:ext>
              </a:extLst>
            </p:cNvPr>
            <p:cNvSpPr/>
            <p:nvPr/>
          </p:nvSpPr>
          <p:spPr>
            <a:xfrm>
              <a:off x="23358" y="12070"/>
              <a:ext cx="1485" cy="570"/>
            </a:xfrm>
            <a:custGeom>
              <a:avLst/>
              <a:gdLst/>
              <a:ahLst/>
              <a:cxnLst/>
              <a:rect l="0" t="0" r="0" b="0"/>
              <a:pathLst>
                <a:path w="2620" h="1005">
                  <a:moveTo>
                    <a:pt x="2619" y="1004"/>
                  </a:moveTo>
                  <a:lnTo>
                    <a:pt x="2516" y="1004"/>
                  </a:lnTo>
                  <a:lnTo>
                    <a:pt x="2516" y="682"/>
                  </a:lnTo>
                  <a:lnTo>
                    <a:pt x="2188" y="682"/>
                  </a:lnTo>
                  <a:lnTo>
                    <a:pt x="2188" y="425"/>
                  </a:lnTo>
                  <a:lnTo>
                    <a:pt x="1521" y="425"/>
                  </a:lnTo>
                  <a:lnTo>
                    <a:pt x="1521" y="103"/>
                  </a:lnTo>
                  <a:lnTo>
                    <a:pt x="803" y="103"/>
                  </a:lnTo>
                  <a:lnTo>
                    <a:pt x="803" y="515"/>
                  </a:lnTo>
                  <a:lnTo>
                    <a:pt x="398" y="515"/>
                  </a:lnTo>
                  <a:lnTo>
                    <a:pt x="398" y="747"/>
                  </a:lnTo>
                  <a:lnTo>
                    <a:pt x="103" y="747"/>
                  </a:lnTo>
                  <a:lnTo>
                    <a:pt x="103" y="1004"/>
                  </a:lnTo>
                  <a:lnTo>
                    <a:pt x="0" y="1004"/>
                  </a:lnTo>
                  <a:lnTo>
                    <a:pt x="0" y="644"/>
                  </a:lnTo>
                  <a:lnTo>
                    <a:pt x="295" y="644"/>
                  </a:lnTo>
                  <a:lnTo>
                    <a:pt x="295" y="412"/>
                  </a:lnTo>
                  <a:lnTo>
                    <a:pt x="700" y="412"/>
                  </a:lnTo>
                  <a:lnTo>
                    <a:pt x="700" y="0"/>
                  </a:lnTo>
                  <a:lnTo>
                    <a:pt x="1624" y="0"/>
                  </a:lnTo>
                  <a:lnTo>
                    <a:pt x="1624" y="322"/>
                  </a:lnTo>
                  <a:lnTo>
                    <a:pt x="2291" y="322"/>
                  </a:lnTo>
                  <a:lnTo>
                    <a:pt x="2291" y="579"/>
                  </a:lnTo>
                  <a:lnTo>
                    <a:pt x="2619" y="579"/>
                  </a:lnTo>
                  <a:lnTo>
                    <a:pt x="2619" y="100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8" name="任意多边形 3305">
              <a:extLst>
                <a:ext uri="{FF2B5EF4-FFF2-40B4-BE49-F238E27FC236}">
                  <a16:creationId xmlns:a16="http://schemas.microsoft.com/office/drawing/2014/main" id="{ABB87B18-2A52-4395-B83C-7231D82ECEF2}"/>
                </a:ext>
              </a:extLst>
            </p:cNvPr>
            <p:cNvSpPr/>
            <p:nvPr/>
          </p:nvSpPr>
          <p:spPr>
            <a:xfrm>
              <a:off x="23668" y="12230"/>
              <a:ext cx="462" cy="403"/>
            </a:xfrm>
            <a:custGeom>
              <a:avLst/>
              <a:gdLst/>
              <a:ahLst/>
              <a:cxnLst/>
              <a:rect l="0" t="0" r="0" b="0"/>
              <a:pathLst>
                <a:path w="816" h="708">
                  <a:moveTo>
                    <a:pt x="815" y="707"/>
                  </a:moveTo>
                  <a:lnTo>
                    <a:pt x="0" y="707"/>
                  </a:lnTo>
                  <a:lnTo>
                    <a:pt x="0" y="179"/>
                  </a:lnTo>
                  <a:lnTo>
                    <a:pt x="103" y="179"/>
                  </a:lnTo>
                  <a:lnTo>
                    <a:pt x="103" y="604"/>
                  </a:lnTo>
                  <a:lnTo>
                    <a:pt x="712" y="604"/>
                  </a:lnTo>
                  <a:lnTo>
                    <a:pt x="712" y="0"/>
                  </a:lnTo>
                  <a:lnTo>
                    <a:pt x="815" y="0"/>
                  </a:lnTo>
                  <a:lnTo>
                    <a:pt x="815" y="70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椭圆 7">
            <a:extLst>
              <a:ext uri="{FF2B5EF4-FFF2-40B4-BE49-F238E27FC236}">
                <a16:creationId xmlns:a16="http://schemas.microsoft.com/office/drawing/2014/main" id="{B6ED7080-BF4C-4440-88DB-9BE83B074A23}"/>
              </a:ext>
            </a:extLst>
          </p:cNvPr>
          <p:cNvSpPr/>
          <p:nvPr/>
        </p:nvSpPr>
        <p:spPr>
          <a:xfrm>
            <a:off x="4322668" y="4375536"/>
            <a:ext cx="3733128" cy="50560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梯形 166">
            <a:extLst>
              <a:ext uri="{FF2B5EF4-FFF2-40B4-BE49-F238E27FC236}">
                <a16:creationId xmlns:a16="http://schemas.microsoft.com/office/drawing/2014/main" id="{DBF789E3-AFFF-4F58-BEAE-FBAA0A6474DD}"/>
              </a:ext>
            </a:extLst>
          </p:cNvPr>
          <p:cNvSpPr/>
          <p:nvPr/>
        </p:nvSpPr>
        <p:spPr>
          <a:xfrm>
            <a:off x="1671238" y="3249388"/>
            <a:ext cx="9180000" cy="1703419"/>
          </a:xfrm>
          <a:prstGeom prst="trapezoid">
            <a:avLst>
              <a:gd name="adj" fmla="val 174217"/>
            </a:avLst>
          </a:prstGeom>
          <a:solidFill>
            <a:srgbClr val="DADEFE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19B662CE-0673-4754-AE9F-E33587612182}"/>
              </a:ext>
            </a:extLst>
          </p:cNvPr>
          <p:cNvCxnSpPr>
            <a:cxnSpLocks/>
          </p:cNvCxnSpPr>
          <p:nvPr/>
        </p:nvCxnSpPr>
        <p:spPr>
          <a:xfrm flipV="1">
            <a:off x="1627065" y="4948410"/>
            <a:ext cx="9242219" cy="1827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C32D4C4B-D1B4-405C-977C-E7CA786D33CE}"/>
              </a:ext>
            </a:extLst>
          </p:cNvPr>
          <p:cNvCxnSpPr>
            <a:cxnSpLocks/>
          </p:cNvCxnSpPr>
          <p:nvPr/>
        </p:nvCxnSpPr>
        <p:spPr>
          <a:xfrm flipV="1">
            <a:off x="1634753" y="3236868"/>
            <a:ext cx="2979826" cy="1729912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AA04C3E1-E0EC-4CE6-B98F-DAE1C8006200}"/>
              </a:ext>
            </a:extLst>
          </p:cNvPr>
          <p:cNvCxnSpPr>
            <a:cxnSpLocks/>
          </p:cNvCxnSpPr>
          <p:nvPr/>
        </p:nvCxnSpPr>
        <p:spPr>
          <a:xfrm flipH="1" flipV="1">
            <a:off x="7914875" y="3244893"/>
            <a:ext cx="2962098" cy="1711225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>
            <a:extLst>
              <a:ext uri="{FF2B5EF4-FFF2-40B4-BE49-F238E27FC236}">
                <a16:creationId xmlns:a16="http://schemas.microsoft.com/office/drawing/2014/main" id="{D62D155D-5A1A-48E8-9023-DDC9644CA5DD}"/>
              </a:ext>
            </a:extLst>
          </p:cNvPr>
          <p:cNvSpPr txBox="1"/>
          <p:nvPr/>
        </p:nvSpPr>
        <p:spPr>
          <a:xfrm>
            <a:off x="4781760" y="3189217"/>
            <a:ext cx="295895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Network Function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D323927F-CE8F-4B2C-81B3-6C91A55C2534}"/>
              </a:ext>
            </a:extLst>
          </p:cNvPr>
          <p:cNvSpPr txBox="1"/>
          <p:nvPr/>
        </p:nvSpPr>
        <p:spPr>
          <a:xfrm>
            <a:off x="2810087" y="3970752"/>
            <a:ext cx="1590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Converged computing and communication at 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edge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7DCAAC8-BF05-46A8-B0ED-834B9516DFAE}"/>
              </a:ext>
            </a:extLst>
          </p:cNvPr>
          <p:cNvGrpSpPr/>
          <p:nvPr/>
        </p:nvGrpSpPr>
        <p:grpSpPr>
          <a:xfrm>
            <a:off x="5869714" y="4267498"/>
            <a:ext cx="647508" cy="207166"/>
            <a:chOff x="5110800" y="4135588"/>
            <a:chExt cx="1076438" cy="344400"/>
          </a:xfrm>
        </p:grpSpPr>
        <p:sp>
          <p:nvSpPr>
            <p:cNvPr id="311" name="矩形 310">
              <a:extLst>
                <a:ext uri="{FF2B5EF4-FFF2-40B4-BE49-F238E27FC236}">
                  <a16:creationId xmlns:a16="http://schemas.microsoft.com/office/drawing/2014/main" id="{C277E5A0-D52F-4C05-8A55-E178E3D527F0}"/>
                </a:ext>
              </a:extLst>
            </p:cNvPr>
            <p:cNvSpPr/>
            <p:nvPr/>
          </p:nvSpPr>
          <p:spPr>
            <a:xfrm>
              <a:off x="5110800" y="4296202"/>
              <a:ext cx="1076438" cy="2880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矩形 311">
              <a:extLst>
                <a:ext uri="{FF2B5EF4-FFF2-40B4-BE49-F238E27FC236}">
                  <a16:creationId xmlns:a16="http://schemas.microsoft.com/office/drawing/2014/main" id="{2E98374F-FA30-473C-91BB-629DB81FE0E9}"/>
                </a:ext>
              </a:extLst>
            </p:cNvPr>
            <p:cNvSpPr/>
            <p:nvPr/>
          </p:nvSpPr>
          <p:spPr>
            <a:xfrm>
              <a:off x="5206882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矩形: 圆角 312">
              <a:extLst>
                <a:ext uri="{FF2B5EF4-FFF2-40B4-BE49-F238E27FC236}">
                  <a16:creationId xmlns:a16="http://schemas.microsoft.com/office/drawing/2014/main" id="{EAC095F3-3A86-4197-A3C3-25BB99D0802D}"/>
                </a:ext>
              </a:extLst>
            </p:cNvPr>
            <p:cNvSpPr/>
            <p:nvPr/>
          </p:nvSpPr>
          <p:spPr>
            <a:xfrm>
              <a:off x="5124089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AFAC9EED-0B7A-4298-960A-02055220A4DA}"/>
                </a:ext>
              </a:extLst>
            </p:cNvPr>
            <p:cNvSpPr/>
            <p:nvPr/>
          </p:nvSpPr>
          <p:spPr>
            <a:xfrm>
              <a:off x="5493126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矩形: 圆角 314">
              <a:extLst>
                <a:ext uri="{FF2B5EF4-FFF2-40B4-BE49-F238E27FC236}">
                  <a16:creationId xmlns:a16="http://schemas.microsoft.com/office/drawing/2014/main" id="{DDB5213A-20C3-42D3-ADF8-E4342A7B84E9}"/>
                </a:ext>
              </a:extLst>
            </p:cNvPr>
            <p:cNvSpPr/>
            <p:nvPr/>
          </p:nvSpPr>
          <p:spPr>
            <a:xfrm>
              <a:off x="5410333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矩形 315">
              <a:extLst>
                <a:ext uri="{FF2B5EF4-FFF2-40B4-BE49-F238E27FC236}">
                  <a16:creationId xmlns:a16="http://schemas.microsoft.com/office/drawing/2014/main" id="{299E484F-B569-447F-838A-CDB14A07548F}"/>
                </a:ext>
              </a:extLst>
            </p:cNvPr>
            <p:cNvSpPr/>
            <p:nvPr/>
          </p:nvSpPr>
          <p:spPr>
            <a:xfrm>
              <a:off x="5779371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矩形: 圆角 316">
              <a:extLst>
                <a:ext uri="{FF2B5EF4-FFF2-40B4-BE49-F238E27FC236}">
                  <a16:creationId xmlns:a16="http://schemas.microsoft.com/office/drawing/2014/main" id="{2AC8105D-8642-4C1C-A2A9-4BFC7D29AD72}"/>
                </a:ext>
              </a:extLst>
            </p:cNvPr>
            <p:cNvSpPr/>
            <p:nvPr/>
          </p:nvSpPr>
          <p:spPr>
            <a:xfrm>
              <a:off x="5696577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矩形 317">
              <a:extLst>
                <a:ext uri="{FF2B5EF4-FFF2-40B4-BE49-F238E27FC236}">
                  <a16:creationId xmlns:a16="http://schemas.microsoft.com/office/drawing/2014/main" id="{372A2563-7734-4E10-9ACF-6FEB2A4DADCD}"/>
                </a:ext>
              </a:extLst>
            </p:cNvPr>
            <p:cNvSpPr/>
            <p:nvPr/>
          </p:nvSpPr>
          <p:spPr>
            <a:xfrm>
              <a:off x="6065615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矩形: 圆角 318">
              <a:extLst>
                <a:ext uri="{FF2B5EF4-FFF2-40B4-BE49-F238E27FC236}">
                  <a16:creationId xmlns:a16="http://schemas.microsoft.com/office/drawing/2014/main" id="{B8257A62-5439-4F2A-865C-4DC60A18C4AD}"/>
                </a:ext>
              </a:extLst>
            </p:cNvPr>
            <p:cNvSpPr/>
            <p:nvPr/>
          </p:nvSpPr>
          <p:spPr>
            <a:xfrm>
              <a:off x="5982822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矩形 319">
              <a:extLst>
                <a:ext uri="{FF2B5EF4-FFF2-40B4-BE49-F238E27FC236}">
                  <a16:creationId xmlns:a16="http://schemas.microsoft.com/office/drawing/2014/main" id="{DA1B201A-2E15-4889-8054-EC23F5C42C77}"/>
                </a:ext>
              </a:extLst>
            </p:cNvPr>
            <p:cNvSpPr/>
            <p:nvPr/>
          </p:nvSpPr>
          <p:spPr>
            <a:xfrm>
              <a:off x="5341103" y="4311683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矩形: 圆角 320">
              <a:extLst>
                <a:ext uri="{FF2B5EF4-FFF2-40B4-BE49-F238E27FC236}">
                  <a16:creationId xmlns:a16="http://schemas.microsoft.com/office/drawing/2014/main" id="{CB24DBD5-BAF4-434F-BF70-538F0942923F}"/>
                </a:ext>
              </a:extLst>
            </p:cNvPr>
            <p:cNvSpPr/>
            <p:nvPr/>
          </p:nvSpPr>
          <p:spPr>
            <a:xfrm>
              <a:off x="5258310" y="4408931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矩形 321">
              <a:extLst>
                <a:ext uri="{FF2B5EF4-FFF2-40B4-BE49-F238E27FC236}">
                  <a16:creationId xmlns:a16="http://schemas.microsoft.com/office/drawing/2014/main" id="{AF637A40-3822-49F1-A3D2-B3C2D7EF1E1E}"/>
                </a:ext>
              </a:extLst>
            </p:cNvPr>
            <p:cNvSpPr/>
            <p:nvPr/>
          </p:nvSpPr>
          <p:spPr>
            <a:xfrm>
              <a:off x="5631726" y="4311683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3" name="矩形: 圆角 322">
              <a:extLst>
                <a:ext uri="{FF2B5EF4-FFF2-40B4-BE49-F238E27FC236}">
                  <a16:creationId xmlns:a16="http://schemas.microsoft.com/office/drawing/2014/main" id="{04CB4593-AAC0-406E-910B-50EBA695BA1C}"/>
                </a:ext>
              </a:extLst>
            </p:cNvPr>
            <p:cNvSpPr/>
            <p:nvPr/>
          </p:nvSpPr>
          <p:spPr>
            <a:xfrm>
              <a:off x="5548932" y="4408931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矩形 323">
              <a:extLst>
                <a:ext uri="{FF2B5EF4-FFF2-40B4-BE49-F238E27FC236}">
                  <a16:creationId xmlns:a16="http://schemas.microsoft.com/office/drawing/2014/main" id="{6DA8F9BD-E02D-48F1-A309-ED16DD853F98}"/>
                </a:ext>
              </a:extLst>
            </p:cNvPr>
            <p:cNvSpPr/>
            <p:nvPr/>
          </p:nvSpPr>
          <p:spPr>
            <a:xfrm>
              <a:off x="5922349" y="4311683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矩形: 圆角 324">
              <a:extLst>
                <a:ext uri="{FF2B5EF4-FFF2-40B4-BE49-F238E27FC236}">
                  <a16:creationId xmlns:a16="http://schemas.microsoft.com/office/drawing/2014/main" id="{362FD65C-EE1F-42E8-B50A-3E51A65EEAFE}"/>
                </a:ext>
              </a:extLst>
            </p:cNvPr>
            <p:cNvSpPr/>
            <p:nvPr/>
          </p:nvSpPr>
          <p:spPr>
            <a:xfrm>
              <a:off x="5839555" y="4408931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6BC25FB-8FAD-4ED0-B7E1-072D2874D904}"/>
              </a:ext>
            </a:extLst>
          </p:cNvPr>
          <p:cNvSpPr/>
          <p:nvPr/>
        </p:nvSpPr>
        <p:spPr>
          <a:xfrm>
            <a:off x="8469073" y="3257290"/>
            <a:ext cx="2122460" cy="1600998"/>
          </a:xfrm>
          <a:prstGeom prst="roundRect">
            <a:avLst>
              <a:gd name="adj" fmla="val 0"/>
            </a:avLst>
          </a:prstGeom>
          <a:solidFill>
            <a:srgbClr val="D9DDFD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2DC403B3-1AAD-4E01-8431-1817D5A23DDD}"/>
              </a:ext>
            </a:extLst>
          </p:cNvPr>
          <p:cNvSpPr txBox="1"/>
          <p:nvPr/>
        </p:nvSpPr>
        <p:spPr>
          <a:xfrm>
            <a:off x="8248498" y="3923244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B3BEA323-C199-4142-9425-41361E68FAE5}"/>
              </a:ext>
            </a:extLst>
          </p:cNvPr>
          <p:cNvSpPr txBox="1"/>
          <p:nvPr/>
        </p:nvSpPr>
        <p:spPr>
          <a:xfrm>
            <a:off x="9307129" y="3923244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48102821-8887-4E21-93DB-9C4BAEEE8FE5}"/>
              </a:ext>
            </a:extLst>
          </p:cNvPr>
          <p:cNvSpPr txBox="1"/>
          <p:nvPr/>
        </p:nvSpPr>
        <p:spPr>
          <a:xfrm>
            <a:off x="8248498" y="4613938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D85313E7-2304-45F2-998B-9DF9180DBBD6}"/>
              </a:ext>
            </a:extLst>
          </p:cNvPr>
          <p:cNvSpPr txBox="1"/>
          <p:nvPr/>
        </p:nvSpPr>
        <p:spPr>
          <a:xfrm>
            <a:off x="9307129" y="4613938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Provisioning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9" name="直接连接符 1078">
            <a:extLst>
              <a:ext uri="{FF2B5EF4-FFF2-40B4-BE49-F238E27FC236}">
                <a16:creationId xmlns:a16="http://schemas.microsoft.com/office/drawing/2014/main" id="{5C76F39D-4826-42D9-89F1-96290665DE74}"/>
              </a:ext>
            </a:extLst>
          </p:cNvPr>
          <p:cNvCxnSpPr>
            <a:cxnSpLocks/>
          </p:cNvCxnSpPr>
          <p:nvPr/>
        </p:nvCxnSpPr>
        <p:spPr>
          <a:xfrm>
            <a:off x="8569713" y="4190086"/>
            <a:ext cx="192797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 335">
            <a:extLst>
              <a:ext uri="{FF2B5EF4-FFF2-40B4-BE49-F238E27FC236}">
                <a16:creationId xmlns:a16="http://schemas.microsoft.com/office/drawing/2014/main" id="{313D26E2-3844-4D2C-9856-2A790990F88A}"/>
              </a:ext>
            </a:extLst>
          </p:cNvPr>
          <p:cNvCxnSpPr>
            <a:cxnSpLocks/>
          </p:cNvCxnSpPr>
          <p:nvPr/>
        </p:nvCxnSpPr>
        <p:spPr>
          <a:xfrm>
            <a:off x="9530303" y="3623973"/>
            <a:ext cx="0" cy="11880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3" name="组合 342">
            <a:extLst>
              <a:ext uri="{FF2B5EF4-FFF2-40B4-BE49-F238E27FC236}">
                <a16:creationId xmlns:a16="http://schemas.microsoft.com/office/drawing/2014/main" id="{BA4F9205-DFF2-4573-B558-99DB16B768FB}"/>
              </a:ext>
            </a:extLst>
          </p:cNvPr>
          <p:cNvGrpSpPr/>
          <p:nvPr/>
        </p:nvGrpSpPr>
        <p:grpSpPr>
          <a:xfrm>
            <a:off x="4634471" y="4035415"/>
            <a:ext cx="1443929" cy="738834"/>
            <a:chOff x="2635807" y="4891470"/>
            <a:chExt cx="1366463" cy="699194"/>
          </a:xfrm>
        </p:grpSpPr>
        <p:sp>
          <p:nvSpPr>
            <p:cNvPr id="347" name="Oval 115">
              <a:extLst>
                <a:ext uri="{FF2B5EF4-FFF2-40B4-BE49-F238E27FC236}">
                  <a16:creationId xmlns:a16="http://schemas.microsoft.com/office/drawing/2014/main" id="{4A60E9D3-D7C9-4D98-AF88-6973F84ACF4C}"/>
                </a:ext>
              </a:extLst>
            </p:cNvPr>
            <p:cNvSpPr/>
            <p:nvPr/>
          </p:nvSpPr>
          <p:spPr>
            <a:xfrm>
              <a:off x="2635807" y="5262369"/>
              <a:ext cx="1366463" cy="32829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70">
                <a:solidFill>
                  <a:schemeClr val="tx1"/>
                </a:solidFill>
              </a:endParaRPr>
            </a:p>
          </p:txBody>
        </p:sp>
        <p:grpSp>
          <p:nvGrpSpPr>
            <p:cNvPr id="348" name="Group 116">
              <a:extLst>
                <a:ext uri="{FF2B5EF4-FFF2-40B4-BE49-F238E27FC236}">
                  <a16:creationId xmlns:a16="http://schemas.microsoft.com/office/drawing/2014/main" id="{5F180C1D-C0CD-42EC-8314-C0D9723F56E2}"/>
                </a:ext>
              </a:extLst>
            </p:cNvPr>
            <p:cNvGrpSpPr/>
            <p:nvPr/>
          </p:nvGrpSpPr>
          <p:grpSpPr>
            <a:xfrm>
              <a:off x="3319039" y="4967851"/>
              <a:ext cx="464062" cy="580976"/>
              <a:chOff x="3890121" y="4184140"/>
              <a:chExt cx="758345" cy="91303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359" name="Freeform 190">
                <a:extLst>
                  <a:ext uri="{FF2B5EF4-FFF2-40B4-BE49-F238E27FC236}">
                    <a16:creationId xmlns:a16="http://schemas.microsoft.com/office/drawing/2014/main" id="{44AE2D5C-AF4E-4550-B55A-203DF75997CE}"/>
                  </a:ext>
                </a:extLst>
              </p:cNvPr>
              <p:cNvSpPr/>
              <p:nvPr/>
            </p:nvSpPr>
            <p:spPr>
              <a:xfrm>
                <a:off x="3890121" y="4184140"/>
                <a:ext cx="758345" cy="464062"/>
              </a:xfrm>
              <a:custGeom>
                <a:avLst/>
                <a:gdLst/>
                <a:ahLst/>
                <a:cxnLst>
                  <a:cxn ang="0">
                    <a:pos x="540826" y="390525"/>
                  </a:cxn>
                  <a:cxn ang="0">
                    <a:pos x="540826" y="390525"/>
                  </a:cxn>
                  <a:cxn ang="0">
                    <a:pos x="485803" y="390525"/>
                  </a:cxn>
                  <a:cxn ang="0">
                    <a:pos x="485803" y="359039"/>
                  </a:cxn>
                  <a:cxn ang="0">
                    <a:pos x="540826" y="359039"/>
                  </a:cxn>
                  <a:cxn ang="0">
                    <a:pos x="560578" y="353869"/>
                  </a:cxn>
                  <a:cxn ang="0">
                    <a:pos x="607136" y="258940"/>
                  </a:cxn>
                  <a:cxn ang="0">
                    <a:pos x="488154" y="139104"/>
                  </a:cxn>
                  <a:cxn ang="0">
                    <a:pos x="474516" y="131115"/>
                  </a:cxn>
                  <a:cxn ang="0">
                    <a:pos x="305214" y="31486"/>
                  </a:cxn>
                  <a:cxn ang="0">
                    <a:pos x="117571" y="176700"/>
                  </a:cxn>
                  <a:cxn ang="0">
                    <a:pos x="104873" y="187978"/>
                  </a:cxn>
                  <a:cxn ang="0">
                    <a:pos x="31509" y="273039"/>
                  </a:cxn>
                  <a:cxn ang="0">
                    <a:pos x="117571" y="359039"/>
                  </a:cxn>
                  <a:cxn ang="0">
                    <a:pos x="373876" y="359039"/>
                  </a:cxn>
                  <a:cxn ang="0">
                    <a:pos x="373876" y="390525"/>
                  </a:cxn>
                  <a:cxn ang="0">
                    <a:pos x="117571" y="390525"/>
                  </a:cxn>
                  <a:cxn ang="0">
                    <a:pos x="0" y="273039"/>
                  </a:cxn>
                  <a:cxn ang="0">
                    <a:pos x="89824" y="158842"/>
                  </a:cxn>
                  <a:cxn ang="0">
                    <a:pos x="305214" y="0"/>
                  </a:cxn>
                  <a:cxn ang="0">
                    <a:pos x="497560" y="108088"/>
                  </a:cxn>
                  <a:cxn ang="0">
                    <a:pos x="638175" y="258940"/>
                  </a:cxn>
                  <a:cxn ang="0">
                    <a:pos x="580330" y="377836"/>
                  </a:cxn>
                  <a:cxn ang="0">
                    <a:pos x="540826" y="390525"/>
                  </a:cxn>
                </a:cxnLst>
                <a:rect l="0" t="0" r="0" b="0"/>
                <a:pathLst>
                  <a:path w="1357" h="831">
                    <a:moveTo>
                      <a:pt x="1150" y="831"/>
                    </a:moveTo>
                    <a:lnTo>
                      <a:pt x="1150" y="831"/>
                    </a:lnTo>
                    <a:lnTo>
                      <a:pt x="1033" y="831"/>
                    </a:lnTo>
                    <a:lnTo>
                      <a:pt x="1033" y="764"/>
                    </a:lnTo>
                    <a:lnTo>
                      <a:pt x="1150" y="764"/>
                    </a:lnTo>
                    <a:cubicBezTo>
                      <a:pt x="1167" y="764"/>
                      <a:pt x="1183" y="760"/>
                      <a:pt x="1192" y="753"/>
                    </a:cubicBezTo>
                    <a:cubicBezTo>
                      <a:pt x="1255" y="702"/>
                      <a:pt x="1291" y="628"/>
                      <a:pt x="1291" y="551"/>
                    </a:cubicBezTo>
                    <a:cubicBezTo>
                      <a:pt x="1291" y="412"/>
                      <a:pt x="1177" y="298"/>
                      <a:pt x="1038" y="296"/>
                    </a:cubicBezTo>
                    <a:cubicBezTo>
                      <a:pt x="1026" y="296"/>
                      <a:pt x="1015" y="290"/>
                      <a:pt x="1009" y="279"/>
                    </a:cubicBezTo>
                    <a:cubicBezTo>
                      <a:pt x="936" y="148"/>
                      <a:pt x="798" y="67"/>
                      <a:pt x="649" y="67"/>
                    </a:cubicBezTo>
                    <a:cubicBezTo>
                      <a:pt x="461" y="67"/>
                      <a:pt x="297" y="194"/>
                      <a:pt x="250" y="376"/>
                    </a:cubicBezTo>
                    <a:cubicBezTo>
                      <a:pt x="247" y="388"/>
                      <a:pt x="236" y="398"/>
                      <a:pt x="223" y="400"/>
                    </a:cubicBezTo>
                    <a:cubicBezTo>
                      <a:pt x="134" y="413"/>
                      <a:pt x="67" y="491"/>
                      <a:pt x="67" y="581"/>
                    </a:cubicBezTo>
                    <a:cubicBezTo>
                      <a:pt x="67" y="682"/>
                      <a:pt x="149" y="764"/>
                      <a:pt x="250" y="764"/>
                    </a:cubicBezTo>
                    <a:lnTo>
                      <a:pt x="795" y="764"/>
                    </a:lnTo>
                    <a:lnTo>
                      <a:pt x="795" y="831"/>
                    </a:lnTo>
                    <a:lnTo>
                      <a:pt x="250" y="831"/>
                    </a:lnTo>
                    <a:cubicBezTo>
                      <a:pt x="112" y="831"/>
                      <a:pt x="0" y="719"/>
                      <a:pt x="0" y="581"/>
                    </a:cubicBezTo>
                    <a:cubicBezTo>
                      <a:pt x="0" y="466"/>
                      <a:pt x="81" y="365"/>
                      <a:pt x="191" y="338"/>
                    </a:cubicBezTo>
                    <a:cubicBezTo>
                      <a:pt x="253" y="138"/>
                      <a:pt x="438" y="0"/>
                      <a:pt x="649" y="0"/>
                    </a:cubicBezTo>
                    <a:cubicBezTo>
                      <a:pt x="816" y="0"/>
                      <a:pt x="971" y="88"/>
                      <a:pt x="1058" y="230"/>
                    </a:cubicBezTo>
                    <a:cubicBezTo>
                      <a:pt x="1225" y="242"/>
                      <a:pt x="1357" y="382"/>
                      <a:pt x="1357" y="551"/>
                    </a:cubicBezTo>
                    <a:cubicBezTo>
                      <a:pt x="1357" y="648"/>
                      <a:pt x="1312" y="740"/>
                      <a:pt x="1234" y="804"/>
                    </a:cubicBezTo>
                    <a:cubicBezTo>
                      <a:pt x="1212" y="822"/>
                      <a:pt x="1183" y="831"/>
                      <a:pt x="1150" y="831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0" name="Freeform 194">
                <a:extLst>
                  <a:ext uri="{FF2B5EF4-FFF2-40B4-BE49-F238E27FC236}">
                    <a16:creationId xmlns:a16="http://schemas.microsoft.com/office/drawing/2014/main" id="{A34A93F0-B7D1-4587-A8A0-BBCB81F94F94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10814" y="4616132"/>
                <a:ext cx="22637" cy="133937"/>
              </a:xfrm>
              <a:custGeom>
                <a:avLst/>
                <a:gdLst/>
                <a:ahLst/>
                <a:cxnLst>
                  <a:cxn ang="0">
                    <a:pos x="19050" y="18786"/>
                  </a:cxn>
                  <a:cxn ang="0">
                    <a:pos x="19050" y="18786"/>
                  </a:cxn>
                  <a:cxn ang="0">
                    <a:pos x="0" y="187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786"/>
                  </a:cxn>
                  <a:cxn ang="0">
                    <a:pos x="19050" y="50251"/>
                  </a:cxn>
                  <a:cxn ang="0">
                    <a:pos x="19050" y="50251"/>
                  </a:cxn>
                  <a:cxn ang="0">
                    <a:pos x="0" y="50251"/>
                  </a:cxn>
                  <a:cxn ang="0">
                    <a:pos x="0" y="31466"/>
                  </a:cxn>
                  <a:cxn ang="0">
                    <a:pos x="19050" y="31466"/>
                  </a:cxn>
                  <a:cxn ang="0">
                    <a:pos x="19050" y="50251"/>
                  </a:cxn>
                  <a:cxn ang="0">
                    <a:pos x="19050" y="81717"/>
                  </a:cxn>
                  <a:cxn ang="0">
                    <a:pos x="19050" y="81717"/>
                  </a:cxn>
                  <a:cxn ang="0">
                    <a:pos x="0" y="81717"/>
                  </a:cxn>
                  <a:cxn ang="0">
                    <a:pos x="0" y="62931"/>
                  </a:cxn>
                  <a:cxn ang="0">
                    <a:pos x="19050" y="62931"/>
                  </a:cxn>
                  <a:cxn ang="0">
                    <a:pos x="19050" y="81717"/>
                  </a:cxn>
                  <a:cxn ang="0">
                    <a:pos x="19050" y="112713"/>
                  </a:cxn>
                  <a:cxn ang="0">
                    <a:pos x="19050" y="112713"/>
                  </a:cxn>
                  <a:cxn ang="0">
                    <a:pos x="0" y="112713"/>
                  </a:cxn>
                  <a:cxn ang="0">
                    <a:pos x="0" y="93928"/>
                  </a:cxn>
                  <a:cxn ang="0">
                    <a:pos x="19050" y="93928"/>
                  </a:cxn>
                  <a:cxn ang="0">
                    <a:pos x="19050" y="112713"/>
                  </a:cxn>
                </a:cxnLst>
                <a:rect l="0" t="0" r="0" b="0"/>
                <a:pathLst>
                  <a:path w="40" h="240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40"/>
                    </a:moveTo>
                    <a:lnTo>
                      <a:pt x="40" y="240"/>
                    </a:lnTo>
                    <a:lnTo>
                      <a:pt x="0" y="240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1" name="Freeform 195">
                <a:extLst>
                  <a:ext uri="{FF2B5EF4-FFF2-40B4-BE49-F238E27FC236}">
                    <a16:creationId xmlns:a16="http://schemas.microsoft.com/office/drawing/2014/main" id="{2E6BDB34-FBD7-492B-A568-A417DAD7D681}"/>
                  </a:ext>
                </a:extLst>
              </p:cNvPr>
              <p:cNvSpPr/>
              <p:nvPr/>
            </p:nvSpPr>
            <p:spPr>
              <a:xfrm>
                <a:off x="4108947" y="4696157"/>
                <a:ext cx="520653" cy="90549"/>
              </a:xfrm>
              <a:custGeom>
                <a:avLst/>
                <a:gdLst/>
                <a:ahLst/>
                <a:cxnLst>
                  <a:cxn ang="0">
                    <a:pos x="643834" y="76200"/>
                  </a:cxn>
                  <a:cxn ang="0">
                    <a:pos x="643834" y="76200"/>
                  </a:cxn>
                  <a:cxn ang="0">
                    <a:pos x="521468" y="49530"/>
                  </a:cxn>
                  <a:cxn ang="0">
                    <a:pos x="408985" y="25241"/>
                  </a:cxn>
                  <a:cxn ang="0">
                    <a:pos x="296502" y="49530"/>
                  </a:cxn>
                  <a:cxn ang="0">
                    <a:pos x="174136" y="76200"/>
                  </a:cxn>
                  <a:cxn ang="0">
                    <a:pos x="52241" y="49530"/>
                  </a:cxn>
                  <a:cxn ang="0">
                    <a:pos x="0" y="31433"/>
                  </a:cxn>
                  <a:cxn ang="0">
                    <a:pos x="5648" y="6668"/>
                  </a:cxn>
                  <a:cxn ang="0">
                    <a:pos x="62124" y="26194"/>
                  </a:cxn>
                  <a:cxn ang="0">
                    <a:pos x="174136" y="50483"/>
                  </a:cxn>
                  <a:cxn ang="0">
                    <a:pos x="286619" y="26194"/>
                  </a:cxn>
                  <a:cxn ang="0">
                    <a:pos x="408985" y="0"/>
                  </a:cxn>
                  <a:cxn ang="0">
                    <a:pos x="531351" y="26194"/>
                  </a:cxn>
                  <a:cxn ang="0">
                    <a:pos x="643834" y="50483"/>
                  </a:cxn>
                  <a:cxn ang="0">
                    <a:pos x="756316" y="26194"/>
                  </a:cxn>
                  <a:cxn ang="0">
                    <a:pos x="821264" y="4763"/>
                  </a:cxn>
                  <a:cxn ang="0">
                    <a:pos x="825500" y="29528"/>
                  </a:cxn>
                  <a:cxn ang="0">
                    <a:pos x="766200" y="49530"/>
                  </a:cxn>
                  <a:cxn ang="0">
                    <a:pos x="643834" y="76200"/>
                  </a:cxn>
                </a:cxnLst>
                <a:rect l="0" t="0" r="0" b="0"/>
                <a:pathLst>
                  <a:path w="1754" h="160">
                    <a:moveTo>
                      <a:pt x="1368" y="160"/>
                    </a:moveTo>
                    <a:lnTo>
                      <a:pt x="1368" y="160"/>
                    </a:lnTo>
                    <a:cubicBezTo>
                      <a:pt x="1238" y="160"/>
                      <a:pt x="1172" y="131"/>
                      <a:pt x="1108" y="104"/>
                    </a:cubicBezTo>
                    <a:cubicBezTo>
                      <a:pt x="1046" y="78"/>
                      <a:pt x="988" y="53"/>
                      <a:pt x="869" y="53"/>
                    </a:cubicBezTo>
                    <a:cubicBezTo>
                      <a:pt x="750" y="53"/>
                      <a:pt x="692" y="78"/>
                      <a:pt x="630" y="104"/>
                    </a:cubicBezTo>
                    <a:cubicBezTo>
                      <a:pt x="566" y="131"/>
                      <a:pt x="501" y="160"/>
                      <a:pt x="370" y="160"/>
                    </a:cubicBezTo>
                    <a:cubicBezTo>
                      <a:pt x="240" y="160"/>
                      <a:pt x="174" y="131"/>
                      <a:pt x="111" y="104"/>
                    </a:cubicBezTo>
                    <a:cubicBezTo>
                      <a:pt x="76" y="89"/>
                      <a:pt x="43" y="75"/>
                      <a:pt x="0" y="66"/>
                    </a:cubicBezTo>
                    <a:lnTo>
                      <a:pt x="12" y="14"/>
                    </a:lnTo>
                    <a:cubicBezTo>
                      <a:pt x="60" y="24"/>
                      <a:pt x="96" y="40"/>
                      <a:pt x="132" y="55"/>
                    </a:cubicBezTo>
                    <a:cubicBezTo>
                      <a:pt x="193" y="81"/>
                      <a:pt x="251" y="106"/>
                      <a:pt x="370" y="106"/>
                    </a:cubicBezTo>
                    <a:cubicBezTo>
                      <a:pt x="490" y="106"/>
                      <a:pt x="548" y="81"/>
                      <a:pt x="609" y="55"/>
                    </a:cubicBezTo>
                    <a:cubicBezTo>
                      <a:pt x="673" y="28"/>
                      <a:pt x="739" y="0"/>
                      <a:pt x="869" y="0"/>
                    </a:cubicBezTo>
                    <a:cubicBezTo>
                      <a:pt x="999" y="0"/>
                      <a:pt x="1065" y="28"/>
                      <a:pt x="1129" y="55"/>
                    </a:cubicBezTo>
                    <a:cubicBezTo>
                      <a:pt x="1190" y="81"/>
                      <a:pt x="1249" y="106"/>
                      <a:pt x="1368" y="106"/>
                    </a:cubicBezTo>
                    <a:cubicBezTo>
                      <a:pt x="1487" y="106"/>
                      <a:pt x="1545" y="81"/>
                      <a:pt x="1607" y="55"/>
                    </a:cubicBezTo>
                    <a:cubicBezTo>
                      <a:pt x="1646" y="38"/>
                      <a:pt x="1687" y="20"/>
                      <a:pt x="1745" y="10"/>
                    </a:cubicBezTo>
                    <a:lnTo>
                      <a:pt x="1754" y="62"/>
                    </a:lnTo>
                    <a:cubicBezTo>
                      <a:pt x="1703" y="72"/>
                      <a:pt x="1666" y="87"/>
                      <a:pt x="1628" y="104"/>
                    </a:cubicBezTo>
                    <a:cubicBezTo>
                      <a:pt x="1564" y="131"/>
                      <a:pt x="1498" y="160"/>
                      <a:pt x="1368" y="16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2" name="Freeform 200">
                <a:extLst>
                  <a:ext uri="{FF2B5EF4-FFF2-40B4-BE49-F238E27FC236}">
                    <a16:creationId xmlns:a16="http://schemas.microsoft.com/office/drawing/2014/main" id="{13EB3A75-7D0C-462F-9CFA-F4FE8C92CFE1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025" y="18676"/>
                  </a:cxn>
                  <a:cxn ang="0">
                    <a:pos x="73025" y="18676"/>
                  </a:cxn>
                  <a:cxn ang="0">
                    <a:pos x="18724" y="47625"/>
                  </a:cxn>
                  <a:cxn ang="0">
                    <a:pos x="73025" y="76574"/>
                  </a:cxn>
                  <a:cxn ang="0">
                    <a:pos x="127326" y="47625"/>
                  </a:cxn>
                  <a:cxn ang="0">
                    <a:pos x="73025" y="18676"/>
                  </a:cxn>
                  <a:cxn ang="0">
                    <a:pos x="73025" y="95250"/>
                  </a:cxn>
                  <a:cxn ang="0">
                    <a:pos x="73025" y="95250"/>
                  </a:cxn>
                  <a:cxn ang="0">
                    <a:pos x="0" y="47625"/>
                  </a:cxn>
                  <a:cxn ang="0">
                    <a:pos x="73025" y="0"/>
                  </a:cxn>
                  <a:cxn ang="0">
                    <a:pos x="146050" y="47625"/>
                  </a:cxn>
                  <a:cxn ang="0">
                    <a:pos x="73025" y="95250"/>
                  </a:cxn>
                </a:cxnLst>
                <a:rect l="0" t="0" r="0" b="0"/>
                <a:pathLst>
                  <a:path w="312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8" y="40"/>
                      <a:pt x="40" y="72"/>
                      <a:pt x="40" y="102"/>
                    </a:cubicBez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cubicBezTo>
                      <a:pt x="272" y="72"/>
                      <a:pt x="225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9" y="204"/>
                      <a:pt x="0" y="159"/>
                      <a:pt x="0" y="102"/>
                    </a:cubicBezTo>
                    <a:cubicBezTo>
                      <a:pt x="0" y="44"/>
                      <a:pt x="69" y="0"/>
                      <a:pt x="156" y="0"/>
                    </a:cubicBezTo>
                    <a:cubicBezTo>
                      <a:pt x="244" y="0"/>
                      <a:pt x="312" y="44"/>
                      <a:pt x="312" y="102"/>
                    </a:cubicBezTo>
                    <a:cubicBezTo>
                      <a:pt x="312" y="159"/>
                      <a:pt x="244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3" name="Freeform 201">
                <a:extLst>
                  <a:ext uri="{FF2B5EF4-FFF2-40B4-BE49-F238E27FC236}">
                    <a16:creationId xmlns:a16="http://schemas.microsoft.com/office/drawing/2014/main" id="{945414E6-0806-46B7-9BA9-335887EBF355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24" y="80963"/>
                  </a:cxn>
                  <a:cxn ang="0">
                    <a:pos x="18724" y="80963"/>
                  </a:cxn>
                  <a:cxn ang="0">
                    <a:pos x="18724" y="86644"/>
                  </a:cxn>
                  <a:cxn ang="0">
                    <a:pos x="73025" y="115999"/>
                  </a:cxn>
                  <a:cxn ang="0">
                    <a:pos x="127326" y="86644"/>
                  </a:cxn>
                  <a:cxn ang="0">
                    <a:pos x="127326" y="80963"/>
                  </a:cxn>
                  <a:cxn ang="0">
                    <a:pos x="73025" y="96587"/>
                  </a:cxn>
                  <a:cxn ang="0">
                    <a:pos x="18724" y="80963"/>
                  </a:cxn>
                  <a:cxn ang="0">
                    <a:pos x="73025" y="134938"/>
                  </a:cxn>
                  <a:cxn ang="0">
                    <a:pos x="73025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62" y="0"/>
                  </a:cxn>
                  <a:cxn ang="0">
                    <a:pos x="18724" y="9469"/>
                  </a:cxn>
                  <a:cxn ang="0">
                    <a:pos x="18724" y="48294"/>
                  </a:cxn>
                  <a:cxn ang="0">
                    <a:pos x="73025" y="77649"/>
                  </a:cxn>
                  <a:cxn ang="0">
                    <a:pos x="127326" y="48294"/>
                  </a:cxn>
                  <a:cxn ang="0">
                    <a:pos x="127326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025" y="134938"/>
                  </a:cxn>
                </a:cxnLst>
                <a:rect l="0" t="0" r="0" b="0"/>
                <a:pathLst>
                  <a:path w="312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8" y="245"/>
                      <a:pt x="156" y="245"/>
                    </a:cubicBezTo>
                    <a:cubicBezTo>
                      <a:pt x="225" y="245"/>
                      <a:pt x="272" y="213"/>
                      <a:pt x="272" y="183"/>
                    </a:cubicBezTo>
                    <a:lnTo>
                      <a:pt x="272" y="171"/>
                    </a:lnTo>
                    <a:cubicBezTo>
                      <a:pt x="244" y="191"/>
                      <a:pt x="203" y="204"/>
                      <a:pt x="156" y="204"/>
                    </a:cubicBezTo>
                    <a:cubicBezTo>
                      <a:pt x="110" y="204"/>
                      <a:pt x="69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9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lnTo>
                      <a:pt x="272" y="20"/>
                    </a:lnTo>
                    <a:lnTo>
                      <a:pt x="312" y="20"/>
                    </a:lnTo>
                    <a:lnTo>
                      <a:pt x="312" y="183"/>
                    </a:lnTo>
                    <a:cubicBezTo>
                      <a:pt x="312" y="241"/>
                      <a:pt x="244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4" name="Freeform 202">
                <a:extLst>
                  <a:ext uri="{FF2B5EF4-FFF2-40B4-BE49-F238E27FC236}">
                    <a16:creationId xmlns:a16="http://schemas.microsoft.com/office/drawing/2014/main" id="{8263D12F-2CC0-4E3E-BB64-D7EE5C64079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260" y="18676"/>
                  </a:cxn>
                  <a:cxn ang="0">
                    <a:pos x="73260" y="18676"/>
                  </a:cxn>
                  <a:cxn ang="0">
                    <a:pos x="18785" y="47625"/>
                  </a:cxn>
                  <a:cxn ang="0">
                    <a:pos x="73260" y="76574"/>
                  </a:cxn>
                  <a:cxn ang="0">
                    <a:pos x="127265" y="47625"/>
                  </a:cxn>
                  <a:cxn ang="0">
                    <a:pos x="73260" y="18676"/>
                  </a:cxn>
                  <a:cxn ang="0">
                    <a:pos x="73260" y="95250"/>
                  </a:cxn>
                  <a:cxn ang="0">
                    <a:pos x="73260" y="95250"/>
                  </a:cxn>
                  <a:cxn ang="0">
                    <a:pos x="0" y="47625"/>
                  </a:cxn>
                  <a:cxn ang="0">
                    <a:pos x="73260" y="0"/>
                  </a:cxn>
                  <a:cxn ang="0">
                    <a:pos x="146050" y="47625"/>
                  </a:cxn>
                  <a:cxn ang="0">
                    <a:pos x="73260" y="95250"/>
                  </a:cxn>
                </a:cxnLst>
                <a:rect l="0" t="0" r="0" b="0"/>
                <a:pathLst>
                  <a:path w="311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7" y="40"/>
                      <a:pt x="40" y="72"/>
                      <a:pt x="40" y="102"/>
                    </a:cubicBez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cubicBezTo>
                      <a:pt x="271" y="72"/>
                      <a:pt x="224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8" y="204"/>
                      <a:pt x="0" y="159"/>
                      <a:pt x="0" y="102"/>
                    </a:cubicBezTo>
                    <a:cubicBezTo>
                      <a:pt x="0" y="44"/>
                      <a:pt x="68" y="0"/>
                      <a:pt x="156" y="0"/>
                    </a:cubicBezTo>
                    <a:cubicBezTo>
                      <a:pt x="243" y="0"/>
                      <a:pt x="311" y="44"/>
                      <a:pt x="311" y="102"/>
                    </a:cubicBezTo>
                    <a:cubicBezTo>
                      <a:pt x="311" y="159"/>
                      <a:pt x="243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5" name="Freeform 203">
                <a:extLst>
                  <a:ext uri="{FF2B5EF4-FFF2-40B4-BE49-F238E27FC236}">
                    <a16:creationId xmlns:a16="http://schemas.microsoft.com/office/drawing/2014/main" id="{7E43F017-BB4D-45AA-B277-E72208DEB534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85" y="80963"/>
                  </a:cxn>
                  <a:cxn ang="0">
                    <a:pos x="18785" y="80963"/>
                  </a:cxn>
                  <a:cxn ang="0">
                    <a:pos x="18785" y="86644"/>
                  </a:cxn>
                  <a:cxn ang="0">
                    <a:pos x="73260" y="115999"/>
                  </a:cxn>
                  <a:cxn ang="0">
                    <a:pos x="127265" y="86644"/>
                  </a:cxn>
                  <a:cxn ang="0">
                    <a:pos x="127265" y="80963"/>
                  </a:cxn>
                  <a:cxn ang="0">
                    <a:pos x="73260" y="96587"/>
                  </a:cxn>
                  <a:cxn ang="0">
                    <a:pos x="18785" y="80963"/>
                  </a:cxn>
                  <a:cxn ang="0">
                    <a:pos x="73260" y="134938"/>
                  </a:cxn>
                  <a:cxn ang="0">
                    <a:pos x="73260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92" y="0"/>
                  </a:cxn>
                  <a:cxn ang="0">
                    <a:pos x="18785" y="9469"/>
                  </a:cxn>
                  <a:cxn ang="0">
                    <a:pos x="18785" y="48294"/>
                  </a:cxn>
                  <a:cxn ang="0">
                    <a:pos x="73260" y="77649"/>
                  </a:cxn>
                  <a:cxn ang="0">
                    <a:pos x="127265" y="48294"/>
                  </a:cxn>
                  <a:cxn ang="0">
                    <a:pos x="127265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260" y="134938"/>
                  </a:cxn>
                </a:cxnLst>
                <a:rect l="0" t="0" r="0" b="0"/>
                <a:pathLst>
                  <a:path w="311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7" y="245"/>
                      <a:pt x="156" y="245"/>
                    </a:cubicBezTo>
                    <a:cubicBezTo>
                      <a:pt x="224" y="245"/>
                      <a:pt x="271" y="213"/>
                      <a:pt x="271" y="183"/>
                    </a:cubicBezTo>
                    <a:lnTo>
                      <a:pt x="271" y="171"/>
                    </a:lnTo>
                    <a:cubicBezTo>
                      <a:pt x="243" y="191"/>
                      <a:pt x="202" y="204"/>
                      <a:pt x="156" y="204"/>
                    </a:cubicBezTo>
                    <a:cubicBezTo>
                      <a:pt x="109" y="204"/>
                      <a:pt x="68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8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lnTo>
                      <a:pt x="271" y="20"/>
                    </a:lnTo>
                    <a:lnTo>
                      <a:pt x="311" y="20"/>
                    </a:lnTo>
                    <a:lnTo>
                      <a:pt x="311" y="183"/>
                    </a:lnTo>
                    <a:cubicBezTo>
                      <a:pt x="311" y="241"/>
                      <a:pt x="243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6" name="Freeform 206">
                <a:extLst>
                  <a:ext uri="{FF2B5EF4-FFF2-40B4-BE49-F238E27FC236}">
                    <a16:creationId xmlns:a16="http://schemas.microsoft.com/office/drawing/2014/main" id="{3F44CABC-5313-4351-8465-FF2EBD7DC2B3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56088" y="4770819"/>
                <a:ext cx="22637" cy="130164"/>
              </a:xfrm>
              <a:custGeom>
                <a:avLst/>
                <a:gdLst/>
                <a:ahLst/>
                <a:cxnLst>
                  <a:cxn ang="0">
                    <a:pos x="19050" y="18886"/>
                  </a:cxn>
                  <a:cxn ang="0">
                    <a:pos x="19050" y="18886"/>
                  </a:cxn>
                  <a:cxn ang="0">
                    <a:pos x="0" y="188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86"/>
                  </a:cxn>
                  <a:cxn ang="0">
                    <a:pos x="19050" y="50520"/>
                  </a:cxn>
                  <a:cxn ang="0">
                    <a:pos x="19050" y="50520"/>
                  </a:cxn>
                  <a:cxn ang="0">
                    <a:pos x="0" y="50520"/>
                  </a:cxn>
                  <a:cxn ang="0">
                    <a:pos x="0" y="31634"/>
                  </a:cxn>
                  <a:cxn ang="0">
                    <a:pos x="19050" y="31634"/>
                  </a:cxn>
                  <a:cxn ang="0">
                    <a:pos x="19050" y="50520"/>
                  </a:cxn>
                  <a:cxn ang="0">
                    <a:pos x="19050" y="81681"/>
                  </a:cxn>
                  <a:cxn ang="0">
                    <a:pos x="19050" y="81681"/>
                  </a:cxn>
                  <a:cxn ang="0">
                    <a:pos x="0" y="81681"/>
                  </a:cxn>
                  <a:cxn ang="0">
                    <a:pos x="0" y="62795"/>
                  </a:cxn>
                  <a:cxn ang="0">
                    <a:pos x="19050" y="62795"/>
                  </a:cxn>
                  <a:cxn ang="0">
                    <a:pos x="19050" y="81681"/>
                  </a:cxn>
                  <a:cxn ang="0">
                    <a:pos x="19050" y="109538"/>
                  </a:cxn>
                  <a:cxn ang="0">
                    <a:pos x="19050" y="109538"/>
                  </a:cxn>
                  <a:cxn ang="0">
                    <a:pos x="0" y="109538"/>
                  </a:cxn>
                  <a:cxn ang="0">
                    <a:pos x="0" y="94429"/>
                  </a:cxn>
                  <a:cxn ang="0">
                    <a:pos x="19050" y="94429"/>
                  </a:cxn>
                  <a:cxn ang="0">
                    <a:pos x="19050" y="109538"/>
                  </a:cxn>
                </a:cxnLst>
                <a:rect l="0" t="0" r="0" b="0"/>
                <a:pathLst>
                  <a:path w="40" h="232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3"/>
                    </a:moveTo>
                    <a:lnTo>
                      <a:pt x="40" y="173"/>
                    </a:lnTo>
                    <a:lnTo>
                      <a:pt x="0" y="173"/>
                    </a:lnTo>
                    <a:lnTo>
                      <a:pt x="0" y="133"/>
                    </a:lnTo>
                    <a:lnTo>
                      <a:pt x="40" y="133"/>
                    </a:lnTo>
                    <a:lnTo>
                      <a:pt x="40" y="173"/>
                    </a:lnTo>
                    <a:close/>
                    <a:moveTo>
                      <a:pt x="40" y="232"/>
                    </a:moveTo>
                    <a:lnTo>
                      <a:pt x="40" y="232"/>
                    </a:lnTo>
                    <a:lnTo>
                      <a:pt x="0" y="232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32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7" name="Freeform 207">
                <a:extLst>
                  <a:ext uri="{FF2B5EF4-FFF2-40B4-BE49-F238E27FC236}">
                    <a16:creationId xmlns:a16="http://schemas.microsoft.com/office/drawing/2014/main" id="{82FCCFA6-0B95-4B06-A764-E99D4B7DC0BC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514529" y="4772706"/>
                <a:ext cx="22637" cy="128277"/>
              </a:xfrm>
              <a:custGeom>
                <a:avLst/>
                <a:gdLst/>
                <a:ahLst/>
                <a:cxnLst>
                  <a:cxn ang="0">
                    <a:pos x="19050" y="18856"/>
                  </a:cxn>
                  <a:cxn ang="0">
                    <a:pos x="19050" y="18856"/>
                  </a:cxn>
                  <a:cxn ang="0">
                    <a:pos x="0" y="1885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56"/>
                  </a:cxn>
                  <a:cxn ang="0">
                    <a:pos x="19050" y="50440"/>
                  </a:cxn>
                  <a:cxn ang="0">
                    <a:pos x="19050" y="50440"/>
                  </a:cxn>
                  <a:cxn ang="0">
                    <a:pos x="0" y="50440"/>
                  </a:cxn>
                  <a:cxn ang="0">
                    <a:pos x="0" y="31584"/>
                  </a:cxn>
                  <a:cxn ang="0">
                    <a:pos x="19050" y="31584"/>
                  </a:cxn>
                  <a:cxn ang="0">
                    <a:pos x="19050" y="50440"/>
                  </a:cxn>
                  <a:cxn ang="0">
                    <a:pos x="19050" y="82023"/>
                  </a:cxn>
                  <a:cxn ang="0">
                    <a:pos x="19050" y="82023"/>
                  </a:cxn>
                  <a:cxn ang="0">
                    <a:pos x="0" y="82023"/>
                  </a:cxn>
                  <a:cxn ang="0">
                    <a:pos x="0" y="63167"/>
                  </a:cxn>
                  <a:cxn ang="0">
                    <a:pos x="19050" y="63167"/>
                  </a:cxn>
                  <a:cxn ang="0">
                    <a:pos x="19050" y="82023"/>
                  </a:cxn>
                  <a:cxn ang="0">
                    <a:pos x="19050" y="107950"/>
                  </a:cxn>
                  <a:cxn ang="0">
                    <a:pos x="19050" y="107950"/>
                  </a:cxn>
                  <a:cxn ang="0">
                    <a:pos x="0" y="107950"/>
                  </a:cxn>
                  <a:cxn ang="0">
                    <a:pos x="0" y="94279"/>
                  </a:cxn>
                  <a:cxn ang="0">
                    <a:pos x="19050" y="94279"/>
                  </a:cxn>
                  <a:cxn ang="0">
                    <a:pos x="19050" y="107950"/>
                  </a:cxn>
                </a:cxnLst>
                <a:rect l="0" t="0" r="0" b="0"/>
                <a:pathLst>
                  <a:path w="40" h="229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29"/>
                    </a:moveTo>
                    <a:lnTo>
                      <a:pt x="40" y="229"/>
                    </a:lnTo>
                    <a:lnTo>
                      <a:pt x="0" y="229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2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8" name="Freeform 208">
                <a:extLst>
                  <a:ext uri="{FF2B5EF4-FFF2-40B4-BE49-F238E27FC236}">
                    <a16:creationId xmlns:a16="http://schemas.microsoft.com/office/drawing/2014/main" id="{147A8A6F-C5E8-458C-91EE-B55111E59FCB}"/>
                  </a:ext>
                </a:extLst>
              </p:cNvPr>
              <p:cNvSpPr/>
              <p:nvPr/>
            </p:nvSpPr>
            <p:spPr>
              <a:xfrm>
                <a:off x="442775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544" y="65088"/>
                  </a:cxn>
                  <a:cxn ang="0">
                    <a:pos x="32544" y="65088"/>
                  </a:cxn>
                  <a:cxn ang="0">
                    <a:pos x="0" y="32778"/>
                  </a:cxn>
                  <a:cxn ang="0">
                    <a:pos x="32544" y="0"/>
                  </a:cxn>
                  <a:cxn ang="0">
                    <a:pos x="65088" y="32778"/>
                  </a:cxn>
                  <a:cxn ang="0">
                    <a:pos x="32544" y="65088"/>
                  </a:cxn>
                </a:cxnLst>
                <a:rect l="0" t="0" r="0" b="0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9" name="Freeform 209">
                <a:extLst>
                  <a:ext uri="{FF2B5EF4-FFF2-40B4-BE49-F238E27FC236}">
                    <a16:creationId xmlns:a16="http://schemas.microsoft.com/office/drawing/2014/main" id="{0B813047-A2DA-4D15-A549-BE8454126A1C}"/>
                  </a:ext>
                </a:extLst>
              </p:cNvPr>
              <p:cNvSpPr/>
              <p:nvPr/>
            </p:nvSpPr>
            <p:spPr>
              <a:xfrm>
                <a:off x="429570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778" y="65088"/>
                  </a:cxn>
                  <a:cxn ang="0">
                    <a:pos x="32778" y="65088"/>
                  </a:cxn>
                  <a:cxn ang="0">
                    <a:pos x="0" y="32778"/>
                  </a:cxn>
                  <a:cxn ang="0">
                    <a:pos x="32778" y="0"/>
                  </a:cxn>
                  <a:cxn ang="0">
                    <a:pos x="65088" y="32778"/>
                  </a:cxn>
                  <a:cxn ang="0">
                    <a:pos x="32778" y="65088"/>
                  </a:cxn>
                </a:cxnLst>
                <a:rect l="0" t="0" r="0" b="0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8"/>
                      <a:pt x="0" y="70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70"/>
                    </a:cubicBezTo>
                    <a:cubicBezTo>
                      <a:pt x="139" y="108"/>
                      <a:pt x="108" y="139"/>
                      <a:pt x="70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0" name="Freeform 210">
                <a:extLst>
                  <a:ext uri="{FF2B5EF4-FFF2-40B4-BE49-F238E27FC236}">
                    <a16:creationId xmlns:a16="http://schemas.microsoft.com/office/drawing/2014/main" id="{7593CAEC-2DCB-4950-94C8-BF5A4EE47EE7}"/>
                  </a:ext>
                </a:extLst>
              </p:cNvPr>
              <p:cNvSpPr/>
              <p:nvPr/>
            </p:nvSpPr>
            <p:spPr>
              <a:xfrm>
                <a:off x="4137243" y="4319963"/>
                <a:ext cx="41501" cy="37729"/>
              </a:xfrm>
              <a:custGeom>
                <a:avLst/>
                <a:gdLst/>
                <a:ahLst/>
                <a:cxnLst>
                  <a:cxn ang="0">
                    <a:pos x="8382" y="31750"/>
                  </a:cxn>
                  <a:cxn ang="0">
                    <a:pos x="8382" y="31750"/>
                  </a:cxn>
                  <a:cxn ang="0">
                    <a:pos x="0" y="15875"/>
                  </a:cxn>
                  <a:cxn ang="0">
                    <a:pos x="8382" y="0"/>
                  </a:cxn>
                  <a:cxn ang="0">
                    <a:pos x="26077" y="0"/>
                  </a:cxn>
                  <a:cxn ang="0">
                    <a:pos x="34925" y="15875"/>
                  </a:cxn>
                  <a:cxn ang="0">
                    <a:pos x="26077" y="31750"/>
                  </a:cxn>
                  <a:cxn ang="0">
                    <a:pos x="8382" y="31750"/>
                  </a:cxn>
                </a:cxnLst>
                <a:rect l="0" t="0" r="0" b="0"/>
                <a:pathLst>
                  <a:path w="75" h="66">
                    <a:moveTo>
                      <a:pt x="18" y="66"/>
                    </a:moveTo>
                    <a:lnTo>
                      <a:pt x="18" y="66"/>
                    </a:lnTo>
                    <a:lnTo>
                      <a:pt x="0" y="33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3"/>
                    </a:lnTo>
                    <a:lnTo>
                      <a:pt x="56" y="66"/>
                    </a:lnTo>
                    <a:lnTo>
                      <a:pt x="18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1" name="Freeform 211">
                <a:extLst>
                  <a:ext uri="{FF2B5EF4-FFF2-40B4-BE49-F238E27FC236}">
                    <a16:creationId xmlns:a16="http://schemas.microsoft.com/office/drawing/2014/main" id="{4A833FCD-5A13-40FD-8C9B-2870DD291FF8}"/>
                  </a:ext>
                </a:extLst>
              </p:cNvPr>
              <p:cNvSpPr/>
              <p:nvPr/>
            </p:nvSpPr>
            <p:spPr>
              <a:xfrm>
                <a:off x="4222133" y="4436922"/>
                <a:ext cx="43389" cy="37729"/>
              </a:xfrm>
              <a:custGeom>
                <a:avLst/>
                <a:gdLst/>
                <a:ahLst/>
                <a:cxnLst>
                  <a:cxn ang="0">
                    <a:pos x="9128" y="31750"/>
                  </a:cxn>
                  <a:cxn ang="0">
                    <a:pos x="9128" y="31750"/>
                  </a:cxn>
                  <a:cxn ang="0">
                    <a:pos x="0" y="15875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875"/>
                  </a:cxn>
                  <a:cxn ang="0">
                    <a:pos x="27385" y="31750"/>
                  </a:cxn>
                  <a:cxn ang="0">
                    <a:pos x="9128" y="31750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2" name="Freeform 212">
                <a:extLst>
                  <a:ext uri="{FF2B5EF4-FFF2-40B4-BE49-F238E27FC236}">
                    <a16:creationId xmlns:a16="http://schemas.microsoft.com/office/drawing/2014/main" id="{9372EA10-1627-4383-9A6A-42F9878798F3}"/>
                  </a:ext>
                </a:extLst>
              </p:cNvPr>
              <p:cNvSpPr/>
              <p:nvPr/>
            </p:nvSpPr>
            <p:spPr>
              <a:xfrm>
                <a:off x="4284384" y="4510492"/>
                <a:ext cx="43389" cy="37729"/>
              </a:xfrm>
              <a:custGeom>
                <a:avLst/>
                <a:gdLst/>
                <a:ahLst/>
                <a:cxnLst>
                  <a:cxn ang="0">
                    <a:pos x="8763" y="31750"/>
                  </a:cxn>
                  <a:cxn ang="0">
                    <a:pos x="8763" y="31750"/>
                  </a:cxn>
                  <a:cxn ang="0">
                    <a:pos x="0" y="15631"/>
                  </a:cxn>
                  <a:cxn ang="0">
                    <a:pos x="8763" y="0"/>
                  </a:cxn>
                  <a:cxn ang="0">
                    <a:pos x="27263" y="0"/>
                  </a:cxn>
                  <a:cxn ang="0">
                    <a:pos x="36513" y="15631"/>
                  </a:cxn>
                  <a:cxn ang="0">
                    <a:pos x="27263" y="31750"/>
                  </a:cxn>
                  <a:cxn ang="0">
                    <a:pos x="8763" y="31750"/>
                  </a:cxn>
                </a:cxnLst>
                <a:rect l="0" t="0" r="0" b="0"/>
                <a:pathLst>
                  <a:path w="75" h="65">
                    <a:moveTo>
                      <a:pt x="18" y="65"/>
                    </a:moveTo>
                    <a:lnTo>
                      <a:pt x="18" y="65"/>
                    </a:lnTo>
                    <a:lnTo>
                      <a:pt x="0" y="32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2"/>
                    </a:lnTo>
                    <a:lnTo>
                      <a:pt x="56" y="65"/>
                    </a:lnTo>
                    <a:lnTo>
                      <a:pt x="18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3" name="Freeform 213">
                <a:extLst>
                  <a:ext uri="{FF2B5EF4-FFF2-40B4-BE49-F238E27FC236}">
                    <a16:creationId xmlns:a16="http://schemas.microsoft.com/office/drawing/2014/main" id="{05A05A57-0BBF-4855-A495-93B992E5F358}"/>
                  </a:ext>
                </a:extLst>
              </p:cNvPr>
              <p:cNvSpPr/>
              <p:nvPr/>
            </p:nvSpPr>
            <p:spPr>
              <a:xfrm>
                <a:off x="4352296" y="4357692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314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314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5">
                    <a:moveTo>
                      <a:pt x="19" y="65"/>
                    </a:moveTo>
                    <a:lnTo>
                      <a:pt x="19" y="65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4" name="Freeform 214">
                <a:extLst>
                  <a:ext uri="{FF2B5EF4-FFF2-40B4-BE49-F238E27FC236}">
                    <a16:creationId xmlns:a16="http://schemas.microsoft.com/office/drawing/2014/main" id="{A377B2E2-57D3-47FA-9502-52BD3852EAD7}"/>
                  </a:ext>
                </a:extLst>
              </p:cNvPr>
              <p:cNvSpPr/>
              <p:nvPr/>
            </p:nvSpPr>
            <p:spPr>
              <a:xfrm>
                <a:off x="4446617" y="4474650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082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082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5" name="Freeform 215">
                <a:extLst>
                  <a:ext uri="{FF2B5EF4-FFF2-40B4-BE49-F238E27FC236}">
                    <a16:creationId xmlns:a16="http://schemas.microsoft.com/office/drawing/2014/main" id="{6F5B2473-5FDE-413B-861F-7ECDE284C9C8}"/>
                  </a:ext>
                </a:extLst>
              </p:cNvPr>
              <p:cNvSpPr/>
              <p:nvPr/>
            </p:nvSpPr>
            <p:spPr>
              <a:xfrm>
                <a:off x="4052354" y="4474650"/>
                <a:ext cx="43389" cy="35843"/>
              </a:xfrm>
              <a:custGeom>
                <a:avLst/>
                <a:gdLst/>
                <a:ahLst/>
                <a:cxnLst>
                  <a:cxn ang="0">
                    <a:pos x="9128" y="30163"/>
                  </a:cxn>
                  <a:cxn ang="0">
                    <a:pos x="9128" y="30163"/>
                  </a:cxn>
                  <a:cxn ang="0">
                    <a:pos x="0" y="15082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082"/>
                  </a:cxn>
                  <a:cxn ang="0">
                    <a:pos x="27385" y="30163"/>
                  </a:cxn>
                  <a:cxn ang="0">
                    <a:pos x="9128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6" name="Freeform 216">
                <a:extLst>
                  <a:ext uri="{FF2B5EF4-FFF2-40B4-BE49-F238E27FC236}">
                    <a16:creationId xmlns:a16="http://schemas.microsoft.com/office/drawing/2014/main" id="{29E78BB2-F225-44A4-85FC-BD9A59C80A76}"/>
                  </a:ext>
                </a:extLst>
              </p:cNvPr>
              <p:cNvSpPr/>
              <p:nvPr/>
            </p:nvSpPr>
            <p:spPr>
              <a:xfrm>
                <a:off x="4078764" y="4336940"/>
                <a:ext cx="83003" cy="149029"/>
              </a:xfrm>
              <a:custGeom>
                <a:avLst/>
                <a:gdLst/>
                <a:ahLst/>
                <a:cxnLst>
                  <a:cxn ang="0">
                    <a:pos x="5702" y="125413"/>
                  </a:cxn>
                  <a:cxn ang="0">
                    <a:pos x="5702" y="125413"/>
                  </a:cxn>
                  <a:cxn ang="0">
                    <a:pos x="0" y="122584"/>
                  </a:cxn>
                  <a:cxn ang="0">
                    <a:pos x="64148" y="0"/>
                  </a:cxn>
                  <a:cxn ang="0">
                    <a:pos x="69850" y="2829"/>
                  </a:cxn>
                  <a:cxn ang="0">
                    <a:pos x="5702" y="125413"/>
                  </a:cxn>
                </a:cxnLst>
                <a:rect l="0" t="0" r="0" b="0"/>
                <a:pathLst>
                  <a:path w="147" h="266">
                    <a:moveTo>
                      <a:pt x="12" y="266"/>
                    </a:moveTo>
                    <a:lnTo>
                      <a:pt x="12" y="266"/>
                    </a:lnTo>
                    <a:lnTo>
                      <a:pt x="0" y="260"/>
                    </a:lnTo>
                    <a:lnTo>
                      <a:pt x="135" y="0"/>
                    </a:lnTo>
                    <a:lnTo>
                      <a:pt x="147" y="6"/>
                    </a:lnTo>
                    <a:lnTo>
                      <a:pt x="12" y="2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7" name="Freeform 217">
                <a:extLst>
                  <a:ext uri="{FF2B5EF4-FFF2-40B4-BE49-F238E27FC236}">
                    <a16:creationId xmlns:a16="http://schemas.microsoft.com/office/drawing/2014/main" id="{99EBEF26-ECE9-4A0A-BAF1-65D3860DC7A6}"/>
                  </a:ext>
                </a:extLst>
              </p:cNvPr>
              <p:cNvSpPr/>
              <p:nvPr/>
            </p:nvSpPr>
            <p:spPr>
              <a:xfrm>
                <a:off x="4156107" y="4336940"/>
                <a:ext cx="90549" cy="120732"/>
              </a:xfrm>
              <a:custGeom>
                <a:avLst/>
                <a:gdLst/>
                <a:ahLst/>
                <a:cxnLst>
                  <a:cxn ang="0">
                    <a:pos x="71089" y="101600"/>
                  </a:cxn>
                  <a:cxn ang="0">
                    <a:pos x="71089" y="101600"/>
                  </a:cxn>
                  <a:cxn ang="0">
                    <a:pos x="0" y="3746"/>
                  </a:cxn>
                  <a:cxn ang="0">
                    <a:pos x="5111" y="0"/>
                  </a:cxn>
                  <a:cxn ang="0">
                    <a:pos x="76200" y="97854"/>
                  </a:cxn>
                  <a:cxn ang="0">
                    <a:pos x="71089" y="101600"/>
                  </a:cxn>
                </a:cxnLst>
                <a:rect l="0" t="0" r="0" b="0"/>
                <a:pathLst>
                  <a:path w="164" h="217">
                    <a:moveTo>
                      <a:pt x="153" y="217"/>
                    </a:moveTo>
                    <a:lnTo>
                      <a:pt x="153" y="217"/>
                    </a:lnTo>
                    <a:lnTo>
                      <a:pt x="0" y="8"/>
                    </a:lnTo>
                    <a:lnTo>
                      <a:pt x="11" y="0"/>
                    </a:lnTo>
                    <a:lnTo>
                      <a:pt x="164" y="209"/>
                    </a:lnTo>
                    <a:lnTo>
                      <a:pt x="153" y="21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8" name="Freeform 218">
                <a:extLst>
                  <a:ext uri="{FF2B5EF4-FFF2-40B4-BE49-F238E27FC236}">
                    <a16:creationId xmlns:a16="http://schemas.microsoft.com/office/drawing/2014/main" id="{977EC67C-768B-4E2D-BC05-95E77C3B1EDC}"/>
                  </a:ext>
                </a:extLst>
              </p:cNvPr>
              <p:cNvSpPr/>
              <p:nvPr/>
            </p:nvSpPr>
            <p:spPr>
              <a:xfrm>
                <a:off x="4073104" y="4452013"/>
                <a:ext cx="171666" cy="43388"/>
              </a:xfrm>
              <a:custGeom>
                <a:avLst/>
                <a:gdLst/>
                <a:ahLst/>
                <a:cxnLst>
                  <a:cxn ang="0">
                    <a:pos x="1407" y="36513"/>
                  </a:cxn>
                  <a:cxn ang="0">
                    <a:pos x="1407" y="36513"/>
                  </a:cxn>
                  <a:cxn ang="0">
                    <a:pos x="0" y="30428"/>
                  </a:cxn>
                  <a:cxn ang="0">
                    <a:pos x="143056" y="0"/>
                  </a:cxn>
                  <a:cxn ang="0">
                    <a:pos x="144463" y="6086"/>
                  </a:cxn>
                  <a:cxn ang="0">
                    <a:pos x="1407" y="36513"/>
                  </a:cxn>
                </a:cxnLst>
                <a:rect l="0" t="0" r="0" b="0"/>
                <a:pathLst>
                  <a:path w="308" h="78">
                    <a:moveTo>
                      <a:pt x="3" y="78"/>
                    </a:moveTo>
                    <a:lnTo>
                      <a:pt x="3" y="78"/>
                    </a:lnTo>
                    <a:lnTo>
                      <a:pt x="0" y="65"/>
                    </a:lnTo>
                    <a:lnTo>
                      <a:pt x="305" y="0"/>
                    </a:lnTo>
                    <a:lnTo>
                      <a:pt x="308" y="13"/>
                    </a:lnTo>
                    <a:lnTo>
                      <a:pt x="3" y="7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9" name="Freeform 219">
                <a:extLst>
                  <a:ext uri="{FF2B5EF4-FFF2-40B4-BE49-F238E27FC236}">
                    <a16:creationId xmlns:a16="http://schemas.microsoft.com/office/drawing/2014/main" id="{E09894C2-94A1-4C78-AD8E-B04C26F9037E}"/>
                  </a:ext>
                </a:extLst>
              </p:cNvPr>
              <p:cNvSpPr/>
              <p:nvPr/>
            </p:nvSpPr>
            <p:spPr>
              <a:xfrm>
                <a:off x="4157994" y="4335054"/>
                <a:ext cx="215053" cy="43388"/>
              </a:xfrm>
              <a:custGeom>
                <a:avLst/>
                <a:gdLst/>
                <a:ahLst/>
                <a:cxnLst>
                  <a:cxn ang="0">
                    <a:pos x="180037" y="36513"/>
                  </a:cxn>
                  <a:cxn ang="0">
                    <a:pos x="180037" y="36513"/>
                  </a:cxn>
                  <a:cxn ang="0">
                    <a:pos x="0" y="6471"/>
                  </a:cxn>
                  <a:cxn ang="0">
                    <a:pos x="1407" y="0"/>
                  </a:cxn>
                  <a:cxn ang="0">
                    <a:pos x="180975" y="30505"/>
                  </a:cxn>
                  <a:cxn ang="0">
                    <a:pos x="180037" y="36513"/>
                  </a:cxn>
                </a:cxnLst>
                <a:rect l="0" t="0" r="0" b="0"/>
                <a:pathLst>
                  <a:path w="386" h="79">
                    <a:moveTo>
                      <a:pt x="384" y="79"/>
                    </a:moveTo>
                    <a:lnTo>
                      <a:pt x="384" y="79"/>
                    </a:lnTo>
                    <a:lnTo>
                      <a:pt x="0" y="14"/>
                    </a:lnTo>
                    <a:lnTo>
                      <a:pt x="3" y="0"/>
                    </a:lnTo>
                    <a:lnTo>
                      <a:pt x="386" y="66"/>
                    </a:lnTo>
                    <a:lnTo>
                      <a:pt x="384" y="7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0" name="Freeform 220">
                <a:extLst>
                  <a:ext uri="{FF2B5EF4-FFF2-40B4-BE49-F238E27FC236}">
                    <a16:creationId xmlns:a16="http://schemas.microsoft.com/office/drawing/2014/main" id="{FB78BFD9-ABDE-4583-8BF7-7A53EF6AD10D}"/>
                  </a:ext>
                </a:extLst>
              </p:cNvPr>
              <p:cNvSpPr/>
              <p:nvPr/>
            </p:nvSpPr>
            <p:spPr>
              <a:xfrm>
                <a:off x="4369274" y="4372783"/>
                <a:ext cx="99981" cy="122619"/>
              </a:xfrm>
              <a:custGeom>
                <a:avLst/>
                <a:gdLst/>
                <a:ahLst/>
                <a:cxnLst>
                  <a:cxn ang="0">
                    <a:pos x="79438" y="103188"/>
                  </a:cxn>
                  <a:cxn ang="0">
                    <a:pos x="79438" y="103188"/>
                  </a:cxn>
                  <a:cxn ang="0">
                    <a:pos x="0" y="4260"/>
                  </a:cxn>
                  <a:cxn ang="0">
                    <a:pos x="4700" y="0"/>
                  </a:cxn>
                  <a:cxn ang="0">
                    <a:pos x="84138" y="99401"/>
                  </a:cxn>
                  <a:cxn ang="0">
                    <a:pos x="79438" y="103188"/>
                  </a:cxn>
                </a:cxnLst>
                <a:rect l="0" t="0" r="0" b="0"/>
                <a:pathLst>
                  <a:path w="179" h="218">
                    <a:moveTo>
                      <a:pt x="169" y="218"/>
                    </a:moveTo>
                    <a:lnTo>
                      <a:pt x="169" y="218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79" y="210"/>
                    </a:lnTo>
                    <a:lnTo>
                      <a:pt x="169" y="21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1" name="Freeform 221">
                <a:extLst>
                  <a:ext uri="{FF2B5EF4-FFF2-40B4-BE49-F238E27FC236}">
                    <a16:creationId xmlns:a16="http://schemas.microsoft.com/office/drawing/2014/main" id="{048A0A23-42CC-4945-8266-2726CF078E15}"/>
                  </a:ext>
                </a:extLst>
              </p:cNvPr>
              <p:cNvSpPr/>
              <p:nvPr/>
            </p:nvSpPr>
            <p:spPr>
              <a:xfrm>
                <a:off x="4240997" y="4453899"/>
                <a:ext cx="67912" cy="77344"/>
              </a:xfrm>
              <a:custGeom>
                <a:avLst/>
                <a:gdLst/>
                <a:ahLst/>
                <a:cxnLst>
                  <a:cxn ang="0">
                    <a:pos x="52427" y="65088"/>
                  </a:cxn>
                  <a:cxn ang="0">
                    <a:pos x="52427" y="65088"/>
                  </a:cxn>
                  <a:cxn ang="0">
                    <a:pos x="0" y="4184"/>
                  </a:cxn>
                  <a:cxn ang="0">
                    <a:pos x="4723" y="0"/>
                  </a:cxn>
                  <a:cxn ang="0">
                    <a:pos x="57150" y="60904"/>
                  </a:cxn>
                  <a:cxn ang="0">
                    <a:pos x="52427" y="65088"/>
                  </a:cxn>
                </a:cxnLst>
                <a:rect l="0" t="0" r="0" b="0"/>
                <a:pathLst>
                  <a:path w="121" h="140">
                    <a:moveTo>
                      <a:pt x="111" y="140"/>
                    </a:moveTo>
                    <a:lnTo>
                      <a:pt x="111" y="140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21" y="131"/>
                    </a:lnTo>
                    <a:lnTo>
                      <a:pt x="111" y="1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2" name="Freeform 222">
                <a:extLst>
                  <a:ext uri="{FF2B5EF4-FFF2-40B4-BE49-F238E27FC236}">
                    <a16:creationId xmlns:a16="http://schemas.microsoft.com/office/drawing/2014/main" id="{F20A5E42-AE93-4AC7-AD63-8E74024EB705}"/>
                  </a:ext>
                </a:extLst>
              </p:cNvPr>
              <p:cNvSpPr/>
              <p:nvPr/>
            </p:nvSpPr>
            <p:spPr>
              <a:xfrm>
                <a:off x="4301363" y="4374669"/>
                <a:ext cx="75457" cy="156574"/>
              </a:xfrm>
              <a:custGeom>
                <a:avLst/>
                <a:gdLst/>
                <a:ahLst/>
                <a:cxnLst>
                  <a:cxn ang="0">
                    <a:pos x="5773" y="131763"/>
                  </a:cxn>
                  <a:cxn ang="0">
                    <a:pos x="5773" y="131763"/>
                  </a:cxn>
                  <a:cxn ang="0">
                    <a:pos x="0" y="129410"/>
                  </a:cxn>
                  <a:cxn ang="0">
                    <a:pos x="57727" y="0"/>
                  </a:cxn>
                  <a:cxn ang="0">
                    <a:pos x="63500" y="2353"/>
                  </a:cxn>
                  <a:cxn ang="0">
                    <a:pos x="5773" y="131763"/>
                  </a:cxn>
                </a:cxnLst>
                <a:rect l="0" t="0" r="0" b="0"/>
                <a:pathLst>
                  <a:path w="132" h="280">
                    <a:moveTo>
                      <a:pt x="12" y="280"/>
                    </a:moveTo>
                    <a:lnTo>
                      <a:pt x="12" y="280"/>
                    </a:lnTo>
                    <a:lnTo>
                      <a:pt x="0" y="275"/>
                    </a:lnTo>
                    <a:lnTo>
                      <a:pt x="120" y="0"/>
                    </a:lnTo>
                    <a:lnTo>
                      <a:pt x="132" y="5"/>
                    </a:lnTo>
                    <a:lnTo>
                      <a:pt x="12" y="28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3" name="Freeform 223">
                <a:extLst>
                  <a:ext uri="{FF2B5EF4-FFF2-40B4-BE49-F238E27FC236}">
                    <a16:creationId xmlns:a16="http://schemas.microsoft.com/office/drawing/2014/main" id="{AC3DAA82-B4D4-4E5F-AD44-C6BD6440A5DC}"/>
                  </a:ext>
                </a:extLst>
              </p:cNvPr>
              <p:cNvSpPr/>
              <p:nvPr/>
            </p:nvSpPr>
            <p:spPr>
              <a:xfrm>
                <a:off x="4156107" y="4335054"/>
                <a:ext cx="313148" cy="160347"/>
              </a:xfrm>
              <a:custGeom>
                <a:avLst/>
                <a:gdLst/>
                <a:ahLst/>
                <a:cxnLst>
                  <a:cxn ang="0">
                    <a:pos x="260696" y="134938"/>
                  </a:cxn>
                  <a:cxn ang="0">
                    <a:pos x="260696" y="134938"/>
                  </a:cxn>
                  <a:cxn ang="0">
                    <a:pos x="0" y="5642"/>
                  </a:cxn>
                  <a:cxn ang="0">
                    <a:pos x="2829" y="0"/>
                  </a:cxn>
                  <a:cxn ang="0">
                    <a:pos x="263525" y="129296"/>
                  </a:cxn>
                  <a:cxn ang="0">
                    <a:pos x="260696" y="134938"/>
                  </a:cxn>
                </a:cxnLst>
                <a:rect l="0" t="0" r="0" b="0"/>
                <a:pathLst>
                  <a:path w="559" h="287">
                    <a:moveTo>
                      <a:pt x="553" y="287"/>
                    </a:moveTo>
                    <a:lnTo>
                      <a:pt x="553" y="287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559" y="275"/>
                    </a:lnTo>
                    <a:lnTo>
                      <a:pt x="553" y="28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</p:grpSp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2D3BD15C-7B9A-4FB5-90C6-C1C92CCB5CA7}"/>
                </a:ext>
              </a:extLst>
            </p:cNvPr>
            <p:cNvGrpSpPr/>
            <p:nvPr/>
          </p:nvGrpSpPr>
          <p:grpSpPr>
            <a:xfrm>
              <a:off x="2803421" y="4891470"/>
              <a:ext cx="470243" cy="433004"/>
              <a:chOff x="2490636" y="5072086"/>
              <a:chExt cx="470243" cy="433004"/>
            </a:xfrm>
          </p:grpSpPr>
          <p:sp>
            <p:nvSpPr>
              <p:cNvPr id="350" name="Freeform 588">
                <a:extLst>
                  <a:ext uri="{FF2B5EF4-FFF2-40B4-BE49-F238E27FC236}">
                    <a16:creationId xmlns:a16="http://schemas.microsoft.com/office/drawing/2014/main" id="{4A35DFDE-65C7-4413-8DE4-18A84A75C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039" y="5072314"/>
                <a:ext cx="92840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1" name="Freeform 588">
                <a:extLst>
                  <a:ext uri="{FF2B5EF4-FFF2-40B4-BE49-F238E27FC236}">
                    <a16:creationId xmlns:a16="http://schemas.microsoft.com/office/drawing/2014/main" id="{EC57E136-726C-4188-AAB7-BBF8D28FCBF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90636" y="5072086"/>
                <a:ext cx="93424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3" name="Freeform 588">
                <a:extLst>
                  <a:ext uri="{FF2B5EF4-FFF2-40B4-BE49-F238E27FC236}">
                    <a16:creationId xmlns:a16="http://schemas.microsoft.com/office/drawing/2014/main" id="{637C20F6-5B84-4F17-87DB-79285FB6D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3487" y="5110677"/>
                <a:ext cx="8071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4" name="Freeform 588">
                <a:extLst>
                  <a:ext uri="{FF2B5EF4-FFF2-40B4-BE49-F238E27FC236}">
                    <a16:creationId xmlns:a16="http://schemas.microsoft.com/office/drawing/2014/main" id="{63541A16-B126-4D5C-B012-ACE4EA0EFF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5338" y="5110677"/>
                <a:ext cx="8062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5" name="Freeform 588">
                <a:extLst>
                  <a:ext uri="{FF2B5EF4-FFF2-40B4-BE49-F238E27FC236}">
                    <a16:creationId xmlns:a16="http://schemas.microsoft.com/office/drawing/2014/main" id="{D963A611-E47F-4414-A15E-FB8E2B6CB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238" y="5146297"/>
                <a:ext cx="58326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6" name="Freeform 588">
                <a:extLst>
                  <a:ext uri="{FF2B5EF4-FFF2-40B4-BE49-F238E27FC236}">
                    <a16:creationId xmlns:a16="http://schemas.microsoft.com/office/drawing/2014/main" id="{32FC5B86-D843-48FD-9679-8C891D21587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624786" y="5146297"/>
                <a:ext cx="58870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7" name="任意多边形 84">
                <a:extLst>
                  <a:ext uri="{FF2B5EF4-FFF2-40B4-BE49-F238E27FC236}">
                    <a16:creationId xmlns:a16="http://schemas.microsoft.com/office/drawing/2014/main" id="{0027629D-3AF7-4751-AAF2-451CC41091B3}"/>
                  </a:ext>
                </a:extLst>
              </p:cNvPr>
              <p:cNvSpPr/>
              <p:nvPr/>
            </p:nvSpPr>
            <p:spPr>
              <a:xfrm>
                <a:off x="2586698" y="5208111"/>
                <a:ext cx="276566" cy="296979"/>
              </a:xfrm>
              <a:custGeom>
                <a:avLst/>
                <a:gdLst>
                  <a:gd name="connsiteX0" fmla="*/ 395827 w 777978"/>
                  <a:gd name="connsiteY0" fmla="*/ 628697 h 1180215"/>
                  <a:gd name="connsiteX1" fmla="*/ 284227 w 777978"/>
                  <a:gd name="connsiteY1" fmla="*/ 740297 h 1180215"/>
                  <a:gd name="connsiteX2" fmla="*/ 395827 w 777978"/>
                  <a:gd name="connsiteY2" fmla="*/ 851897 h 1180215"/>
                  <a:gd name="connsiteX3" fmla="*/ 507427 w 777978"/>
                  <a:gd name="connsiteY3" fmla="*/ 740297 h 1180215"/>
                  <a:gd name="connsiteX4" fmla="*/ 395827 w 777978"/>
                  <a:gd name="connsiteY4" fmla="*/ 628697 h 1180215"/>
                  <a:gd name="connsiteX5" fmla="*/ 372640 w 777978"/>
                  <a:gd name="connsiteY5" fmla="*/ 405028 h 1180215"/>
                  <a:gd name="connsiteX6" fmla="*/ 341008 w 777978"/>
                  <a:gd name="connsiteY6" fmla="*/ 436660 h 1180215"/>
                  <a:gd name="connsiteX7" fmla="*/ 341008 w 777978"/>
                  <a:gd name="connsiteY7" fmla="*/ 481396 h 1180215"/>
                  <a:gd name="connsiteX8" fmla="*/ 372640 w 777978"/>
                  <a:gd name="connsiteY8" fmla="*/ 513028 h 1180215"/>
                  <a:gd name="connsiteX9" fmla="*/ 417376 w 777978"/>
                  <a:gd name="connsiteY9" fmla="*/ 513028 h 1180215"/>
                  <a:gd name="connsiteX10" fmla="*/ 449008 w 777978"/>
                  <a:gd name="connsiteY10" fmla="*/ 481396 h 1180215"/>
                  <a:gd name="connsiteX11" fmla="*/ 449008 w 777978"/>
                  <a:gd name="connsiteY11" fmla="*/ 436660 h 1180215"/>
                  <a:gd name="connsiteX12" fmla="*/ 417376 w 777978"/>
                  <a:gd name="connsiteY12" fmla="*/ 405028 h 1180215"/>
                  <a:gd name="connsiteX13" fmla="*/ 388989 w 777978"/>
                  <a:gd name="connsiteY13" fmla="*/ 0 h 1180215"/>
                  <a:gd name="connsiteX14" fmla="*/ 777978 w 777978"/>
                  <a:gd name="connsiteY14" fmla="*/ 1180215 h 1180215"/>
                  <a:gd name="connsiteX15" fmla="*/ 762529 w 777978"/>
                  <a:gd name="connsiteY15" fmla="*/ 1180215 h 1180215"/>
                  <a:gd name="connsiteX16" fmla="*/ 684161 w 777978"/>
                  <a:gd name="connsiteY16" fmla="*/ 1114437 h 1180215"/>
                  <a:gd name="connsiteX17" fmla="*/ 387420 w 777978"/>
                  <a:gd name="connsiteY17" fmla="*/ 971594 h 1180215"/>
                  <a:gd name="connsiteX18" fmla="*/ 91428 w 777978"/>
                  <a:gd name="connsiteY18" fmla="*/ 1116196 h 1180215"/>
                  <a:gd name="connsiteX19" fmla="*/ 16024 w 777978"/>
                  <a:gd name="connsiteY19" fmla="*/ 1180215 h 1180215"/>
                  <a:gd name="connsiteX20" fmla="*/ 0 w 777978"/>
                  <a:gd name="connsiteY20" fmla="*/ 1180215 h 1180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77978" h="1180215">
                    <a:moveTo>
                      <a:pt x="395827" y="628697"/>
                    </a:moveTo>
                    <a:cubicBezTo>
                      <a:pt x="334192" y="628697"/>
                      <a:pt x="284227" y="678662"/>
                      <a:pt x="284227" y="740297"/>
                    </a:cubicBezTo>
                    <a:cubicBezTo>
                      <a:pt x="284227" y="801932"/>
                      <a:pt x="334192" y="851897"/>
                      <a:pt x="395827" y="851897"/>
                    </a:cubicBezTo>
                    <a:cubicBezTo>
                      <a:pt x="457462" y="851897"/>
                      <a:pt x="507427" y="801932"/>
                      <a:pt x="507427" y="740297"/>
                    </a:cubicBezTo>
                    <a:cubicBezTo>
                      <a:pt x="507427" y="678662"/>
                      <a:pt x="457462" y="628697"/>
                      <a:pt x="395827" y="628697"/>
                    </a:cubicBezTo>
                    <a:close/>
                    <a:moveTo>
                      <a:pt x="372640" y="405028"/>
                    </a:moveTo>
                    <a:lnTo>
                      <a:pt x="341008" y="436660"/>
                    </a:lnTo>
                    <a:lnTo>
                      <a:pt x="341008" y="481396"/>
                    </a:lnTo>
                    <a:lnTo>
                      <a:pt x="372640" y="513028"/>
                    </a:lnTo>
                    <a:lnTo>
                      <a:pt x="417376" y="513028"/>
                    </a:lnTo>
                    <a:lnTo>
                      <a:pt x="449008" y="481396"/>
                    </a:lnTo>
                    <a:lnTo>
                      <a:pt x="449008" y="436660"/>
                    </a:lnTo>
                    <a:lnTo>
                      <a:pt x="417376" y="405028"/>
                    </a:lnTo>
                    <a:close/>
                    <a:moveTo>
                      <a:pt x="388989" y="0"/>
                    </a:moveTo>
                    <a:lnTo>
                      <a:pt x="777978" y="1180215"/>
                    </a:lnTo>
                    <a:lnTo>
                      <a:pt x="762529" y="1180215"/>
                    </a:lnTo>
                    <a:lnTo>
                      <a:pt x="684161" y="1114437"/>
                    </a:lnTo>
                    <a:cubicBezTo>
                      <a:pt x="585164" y="1034884"/>
                      <a:pt x="486209" y="971301"/>
                      <a:pt x="387420" y="971594"/>
                    </a:cubicBezTo>
                    <a:cubicBezTo>
                      <a:pt x="288631" y="971887"/>
                      <a:pt x="190009" y="1036057"/>
                      <a:pt x="91428" y="1116196"/>
                    </a:cubicBezTo>
                    <a:lnTo>
                      <a:pt x="16024" y="1180215"/>
                    </a:lnTo>
                    <a:lnTo>
                      <a:pt x="0" y="1180215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椭圆 85">
                <a:extLst>
                  <a:ext uri="{FF2B5EF4-FFF2-40B4-BE49-F238E27FC236}">
                    <a16:creationId xmlns:a16="http://schemas.microsoft.com/office/drawing/2014/main" id="{5B16CC98-6463-4D14-8FD2-DA80F2CA09D9}"/>
                  </a:ext>
                </a:extLst>
              </p:cNvPr>
              <p:cNvSpPr/>
              <p:nvPr/>
            </p:nvSpPr>
            <p:spPr>
              <a:xfrm>
                <a:off x="2677993" y="5169264"/>
                <a:ext cx="94580" cy="6694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89" name="文本框 288">
            <a:extLst>
              <a:ext uri="{FF2B5EF4-FFF2-40B4-BE49-F238E27FC236}">
                <a16:creationId xmlns:a16="http://schemas.microsoft.com/office/drawing/2014/main" id="{590CC685-14B4-43A2-AC2E-3FD0B2A30D09}"/>
              </a:ext>
            </a:extLst>
          </p:cNvPr>
          <p:cNvSpPr txBox="1"/>
          <p:nvPr/>
        </p:nvSpPr>
        <p:spPr>
          <a:xfrm>
            <a:off x="4655953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C71D55B0-002D-43DC-A684-6788D90A44D4}"/>
              </a:ext>
            </a:extLst>
          </p:cNvPr>
          <p:cNvSpPr txBox="1"/>
          <p:nvPr/>
        </p:nvSpPr>
        <p:spPr>
          <a:xfrm>
            <a:off x="4180166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1" name="文本框 290">
            <a:extLst>
              <a:ext uri="{FF2B5EF4-FFF2-40B4-BE49-F238E27FC236}">
                <a16:creationId xmlns:a16="http://schemas.microsoft.com/office/drawing/2014/main" id="{D668365E-F681-4BEF-BCB7-5D2A2241F78A}"/>
              </a:ext>
            </a:extLst>
          </p:cNvPr>
          <p:cNvSpPr txBox="1"/>
          <p:nvPr/>
        </p:nvSpPr>
        <p:spPr>
          <a:xfrm>
            <a:off x="5167414" y="3732232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" name="平行四边形 291">
            <a:extLst>
              <a:ext uri="{FF2B5EF4-FFF2-40B4-BE49-F238E27FC236}">
                <a16:creationId xmlns:a16="http://schemas.microsoft.com/office/drawing/2014/main" id="{44F04791-9E5B-40B2-965C-45EB1F6D5536}"/>
              </a:ext>
            </a:extLst>
          </p:cNvPr>
          <p:cNvSpPr/>
          <p:nvPr/>
        </p:nvSpPr>
        <p:spPr>
          <a:xfrm rot="16200000" flipV="1">
            <a:off x="3981764" y="3960708"/>
            <a:ext cx="1080000" cy="349887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平行四边形 292">
            <a:extLst>
              <a:ext uri="{FF2B5EF4-FFF2-40B4-BE49-F238E27FC236}">
                <a16:creationId xmlns:a16="http://schemas.microsoft.com/office/drawing/2014/main" id="{709D8045-C5E7-47BB-BE88-410277F7B7DC}"/>
              </a:ext>
            </a:extLst>
          </p:cNvPr>
          <p:cNvSpPr/>
          <p:nvPr/>
        </p:nvSpPr>
        <p:spPr>
          <a:xfrm rot="16200000" flipV="1">
            <a:off x="4457505" y="3960709"/>
            <a:ext cx="1080000" cy="349886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平行四边形 293">
            <a:extLst>
              <a:ext uri="{FF2B5EF4-FFF2-40B4-BE49-F238E27FC236}">
                <a16:creationId xmlns:a16="http://schemas.microsoft.com/office/drawing/2014/main" id="{8AA0CFB5-386C-48F4-A284-CA0180CF0C9B}"/>
              </a:ext>
            </a:extLst>
          </p:cNvPr>
          <p:cNvSpPr/>
          <p:nvPr/>
        </p:nvSpPr>
        <p:spPr>
          <a:xfrm rot="16200000" flipV="1">
            <a:off x="4979862" y="3914692"/>
            <a:ext cx="1080000" cy="441920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4" name="组合 423">
            <a:extLst>
              <a:ext uri="{FF2B5EF4-FFF2-40B4-BE49-F238E27FC236}">
                <a16:creationId xmlns:a16="http://schemas.microsoft.com/office/drawing/2014/main" id="{0CA6620C-BF18-4F2D-8069-1D88203A53E8}"/>
              </a:ext>
            </a:extLst>
          </p:cNvPr>
          <p:cNvGrpSpPr/>
          <p:nvPr/>
        </p:nvGrpSpPr>
        <p:grpSpPr>
          <a:xfrm>
            <a:off x="6346634" y="4038512"/>
            <a:ext cx="1443929" cy="738834"/>
            <a:chOff x="2635807" y="4891470"/>
            <a:chExt cx="1366463" cy="699194"/>
          </a:xfrm>
        </p:grpSpPr>
        <p:sp>
          <p:nvSpPr>
            <p:cNvPr id="426" name="Oval 115">
              <a:extLst>
                <a:ext uri="{FF2B5EF4-FFF2-40B4-BE49-F238E27FC236}">
                  <a16:creationId xmlns:a16="http://schemas.microsoft.com/office/drawing/2014/main" id="{9C76FDF8-22C3-42DF-B7F3-26E99A3E2836}"/>
                </a:ext>
              </a:extLst>
            </p:cNvPr>
            <p:cNvSpPr/>
            <p:nvPr/>
          </p:nvSpPr>
          <p:spPr>
            <a:xfrm>
              <a:off x="2635807" y="5262369"/>
              <a:ext cx="1366463" cy="32829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70">
                <a:solidFill>
                  <a:schemeClr val="tx1"/>
                </a:solidFill>
              </a:endParaRPr>
            </a:p>
          </p:txBody>
        </p:sp>
        <p:grpSp>
          <p:nvGrpSpPr>
            <p:cNvPr id="427" name="Group 116">
              <a:extLst>
                <a:ext uri="{FF2B5EF4-FFF2-40B4-BE49-F238E27FC236}">
                  <a16:creationId xmlns:a16="http://schemas.microsoft.com/office/drawing/2014/main" id="{63FEAFCD-84F8-4C7A-88C0-4540A0DC8E53}"/>
                </a:ext>
              </a:extLst>
            </p:cNvPr>
            <p:cNvGrpSpPr/>
            <p:nvPr/>
          </p:nvGrpSpPr>
          <p:grpSpPr>
            <a:xfrm>
              <a:off x="3319039" y="4967851"/>
              <a:ext cx="464062" cy="580976"/>
              <a:chOff x="3890121" y="4184140"/>
              <a:chExt cx="758345" cy="91303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437" name="Freeform 190">
                <a:extLst>
                  <a:ext uri="{FF2B5EF4-FFF2-40B4-BE49-F238E27FC236}">
                    <a16:creationId xmlns:a16="http://schemas.microsoft.com/office/drawing/2014/main" id="{E91CF5C3-E07D-4019-8EDE-1C094A51868B}"/>
                  </a:ext>
                </a:extLst>
              </p:cNvPr>
              <p:cNvSpPr/>
              <p:nvPr/>
            </p:nvSpPr>
            <p:spPr>
              <a:xfrm>
                <a:off x="3890121" y="4184140"/>
                <a:ext cx="758345" cy="464062"/>
              </a:xfrm>
              <a:custGeom>
                <a:avLst/>
                <a:gdLst/>
                <a:ahLst/>
                <a:cxnLst>
                  <a:cxn ang="0">
                    <a:pos x="540826" y="390525"/>
                  </a:cxn>
                  <a:cxn ang="0">
                    <a:pos x="540826" y="390525"/>
                  </a:cxn>
                  <a:cxn ang="0">
                    <a:pos x="485803" y="390525"/>
                  </a:cxn>
                  <a:cxn ang="0">
                    <a:pos x="485803" y="359039"/>
                  </a:cxn>
                  <a:cxn ang="0">
                    <a:pos x="540826" y="359039"/>
                  </a:cxn>
                  <a:cxn ang="0">
                    <a:pos x="560578" y="353869"/>
                  </a:cxn>
                  <a:cxn ang="0">
                    <a:pos x="607136" y="258940"/>
                  </a:cxn>
                  <a:cxn ang="0">
                    <a:pos x="488154" y="139104"/>
                  </a:cxn>
                  <a:cxn ang="0">
                    <a:pos x="474516" y="131115"/>
                  </a:cxn>
                  <a:cxn ang="0">
                    <a:pos x="305214" y="31486"/>
                  </a:cxn>
                  <a:cxn ang="0">
                    <a:pos x="117571" y="176700"/>
                  </a:cxn>
                  <a:cxn ang="0">
                    <a:pos x="104873" y="187978"/>
                  </a:cxn>
                  <a:cxn ang="0">
                    <a:pos x="31509" y="273039"/>
                  </a:cxn>
                  <a:cxn ang="0">
                    <a:pos x="117571" y="359039"/>
                  </a:cxn>
                  <a:cxn ang="0">
                    <a:pos x="373876" y="359039"/>
                  </a:cxn>
                  <a:cxn ang="0">
                    <a:pos x="373876" y="390525"/>
                  </a:cxn>
                  <a:cxn ang="0">
                    <a:pos x="117571" y="390525"/>
                  </a:cxn>
                  <a:cxn ang="0">
                    <a:pos x="0" y="273039"/>
                  </a:cxn>
                  <a:cxn ang="0">
                    <a:pos x="89824" y="158842"/>
                  </a:cxn>
                  <a:cxn ang="0">
                    <a:pos x="305214" y="0"/>
                  </a:cxn>
                  <a:cxn ang="0">
                    <a:pos x="497560" y="108088"/>
                  </a:cxn>
                  <a:cxn ang="0">
                    <a:pos x="638175" y="258940"/>
                  </a:cxn>
                  <a:cxn ang="0">
                    <a:pos x="580330" y="377836"/>
                  </a:cxn>
                  <a:cxn ang="0">
                    <a:pos x="540826" y="390525"/>
                  </a:cxn>
                </a:cxnLst>
                <a:rect l="0" t="0" r="0" b="0"/>
                <a:pathLst>
                  <a:path w="1357" h="831">
                    <a:moveTo>
                      <a:pt x="1150" y="831"/>
                    </a:moveTo>
                    <a:lnTo>
                      <a:pt x="1150" y="831"/>
                    </a:lnTo>
                    <a:lnTo>
                      <a:pt x="1033" y="831"/>
                    </a:lnTo>
                    <a:lnTo>
                      <a:pt x="1033" y="764"/>
                    </a:lnTo>
                    <a:lnTo>
                      <a:pt x="1150" y="764"/>
                    </a:lnTo>
                    <a:cubicBezTo>
                      <a:pt x="1167" y="764"/>
                      <a:pt x="1183" y="760"/>
                      <a:pt x="1192" y="753"/>
                    </a:cubicBezTo>
                    <a:cubicBezTo>
                      <a:pt x="1255" y="702"/>
                      <a:pt x="1291" y="628"/>
                      <a:pt x="1291" y="551"/>
                    </a:cubicBezTo>
                    <a:cubicBezTo>
                      <a:pt x="1291" y="412"/>
                      <a:pt x="1177" y="298"/>
                      <a:pt x="1038" y="296"/>
                    </a:cubicBezTo>
                    <a:cubicBezTo>
                      <a:pt x="1026" y="296"/>
                      <a:pt x="1015" y="290"/>
                      <a:pt x="1009" y="279"/>
                    </a:cubicBezTo>
                    <a:cubicBezTo>
                      <a:pt x="936" y="148"/>
                      <a:pt x="798" y="67"/>
                      <a:pt x="649" y="67"/>
                    </a:cubicBezTo>
                    <a:cubicBezTo>
                      <a:pt x="461" y="67"/>
                      <a:pt x="297" y="194"/>
                      <a:pt x="250" y="376"/>
                    </a:cubicBezTo>
                    <a:cubicBezTo>
                      <a:pt x="247" y="388"/>
                      <a:pt x="236" y="398"/>
                      <a:pt x="223" y="400"/>
                    </a:cubicBezTo>
                    <a:cubicBezTo>
                      <a:pt x="134" y="413"/>
                      <a:pt x="67" y="491"/>
                      <a:pt x="67" y="581"/>
                    </a:cubicBezTo>
                    <a:cubicBezTo>
                      <a:pt x="67" y="682"/>
                      <a:pt x="149" y="764"/>
                      <a:pt x="250" y="764"/>
                    </a:cubicBezTo>
                    <a:lnTo>
                      <a:pt x="795" y="764"/>
                    </a:lnTo>
                    <a:lnTo>
                      <a:pt x="795" y="831"/>
                    </a:lnTo>
                    <a:lnTo>
                      <a:pt x="250" y="831"/>
                    </a:lnTo>
                    <a:cubicBezTo>
                      <a:pt x="112" y="831"/>
                      <a:pt x="0" y="719"/>
                      <a:pt x="0" y="581"/>
                    </a:cubicBezTo>
                    <a:cubicBezTo>
                      <a:pt x="0" y="466"/>
                      <a:pt x="81" y="365"/>
                      <a:pt x="191" y="338"/>
                    </a:cubicBezTo>
                    <a:cubicBezTo>
                      <a:pt x="253" y="138"/>
                      <a:pt x="438" y="0"/>
                      <a:pt x="649" y="0"/>
                    </a:cubicBezTo>
                    <a:cubicBezTo>
                      <a:pt x="816" y="0"/>
                      <a:pt x="971" y="88"/>
                      <a:pt x="1058" y="230"/>
                    </a:cubicBezTo>
                    <a:cubicBezTo>
                      <a:pt x="1225" y="242"/>
                      <a:pt x="1357" y="382"/>
                      <a:pt x="1357" y="551"/>
                    </a:cubicBezTo>
                    <a:cubicBezTo>
                      <a:pt x="1357" y="648"/>
                      <a:pt x="1312" y="740"/>
                      <a:pt x="1234" y="804"/>
                    </a:cubicBezTo>
                    <a:cubicBezTo>
                      <a:pt x="1212" y="822"/>
                      <a:pt x="1183" y="831"/>
                      <a:pt x="1150" y="831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38" name="Freeform 194">
                <a:extLst>
                  <a:ext uri="{FF2B5EF4-FFF2-40B4-BE49-F238E27FC236}">
                    <a16:creationId xmlns:a16="http://schemas.microsoft.com/office/drawing/2014/main" id="{E8EEB712-7242-4B65-80AC-366F089167A7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10814" y="4616132"/>
                <a:ext cx="22637" cy="133937"/>
              </a:xfrm>
              <a:custGeom>
                <a:avLst/>
                <a:gdLst/>
                <a:ahLst/>
                <a:cxnLst>
                  <a:cxn ang="0">
                    <a:pos x="19050" y="18786"/>
                  </a:cxn>
                  <a:cxn ang="0">
                    <a:pos x="19050" y="18786"/>
                  </a:cxn>
                  <a:cxn ang="0">
                    <a:pos x="0" y="187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786"/>
                  </a:cxn>
                  <a:cxn ang="0">
                    <a:pos x="19050" y="50251"/>
                  </a:cxn>
                  <a:cxn ang="0">
                    <a:pos x="19050" y="50251"/>
                  </a:cxn>
                  <a:cxn ang="0">
                    <a:pos x="0" y="50251"/>
                  </a:cxn>
                  <a:cxn ang="0">
                    <a:pos x="0" y="31466"/>
                  </a:cxn>
                  <a:cxn ang="0">
                    <a:pos x="19050" y="31466"/>
                  </a:cxn>
                  <a:cxn ang="0">
                    <a:pos x="19050" y="50251"/>
                  </a:cxn>
                  <a:cxn ang="0">
                    <a:pos x="19050" y="81717"/>
                  </a:cxn>
                  <a:cxn ang="0">
                    <a:pos x="19050" y="81717"/>
                  </a:cxn>
                  <a:cxn ang="0">
                    <a:pos x="0" y="81717"/>
                  </a:cxn>
                  <a:cxn ang="0">
                    <a:pos x="0" y="62931"/>
                  </a:cxn>
                  <a:cxn ang="0">
                    <a:pos x="19050" y="62931"/>
                  </a:cxn>
                  <a:cxn ang="0">
                    <a:pos x="19050" y="81717"/>
                  </a:cxn>
                  <a:cxn ang="0">
                    <a:pos x="19050" y="112713"/>
                  </a:cxn>
                  <a:cxn ang="0">
                    <a:pos x="19050" y="112713"/>
                  </a:cxn>
                  <a:cxn ang="0">
                    <a:pos x="0" y="112713"/>
                  </a:cxn>
                  <a:cxn ang="0">
                    <a:pos x="0" y="93928"/>
                  </a:cxn>
                  <a:cxn ang="0">
                    <a:pos x="19050" y="93928"/>
                  </a:cxn>
                  <a:cxn ang="0">
                    <a:pos x="19050" y="112713"/>
                  </a:cxn>
                </a:cxnLst>
                <a:rect l="0" t="0" r="0" b="0"/>
                <a:pathLst>
                  <a:path w="40" h="240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40"/>
                    </a:moveTo>
                    <a:lnTo>
                      <a:pt x="40" y="240"/>
                    </a:lnTo>
                    <a:lnTo>
                      <a:pt x="0" y="240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39" name="Freeform 195">
                <a:extLst>
                  <a:ext uri="{FF2B5EF4-FFF2-40B4-BE49-F238E27FC236}">
                    <a16:creationId xmlns:a16="http://schemas.microsoft.com/office/drawing/2014/main" id="{C6B25888-BFEE-4B90-8552-117829D553E0}"/>
                  </a:ext>
                </a:extLst>
              </p:cNvPr>
              <p:cNvSpPr/>
              <p:nvPr/>
            </p:nvSpPr>
            <p:spPr>
              <a:xfrm>
                <a:off x="4108947" y="4696157"/>
                <a:ext cx="520653" cy="90549"/>
              </a:xfrm>
              <a:custGeom>
                <a:avLst/>
                <a:gdLst/>
                <a:ahLst/>
                <a:cxnLst>
                  <a:cxn ang="0">
                    <a:pos x="643834" y="76200"/>
                  </a:cxn>
                  <a:cxn ang="0">
                    <a:pos x="643834" y="76200"/>
                  </a:cxn>
                  <a:cxn ang="0">
                    <a:pos x="521468" y="49530"/>
                  </a:cxn>
                  <a:cxn ang="0">
                    <a:pos x="408985" y="25241"/>
                  </a:cxn>
                  <a:cxn ang="0">
                    <a:pos x="296502" y="49530"/>
                  </a:cxn>
                  <a:cxn ang="0">
                    <a:pos x="174136" y="76200"/>
                  </a:cxn>
                  <a:cxn ang="0">
                    <a:pos x="52241" y="49530"/>
                  </a:cxn>
                  <a:cxn ang="0">
                    <a:pos x="0" y="31433"/>
                  </a:cxn>
                  <a:cxn ang="0">
                    <a:pos x="5648" y="6668"/>
                  </a:cxn>
                  <a:cxn ang="0">
                    <a:pos x="62124" y="26194"/>
                  </a:cxn>
                  <a:cxn ang="0">
                    <a:pos x="174136" y="50483"/>
                  </a:cxn>
                  <a:cxn ang="0">
                    <a:pos x="286619" y="26194"/>
                  </a:cxn>
                  <a:cxn ang="0">
                    <a:pos x="408985" y="0"/>
                  </a:cxn>
                  <a:cxn ang="0">
                    <a:pos x="531351" y="26194"/>
                  </a:cxn>
                  <a:cxn ang="0">
                    <a:pos x="643834" y="50483"/>
                  </a:cxn>
                  <a:cxn ang="0">
                    <a:pos x="756316" y="26194"/>
                  </a:cxn>
                  <a:cxn ang="0">
                    <a:pos x="821264" y="4763"/>
                  </a:cxn>
                  <a:cxn ang="0">
                    <a:pos x="825500" y="29528"/>
                  </a:cxn>
                  <a:cxn ang="0">
                    <a:pos x="766200" y="49530"/>
                  </a:cxn>
                  <a:cxn ang="0">
                    <a:pos x="643834" y="76200"/>
                  </a:cxn>
                </a:cxnLst>
                <a:rect l="0" t="0" r="0" b="0"/>
                <a:pathLst>
                  <a:path w="1754" h="160">
                    <a:moveTo>
                      <a:pt x="1368" y="160"/>
                    </a:moveTo>
                    <a:lnTo>
                      <a:pt x="1368" y="160"/>
                    </a:lnTo>
                    <a:cubicBezTo>
                      <a:pt x="1238" y="160"/>
                      <a:pt x="1172" y="131"/>
                      <a:pt x="1108" y="104"/>
                    </a:cubicBezTo>
                    <a:cubicBezTo>
                      <a:pt x="1046" y="78"/>
                      <a:pt x="988" y="53"/>
                      <a:pt x="869" y="53"/>
                    </a:cubicBezTo>
                    <a:cubicBezTo>
                      <a:pt x="750" y="53"/>
                      <a:pt x="692" y="78"/>
                      <a:pt x="630" y="104"/>
                    </a:cubicBezTo>
                    <a:cubicBezTo>
                      <a:pt x="566" y="131"/>
                      <a:pt x="501" y="160"/>
                      <a:pt x="370" y="160"/>
                    </a:cubicBezTo>
                    <a:cubicBezTo>
                      <a:pt x="240" y="160"/>
                      <a:pt x="174" y="131"/>
                      <a:pt x="111" y="104"/>
                    </a:cubicBezTo>
                    <a:cubicBezTo>
                      <a:pt x="76" y="89"/>
                      <a:pt x="43" y="75"/>
                      <a:pt x="0" y="66"/>
                    </a:cubicBezTo>
                    <a:lnTo>
                      <a:pt x="12" y="14"/>
                    </a:lnTo>
                    <a:cubicBezTo>
                      <a:pt x="60" y="24"/>
                      <a:pt x="96" y="40"/>
                      <a:pt x="132" y="55"/>
                    </a:cubicBezTo>
                    <a:cubicBezTo>
                      <a:pt x="193" y="81"/>
                      <a:pt x="251" y="106"/>
                      <a:pt x="370" y="106"/>
                    </a:cubicBezTo>
                    <a:cubicBezTo>
                      <a:pt x="490" y="106"/>
                      <a:pt x="548" y="81"/>
                      <a:pt x="609" y="55"/>
                    </a:cubicBezTo>
                    <a:cubicBezTo>
                      <a:pt x="673" y="28"/>
                      <a:pt x="739" y="0"/>
                      <a:pt x="869" y="0"/>
                    </a:cubicBezTo>
                    <a:cubicBezTo>
                      <a:pt x="999" y="0"/>
                      <a:pt x="1065" y="28"/>
                      <a:pt x="1129" y="55"/>
                    </a:cubicBezTo>
                    <a:cubicBezTo>
                      <a:pt x="1190" y="81"/>
                      <a:pt x="1249" y="106"/>
                      <a:pt x="1368" y="106"/>
                    </a:cubicBezTo>
                    <a:cubicBezTo>
                      <a:pt x="1487" y="106"/>
                      <a:pt x="1545" y="81"/>
                      <a:pt x="1607" y="55"/>
                    </a:cubicBezTo>
                    <a:cubicBezTo>
                      <a:pt x="1646" y="38"/>
                      <a:pt x="1687" y="20"/>
                      <a:pt x="1745" y="10"/>
                    </a:cubicBezTo>
                    <a:lnTo>
                      <a:pt x="1754" y="62"/>
                    </a:lnTo>
                    <a:cubicBezTo>
                      <a:pt x="1703" y="72"/>
                      <a:pt x="1666" y="87"/>
                      <a:pt x="1628" y="104"/>
                    </a:cubicBezTo>
                    <a:cubicBezTo>
                      <a:pt x="1564" y="131"/>
                      <a:pt x="1498" y="160"/>
                      <a:pt x="1368" y="16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0" name="Freeform 200">
                <a:extLst>
                  <a:ext uri="{FF2B5EF4-FFF2-40B4-BE49-F238E27FC236}">
                    <a16:creationId xmlns:a16="http://schemas.microsoft.com/office/drawing/2014/main" id="{FAD6DB37-0A8E-4832-A0F2-22E6C4A15B65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025" y="18676"/>
                  </a:cxn>
                  <a:cxn ang="0">
                    <a:pos x="73025" y="18676"/>
                  </a:cxn>
                  <a:cxn ang="0">
                    <a:pos x="18724" y="47625"/>
                  </a:cxn>
                  <a:cxn ang="0">
                    <a:pos x="73025" y="76574"/>
                  </a:cxn>
                  <a:cxn ang="0">
                    <a:pos x="127326" y="47625"/>
                  </a:cxn>
                  <a:cxn ang="0">
                    <a:pos x="73025" y="18676"/>
                  </a:cxn>
                  <a:cxn ang="0">
                    <a:pos x="73025" y="95250"/>
                  </a:cxn>
                  <a:cxn ang="0">
                    <a:pos x="73025" y="95250"/>
                  </a:cxn>
                  <a:cxn ang="0">
                    <a:pos x="0" y="47625"/>
                  </a:cxn>
                  <a:cxn ang="0">
                    <a:pos x="73025" y="0"/>
                  </a:cxn>
                  <a:cxn ang="0">
                    <a:pos x="146050" y="47625"/>
                  </a:cxn>
                  <a:cxn ang="0">
                    <a:pos x="73025" y="95250"/>
                  </a:cxn>
                </a:cxnLst>
                <a:rect l="0" t="0" r="0" b="0"/>
                <a:pathLst>
                  <a:path w="312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8" y="40"/>
                      <a:pt x="40" y="72"/>
                      <a:pt x="40" y="102"/>
                    </a:cubicBez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cubicBezTo>
                      <a:pt x="272" y="72"/>
                      <a:pt x="225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9" y="204"/>
                      <a:pt x="0" y="159"/>
                      <a:pt x="0" y="102"/>
                    </a:cubicBezTo>
                    <a:cubicBezTo>
                      <a:pt x="0" y="44"/>
                      <a:pt x="69" y="0"/>
                      <a:pt x="156" y="0"/>
                    </a:cubicBezTo>
                    <a:cubicBezTo>
                      <a:pt x="244" y="0"/>
                      <a:pt x="312" y="44"/>
                      <a:pt x="312" y="102"/>
                    </a:cubicBezTo>
                    <a:cubicBezTo>
                      <a:pt x="312" y="159"/>
                      <a:pt x="244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1" name="Freeform 201">
                <a:extLst>
                  <a:ext uri="{FF2B5EF4-FFF2-40B4-BE49-F238E27FC236}">
                    <a16:creationId xmlns:a16="http://schemas.microsoft.com/office/drawing/2014/main" id="{4C98876A-C7D9-4231-9A17-62CCF456428D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24" y="80963"/>
                  </a:cxn>
                  <a:cxn ang="0">
                    <a:pos x="18724" y="80963"/>
                  </a:cxn>
                  <a:cxn ang="0">
                    <a:pos x="18724" y="86644"/>
                  </a:cxn>
                  <a:cxn ang="0">
                    <a:pos x="73025" y="115999"/>
                  </a:cxn>
                  <a:cxn ang="0">
                    <a:pos x="127326" y="86644"/>
                  </a:cxn>
                  <a:cxn ang="0">
                    <a:pos x="127326" y="80963"/>
                  </a:cxn>
                  <a:cxn ang="0">
                    <a:pos x="73025" y="96587"/>
                  </a:cxn>
                  <a:cxn ang="0">
                    <a:pos x="18724" y="80963"/>
                  </a:cxn>
                  <a:cxn ang="0">
                    <a:pos x="73025" y="134938"/>
                  </a:cxn>
                  <a:cxn ang="0">
                    <a:pos x="73025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62" y="0"/>
                  </a:cxn>
                  <a:cxn ang="0">
                    <a:pos x="18724" y="9469"/>
                  </a:cxn>
                  <a:cxn ang="0">
                    <a:pos x="18724" y="48294"/>
                  </a:cxn>
                  <a:cxn ang="0">
                    <a:pos x="73025" y="77649"/>
                  </a:cxn>
                  <a:cxn ang="0">
                    <a:pos x="127326" y="48294"/>
                  </a:cxn>
                  <a:cxn ang="0">
                    <a:pos x="127326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025" y="134938"/>
                  </a:cxn>
                </a:cxnLst>
                <a:rect l="0" t="0" r="0" b="0"/>
                <a:pathLst>
                  <a:path w="312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8" y="245"/>
                      <a:pt x="156" y="245"/>
                    </a:cubicBezTo>
                    <a:cubicBezTo>
                      <a:pt x="225" y="245"/>
                      <a:pt x="272" y="213"/>
                      <a:pt x="272" y="183"/>
                    </a:cubicBezTo>
                    <a:lnTo>
                      <a:pt x="272" y="171"/>
                    </a:lnTo>
                    <a:cubicBezTo>
                      <a:pt x="244" y="191"/>
                      <a:pt x="203" y="204"/>
                      <a:pt x="156" y="204"/>
                    </a:cubicBezTo>
                    <a:cubicBezTo>
                      <a:pt x="110" y="204"/>
                      <a:pt x="69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9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lnTo>
                      <a:pt x="272" y="20"/>
                    </a:lnTo>
                    <a:lnTo>
                      <a:pt x="312" y="20"/>
                    </a:lnTo>
                    <a:lnTo>
                      <a:pt x="312" y="183"/>
                    </a:lnTo>
                    <a:cubicBezTo>
                      <a:pt x="312" y="241"/>
                      <a:pt x="244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2" name="Freeform 202">
                <a:extLst>
                  <a:ext uri="{FF2B5EF4-FFF2-40B4-BE49-F238E27FC236}">
                    <a16:creationId xmlns:a16="http://schemas.microsoft.com/office/drawing/2014/main" id="{8F0885CB-9825-441A-B558-8282C42D1247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260" y="18676"/>
                  </a:cxn>
                  <a:cxn ang="0">
                    <a:pos x="73260" y="18676"/>
                  </a:cxn>
                  <a:cxn ang="0">
                    <a:pos x="18785" y="47625"/>
                  </a:cxn>
                  <a:cxn ang="0">
                    <a:pos x="73260" y="76574"/>
                  </a:cxn>
                  <a:cxn ang="0">
                    <a:pos x="127265" y="47625"/>
                  </a:cxn>
                  <a:cxn ang="0">
                    <a:pos x="73260" y="18676"/>
                  </a:cxn>
                  <a:cxn ang="0">
                    <a:pos x="73260" y="95250"/>
                  </a:cxn>
                  <a:cxn ang="0">
                    <a:pos x="73260" y="95250"/>
                  </a:cxn>
                  <a:cxn ang="0">
                    <a:pos x="0" y="47625"/>
                  </a:cxn>
                  <a:cxn ang="0">
                    <a:pos x="73260" y="0"/>
                  </a:cxn>
                  <a:cxn ang="0">
                    <a:pos x="146050" y="47625"/>
                  </a:cxn>
                  <a:cxn ang="0">
                    <a:pos x="73260" y="95250"/>
                  </a:cxn>
                </a:cxnLst>
                <a:rect l="0" t="0" r="0" b="0"/>
                <a:pathLst>
                  <a:path w="311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7" y="40"/>
                      <a:pt x="40" y="72"/>
                      <a:pt x="40" y="102"/>
                    </a:cubicBez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cubicBezTo>
                      <a:pt x="271" y="72"/>
                      <a:pt x="224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8" y="204"/>
                      <a:pt x="0" y="159"/>
                      <a:pt x="0" y="102"/>
                    </a:cubicBezTo>
                    <a:cubicBezTo>
                      <a:pt x="0" y="44"/>
                      <a:pt x="68" y="0"/>
                      <a:pt x="156" y="0"/>
                    </a:cubicBezTo>
                    <a:cubicBezTo>
                      <a:pt x="243" y="0"/>
                      <a:pt x="311" y="44"/>
                      <a:pt x="311" y="102"/>
                    </a:cubicBezTo>
                    <a:cubicBezTo>
                      <a:pt x="311" y="159"/>
                      <a:pt x="243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3" name="Freeform 203">
                <a:extLst>
                  <a:ext uri="{FF2B5EF4-FFF2-40B4-BE49-F238E27FC236}">
                    <a16:creationId xmlns:a16="http://schemas.microsoft.com/office/drawing/2014/main" id="{513A841A-4060-49B4-BD11-C8FF7678A402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85" y="80963"/>
                  </a:cxn>
                  <a:cxn ang="0">
                    <a:pos x="18785" y="80963"/>
                  </a:cxn>
                  <a:cxn ang="0">
                    <a:pos x="18785" y="86644"/>
                  </a:cxn>
                  <a:cxn ang="0">
                    <a:pos x="73260" y="115999"/>
                  </a:cxn>
                  <a:cxn ang="0">
                    <a:pos x="127265" y="86644"/>
                  </a:cxn>
                  <a:cxn ang="0">
                    <a:pos x="127265" y="80963"/>
                  </a:cxn>
                  <a:cxn ang="0">
                    <a:pos x="73260" y="96587"/>
                  </a:cxn>
                  <a:cxn ang="0">
                    <a:pos x="18785" y="80963"/>
                  </a:cxn>
                  <a:cxn ang="0">
                    <a:pos x="73260" y="134938"/>
                  </a:cxn>
                  <a:cxn ang="0">
                    <a:pos x="73260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92" y="0"/>
                  </a:cxn>
                  <a:cxn ang="0">
                    <a:pos x="18785" y="9469"/>
                  </a:cxn>
                  <a:cxn ang="0">
                    <a:pos x="18785" y="48294"/>
                  </a:cxn>
                  <a:cxn ang="0">
                    <a:pos x="73260" y="77649"/>
                  </a:cxn>
                  <a:cxn ang="0">
                    <a:pos x="127265" y="48294"/>
                  </a:cxn>
                  <a:cxn ang="0">
                    <a:pos x="127265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260" y="134938"/>
                  </a:cxn>
                </a:cxnLst>
                <a:rect l="0" t="0" r="0" b="0"/>
                <a:pathLst>
                  <a:path w="311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7" y="245"/>
                      <a:pt x="156" y="245"/>
                    </a:cubicBezTo>
                    <a:cubicBezTo>
                      <a:pt x="224" y="245"/>
                      <a:pt x="271" y="213"/>
                      <a:pt x="271" y="183"/>
                    </a:cubicBezTo>
                    <a:lnTo>
                      <a:pt x="271" y="171"/>
                    </a:lnTo>
                    <a:cubicBezTo>
                      <a:pt x="243" y="191"/>
                      <a:pt x="202" y="204"/>
                      <a:pt x="156" y="204"/>
                    </a:cubicBezTo>
                    <a:cubicBezTo>
                      <a:pt x="109" y="204"/>
                      <a:pt x="68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8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lnTo>
                      <a:pt x="271" y="20"/>
                    </a:lnTo>
                    <a:lnTo>
                      <a:pt x="311" y="20"/>
                    </a:lnTo>
                    <a:lnTo>
                      <a:pt x="311" y="183"/>
                    </a:lnTo>
                    <a:cubicBezTo>
                      <a:pt x="311" y="241"/>
                      <a:pt x="243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4" name="Freeform 206">
                <a:extLst>
                  <a:ext uri="{FF2B5EF4-FFF2-40B4-BE49-F238E27FC236}">
                    <a16:creationId xmlns:a16="http://schemas.microsoft.com/office/drawing/2014/main" id="{4C1023D7-E8E9-4317-AA9E-7B75E6EA5102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56088" y="4770819"/>
                <a:ext cx="22637" cy="130164"/>
              </a:xfrm>
              <a:custGeom>
                <a:avLst/>
                <a:gdLst/>
                <a:ahLst/>
                <a:cxnLst>
                  <a:cxn ang="0">
                    <a:pos x="19050" y="18886"/>
                  </a:cxn>
                  <a:cxn ang="0">
                    <a:pos x="19050" y="18886"/>
                  </a:cxn>
                  <a:cxn ang="0">
                    <a:pos x="0" y="188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86"/>
                  </a:cxn>
                  <a:cxn ang="0">
                    <a:pos x="19050" y="50520"/>
                  </a:cxn>
                  <a:cxn ang="0">
                    <a:pos x="19050" y="50520"/>
                  </a:cxn>
                  <a:cxn ang="0">
                    <a:pos x="0" y="50520"/>
                  </a:cxn>
                  <a:cxn ang="0">
                    <a:pos x="0" y="31634"/>
                  </a:cxn>
                  <a:cxn ang="0">
                    <a:pos x="19050" y="31634"/>
                  </a:cxn>
                  <a:cxn ang="0">
                    <a:pos x="19050" y="50520"/>
                  </a:cxn>
                  <a:cxn ang="0">
                    <a:pos x="19050" y="81681"/>
                  </a:cxn>
                  <a:cxn ang="0">
                    <a:pos x="19050" y="81681"/>
                  </a:cxn>
                  <a:cxn ang="0">
                    <a:pos x="0" y="81681"/>
                  </a:cxn>
                  <a:cxn ang="0">
                    <a:pos x="0" y="62795"/>
                  </a:cxn>
                  <a:cxn ang="0">
                    <a:pos x="19050" y="62795"/>
                  </a:cxn>
                  <a:cxn ang="0">
                    <a:pos x="19050" y="81681"/>
                  </a:cxn>
                  <a:cxn ang="0">
                    <a:pos x="19050" y="109538"/>
                  </a:cxn>
                  <a:cxn ang="0">
                    <a:pos x="19050" y="109538"/>
                  </a:cxn>
                  <a:cxn ang="0">
                    <a:pos x="0" y="109538"/>
                  </a:cxn>
                  <a:cxn ang="0">
                    <a:pos x="0" y="94429"/>
                  </a:cxn>
                  <a:cxn ang="0">
                    <a:pos x="19050" y="94429"/>
                  </a:cxn>
                  <a:cxn ang="0">
                    <a:pos x="19050" y="109538"/>
                  </a:cxn>
                </a:cxnLst>
                <a:rect l="0" t="0" r="0" b="0"/>
                <a:pathLst>
                  <a:path w="40" h="232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3"/>
                    </a:moveTo>
                    <a:lnTo>
                      <a:pt x="40" y="173"/>
                    </a:lnTo>
                    <a:lnTo>
                      <a:pt x="0" y="173"/>
                    </a:lnTo>
                    <a:lnTo>
                      <a:pt x="0" y="133"/>
                    </a:lnTo>
                    <a:lnTo>
                      <a:pt x="40" y="133"/>
                    </a:lnTo>
                    <a:lnTo>
                      <a:pt x="40" y="173"/>
                    </a:lnTo>
                    <a:close/>
                    <a:moveTo>
                      <a:pt x="40" y="232"/>
                    </a:moveTo>
                    <a:lnTo>
                      <a:pt x="40" y="232"/>
                    </a:lnTo>
                    <a:lnTo>
                      <a:pt x="0" y="232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32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5" name="Freeform 207">
                <a:extLst>
                  <a:ext uri="{FF2B5EF4-FFF2-40B4-BE49-F238E27FC236}">
                    <a16:creationId xmlns:a16="http://schemas.microsoft.com/office/drawing/2014/main" id="{E1E58D93-E9BD-4AD8-A1D6-3853711B2F0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514529" y="4772706"/>
                <a:ext cx="22637" cy="128277"/>
              </a:xfrm>
              <a:custGeom>
                <a:avLst/>
                <a:gdLst/>
                <a:ahLst/>
                <a:cxnLst>
                  <a:cxn ang="0">
                    <a:pos x="19050" y="18856"/>
                  </a:cxn>
                  <a:cxn ang="0">
                    <a:pos x="19050" y="18856"/>
                  </a:cxn>
                  <a:cxn ang="0">
                    <a:pos x="0" y="1885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56"/>
                  </a:cxn>
                  <a:cxn ang="0">
                    <a:pos x="19050" y="50440"/>
                  </a:cxn>
                  <a:cxn ang="0">
                    <a:pos x="19050" y="50440"/>
                  </a:cxn>
                  <a:cxn ang="0">
                    <a:pos x="0" y="50440"/>
                  </a:cxn>
                  <a:cxn ang="0">
                    <a:pos x="0" y="31584"/>
                  </a:cxn>
                  <a:cxn ang="0">
                    <a:pos x="19050" y="31584"/>
                  </a:cxn>
                  <a:cxn ang="0">
                    <a:pos x="19050" y="50440"/>
                  </a:cxn>
                  <a:cxn ang="0">
                    <a:pos x="19050" y="82023"/>
                  </a:cxn>
                  <a:cxn ang="0">
                    <a:pos x="19050" y="82023"/>
                  </a:cxn>
                  <a:cxn ang="0">
                    <a:pos x="0" y="82023"/>
                  </a:cxn>
                  <a:cxn ang="0">
                    <a:pos x="0" y="63167"/>
                  </a:cxn>
                  <a:cxn ang="0">
                    <a:pos x="19050" y="63167"/>
                  </a:cxn>
                  <a:cxn ang="0">
                    <a:pos x="19050" y="82023"/>
                  </a:cxn>
                  <a:cxn ang="0">
                    <a:pos x="19050" y="107950"/>
                  </a:cxn>
                  <a:cxn ang="0">
                    <a:pos x="19050" y="107950"/>
                  </a:cxn>
                  <a:cxn ang="0">
                    <a:pos x="0" y="107950"/>
                  </a:cxn>
                  <a:cxn ang="0">
                    <a:pos x="0" y="94279"/>
                  </a:cxn>
                  <a:cxn ang="0">
                    <a:pos x="19050" y="94279"/>
                  </a:cxn>
                  <a:cxn ang="0">
                    <a:pos x="19050" y="107950"/>
                  </a:cxn>
                </a:cxnLst>
                <a:rect l="0" t="0" r="0" b="0"/>
                <a:pathLst>
                  <a:path w="40" h="229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29"/>
                    </a:moveTo>
                    <a:lnTo>
                      <a:pt x="40" y="229"/>
                    </a:lnTo>
                    <a:lnTo>
                      <a:pt x="0" y="229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2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6" name="Freeform 208">
                <a:extLst>
                  <a:ext uri="{FF2B5EF4-FFF2-40B4-BE49-F238E27FC236}">
                    <a16:creationId xmlns:a16="http://schemas.microsoft.com/office/drawing/2014/main" id="{2FFA9C43-E6E1-49C6-8CE0-7E63498996C6}"/>
                  </a:ext>
                </a:extLst>
              </p:cNvPr>
              <p:cNvSpPr/>
              <p:nvPr/>
            </p:nvSpPr>
            <p:spPr>
              <a:xfrm>
                <a:off x="442775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544" y="65088"/>
                  </a:cxn>
                  <a:cxn ang="0">
                    <a:pos x="32544" y="65088"/>
                  </a:cxn>
                  <a:cxn ang="0">
                    <a:pos x="0" y="32778"/>
                  </a:cxn>
                  <a:cxn ang="0">
                    <a:pos x="32544" y="0"/>
                  </a:cxn>
                  <a:cxn ang="0">
                    <a:pos x="65088" y="32778"/>
                  </a:cxn>
                  <a:cxn ang="0">
                    <a:pos x="32544" y="65088"/>
                  </a:cxn>
                </a:cxnLst>
                <a:rect l="0" t="0" r="0" b="0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7" name="Freeform 209">
                <a:extLst>
                  <a:ext uri="{FF2B5EF4-FFF2-40B4-BE49-F238E27FC236}">
                    <a16:creationId xmlns:a16="http://schemas.microsoft.com/office/drawing/2014/main" id="{7351BB39-2776-49A3-B124-E9C19E1E5E4F}"/>
                  </a:ext>
                </a:extLst>
              </p:cNvPr>
              <p:cNvSpPr/>
              <p:nvPr/>
            </p:nvSpPr>
            <p:spPr>
              <a:xfrm>
                <a:off x="429570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778" y="65088"/>
                  </a:cxn>
                  <a:cxn ang="0">
                    <a:pos x="32778" y="65088"/>
                  </a:cxn>
                  <a:cxn ang="0">
                    <a:pos x="0" y="32778"/>
                  </a:cxn>
                  <a:cxn ang="0">
                    <a:pos x="32778" y="0"/>
                  </a:cxn>
                  <a:cxn ang="0">
                    <a:pos x="65088" y="32778"/>
                  </a:cxn>
                  <a:cxn ang="0">
                    <a:pos x="32778" y="65088"/>
                  </a:cxn>
                </a:cxnLst>
                <a:rect l="0" t="0" r="0" b="0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8"/>
                      <a:pt x="0" y="70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70"/>
                    </a:cubicBezTo>
                    <a:cubicBezTo>
                      <a:pt x="139" y="108"/>
                      <a:pt x="108" y="139"/>
                      <a:pt x="70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8" name="Freeform 210">
                <a:extLst>
                  <a:ext uri="{FF2B5EF4-FFF2-40B4-BE49-F238E27FC236}">
                    <a16:creationId xmlns:a16="http://schemas.microsoft.com/office/drawing/2014/main" id="{2D3ED41C-D9AA-4C67-90F3-4E972E8A59C8}"/>
                  </a:ext>
                </a:extLst>
              </p:cNvPr>
              <p:cNvSpPr/>
              <p:nvPr/>
            </p:nvSpPr>
            <p:spPr>
              <a:xfrm>
                <a:off x="4137243" y="4319963"/>
                <a:ext cx="41501" cy="37729"/>
              </a:xfrm>
              <a:custGeom>
                <a:avLst/>
                <a:gdLst/>
                <a:ahLst/>
                <a:cxnLst>
                  <a:cxn ang="0">
                    <a:pos x="8382" y="31750"/>
                  </a:cxn>
                  <a:cxn ang="0">
                    <a:pos x="8382" y="31750"/>
                  </a:cxn>
                  <a:cxn ang="0">
                    <a:pos x="0" y="15875"/>
                  </a:cxn>
                  <a:cxn ang="0">
                    <a:pos x="8382" y="0"/>
                  </a:cxn>
                  <a:cxn ang="0">
                    <a:pos x="26077" y="0"/>
                  </a:cxn>
                  <a:cxn ang="0">
                    <a:pos x="34925" y="15875"/>
                  </a:cxn>
                  <a:cxn ang="0">
                    <a:pos x="26077" y="31750"/>
                  </a:cxn>
                  <a:cxn ang="0">
                    <a:pos x="8382" y="31750"/>
                  </a:cxn>
                </a:cxnLst>
                <a:rect l="0" t="0" r="0" b="0"/>
                <a:pathLst>
                  <a:path w="75" h="66">
                    <a:moveTo>
                      <a:pt x="18" y="66"/>
                    </a:moveTo>
                    <a:lnTo>
                      <a:pt x="18" y="66"/>
                    </a:lnTo>
                    <a:lnTo>
                      <a:pt x="0" y="33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3"/>
                    </a:lnTo>
                    <a:lnTo>
                      <a:pt x="56" y="66"/>
                    </a:lnTo>
                    <a:lnTo>
                      <a:pt x="18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9" name="Freeform 211">
                <a:extLst>
                  <a:ext uri="{FF2B5EF4-FFF2-40B4-BE49-F238E27FC236}">
                    <a16:creationId xmlns:a16="http://schemas.microsoft.com/office/drawing/2014/main" id="{A638E755-F513-4F60-8E81-18A32F4B1C7C}"/>
                  </a:ext>
                </a:extLst>
              </p:cNvPr>
              <p:cNvSpPr/>
              <p:nvPr/>
            </p:nvSpPr>
            <p:spPr>
              <a:xfrm>
                <a:off x="4222133" y="4436922"/>
                <a:ext cx="43389" cy="37729"/>
              </a:xfrm>
              <a:custGeom>
                <a:avLst/>
                <a:gdLst/>
                <a:ahLst/>
                <a:cxnLst>
                  <a:cxn ang="0">
                    <a:pos x="9128" y="31750"/>
                  </a:cxn>
                  <a:cxn ang="0">
                    <a:pos x="9128" y="31750"/>
                  </a:cxn>
                  <a:cxn ang="0">
                    <a:pos x="0" y="15875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875"/>
                  </a:cxn>
                  <a:cxn ang="0">
                    <a:pos x="27385" y="31750"/>
                  </a:cxn>
                  <a:cxn ang="0">
                    <a:pos x="9128" y="31750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0" name="Freeform 212">
                <a:extLst>
                  <a:ext uri="{FF2B5EF4-FFF2-40B4-BE49-F238E27FC236}">
                    <a16:creationId xmlns:a16="http://schemas.microsoft.com/office/drawing/2014/main" id="{5734EC7C-9544-4C8B-AF83-1AEBABCACC87}"/>
                  </a:ext>
                </a:extLst>
              </p:cNvPr>
              <p:cNvSpPr/>
              <p:nvPr/>
            </p:nvSpPr>
            <p:spPr>
              <a:xfrm>
                <a:off x="4284384" y="4510492"/>
                <a:ext cx="43389" cy="37729"/>
              </a:xfrm>
              <a:custGeom>
                <a:avLst/>
                <a:gdLst/>
                <a:ahLst/>
                <a:cxnLst>
                  <a:cxn ang="0">
                    <a:pos x="8763" y="31750"/>
                  </a:cxn>
                  <a:cxn ang="0">
                    <a:pos x="8763" y="31750"/>
                  </a:cxn>
                  <a:cxn ang="0">
                    <a:pos x="0" y="15631"/>
                  </a:cxn>
                  <a:cxn ang="0">
                    <a:pos x="8763" y="0"/>
                  </a:cxn>
                  <a:cxn ang="0">
                    <a:pos x="27263" y="0"/>
                  </a:cxn>
                  <a:cxn ang="0">
                    <a:pos x="36513" y="15631"/>
                  </a:cxn>
                  <a:cxn ang="0">
                    <a:pos x="27263" y="31750"/>
                  </a:cxn>
                  <a:cxn ang="0">
                    <a:pos x="8763" y="31750"/>
                  </a:cxn>
                </a:cxnLst>
                <a:rect l="0" t="0" r="0" b="0"/>
                <a:pathLst>
                  <a:path w="75" h="65">
                    <a:moveTo>
                      <a:pt x="18" y="65"/>
                    </a:moveTo>
                    <a:lnTo>
                      <a:pt x="18" y="65"/>
                    </a:lnTo>
                    <a:lnTo>
                      <a:pt x="0" y="32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2"/>
                    </a:lnTo>
                    <a:lnTo>
                      <a:pt x="56" y="65"/>
                    </a:lnTo>
                    <a:lnTo>
                      <a:pt x="18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1" name="Freeform 213">
                <a:extLst>
                  <a:ext uri="{FF2B5EF4-FFF2-40B4-BE49-F238E27FC236}">
                    <a16:creationId xmlns:a16="http://schemas.microsoft.com/office/drawing/2014/main" id="{C3CCD28D-946F-465E-B160-8753B4524686}"/>
                  </a:ext>
                </a:extLst>
              </p:cNvPr>
              <p:cNvSpPr/>
              <p:nvPr/>
            </p:nvSpPr>
            <p:spPr>
              <a:xfrm>
                <a:off x="4352296" y="4357692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314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314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5">
                    <a:moveTo>
                      <a:pt x="19" y="65"/>
                    </a:moveTo>
                    <a:lnTo>
                      <a:pt x="19" y="65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2" name="Freeform 214">
                <a:extLst>
                  <a:ext uri="{FF2B5EF4-FFF2-40B4-BE49-F238E27FC236}">
                    <a16:creationId xmlns:a16="http://schemas.microsoft.com/office/drawing/2014/main" id="{DF191181-5BAC-4B2C-8023-E15C222077D8}"/>
                  </a:ext>
                </a:extLst>
              </p:cNvPr>
              <p:cNvSpPr/>
              <p:nvPr/>
            </p:nvSpPr>
            <p:spPr>
              <a:xfrm>
                <a:off x="4446617" y="4474650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082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082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3" name="Freeform 215">
                <a:extLst>
                  <a:ext uri="{FF2B5EF4-FFF2-40B4-BE49-F238E27FC236}">
                    <a16:creationId xmlns:a16="http://schemas.microsoft.com/office/drawing/2014/main" id="{8A35B440-F05D-443C-8F18-52F0732ED2F2}"/>
                  </a:ext>
                </a:extLst>
              </p:cNvPr>
              <p:cNvSpPr/>
              <p:nvPr/>
            </p:nvSpPr>
            <p:spPr>
              <a:xfrm>
                <a:off x="4052354" y="4474650"/>
                <a:ext cx="43389" cy="35843"/>
              </a:xfrm>
              <a:custGeom>
                <a:avLst/>
                <a:gdLst/>
                <a:ahLst/>
                <a:cxnLst>
                  <a:cxn ang="0">
                    <a:pos x="9128" y="30163"/>
                  </a:cxn>
                  <a:cxn ang="0">
                    <a:pos x="9128" y="30163"/>
                  </a:cxn>
                  <a:cxn ang="0">
                    <a:pos x="0" y="15082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082"/>
                  </a:cxn>
                  <a:cxn ang="0">
                    <a:pos x="27385" y="30163"/>
                  </a:cxn>
                  <a:cxn ang="0">
                    <a:pos x="9128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4" name="Freeform 216">
                <a:extLst>
                  <a:ext uri="{FF2B5EF4-FFF2-40B4-BE49-F238E27FC236}">
                    <a16:creationId xmlns:a16="http://schemas.microsoft.com/office/drawing/2014/main" id="{7E7D92B4-5066-4F6E-ABCA-76AE5E98F7AF}"/>
                  </a:ext>
                </a:extLst>
              </p:cNvPr>
              <p:cNvSpPr/>
              <p:nvPr/>
            </p:nvSpPr>
            <p:spPr>
              <a:xfrm>
                <a:off x="4078764" y="4336940"/>
                <a:ext cx="83003" cy="149029"/>
              </a:xfrm>
              <a:custGeom>
                <a:avLst/>
                <a:gdLst/>
                <a:ahLst/>
                <a:cxnLst>
                  <a:cxn ang="0">
                    <a:pos x="5702" y="125413"/>
                  </a:cxn>
                  <a:cxn ang="0">
                    <a:pos x="5702" y="125413"/>
                  </a:cxn>
                  <a:cxn ang="0">
                    <a:pos x="0" y="122584"/>
                  </a:cxn>
                  <a:cxn ang="0">
                    <a:pos x="64148" y="0"/>
                  </a:cxn>
                  <a:cxn ang="0">
                    <a:pos x="69850" y="2829"/>
                  </a:cxn>
                  <a:cxn ang="0">
                    <a:pos x="5702" y="125413"/>
                  </a:cxn>
                </a:cxnLst>
                <a:rect l="0" t="0" r="0" b="0"/>
                <a:pathLst>
                  <a:path w="147" h="266">
                    <a:moveTo>
                      <a:pt x="12" y="266"/>
                    </a:moveTo>
                    <a:lnTo>
                      <a:pt x="12" y="266"/>
                    </a:lnTo>
                    <a:lnTo>
                      <a:pt x="0" y="260"/>
                    </a:lnTo>
                    <a:lnTo>
                      <a:pt x="135" y="0"/>
                    </a:lnTo>
                    <a:lnTo>
                      <a:pt x="147" y="6"/>
                    </a:lnTo>
                    <a:lnTo>
                      <a:pt x="12" y="2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5" name="Freeform 217">
                <a:extLst>
                  <a:ext uri="{FF2B5EF4-FFF2-40B4-BE49-F238E27FC236}">
                    <a16:creationId xmlns:a16="http://schemas.microsoft.com/office/drawing/2014/main" id="{07AEC957-6C92-4B8C-8E02-6AE6DF070875}"/>
                  </a:ext>
                </a:extLst>
              </p:cNvPr>
              <p:cNvSpPr/>
              <p:nvPr/>
            </p:nvSpPr>
            <p:spPr>
              <a:xfrm>
                <a:off x="4156107" y="4336940"/>
                <a:ext cx="90549" cy="120732"/>
              </a:xfrm>
              <a:custGeom>
                <a:avLst/>
                <a:gdLst/>
                <a:ahLst/>
                <a:cxnLst>
                  <a:cxn ang="0">
                    <a:pos x="71089" y="101600"/>
                  </a:cxn>
                  <a:cxn ang="0">
                    <a:pos x="71089" y="101600"/>
                  </a:cxn>
                  <a:cxn ang="0">
                    <a:pos x="0" y="3746"/>
                  </a:cxn>
                  <a:cxn ang="0">
                    <a:pos x="5111" y="0"/>
                  </a:cxn>
                  <a:cxn ang="0">
                    <a:pos x="76200" y="97854"/>
                  </a:cxn>
                  <a:cxn ang="0">
                    <a:pos x="71089" y="101600"/>
                  </a:cxn>
                </a:cxnLst>
                <a:rect l="0" t="0" r="0" b="0"/>
                <a:pathLst>
                  <a:path w="164" h="217">
                    <a:moveTo>
                      <a:pt x="153" y="217"/>
                    </a:moveTo>
                    <a:lnTo>
                      <a:pt x="153" y="217"/>
                    </a:lnTo>
                    <a:lnTo>
                      <a:pt x="0" y="8"/>
                    </a:lnTo>
                    <a:lnTo>
                      <a:pt x="11" y="0"/>
                    </a:lnTo>
                    <a:lnTo>
                      <a:pt x="164" y="209"/>
                    </a:lnTo>
                    <a:lnTo>
                      <a:pt x="153" y="21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6" name="Freeform 218">
                <a:extLst>
                  <a:ext uri="{FF2B5EF4-FFF2-40B4-BE49-F238E27FC236}">
                    <a16:creationId xmlns:a16="http://schemas.microsoft.com/office/drawing/2014/main" id="{0CC1F9DF-D79A-4CF4-B282-22FC41D8A4DB}"/>
                  </a:ext>
                </a:extLst>
              </p:cNvPr>
              <p:cNvSpPr/>
              <p:nvPr/>
            </p:nvSpPr>
            <p:spPr>
              <a:xfrm>
                <a:off x="4073104" y="4452013"/>
                <a:ext cx="171666" cy="43388"/>
              </a:xfrm>
              <a:custGeom>
                <a:avLst/>
                <a:gdLst/>
                <a:ahLst/>
                <a:cxnLst>
                  <a:cxn ang="0">
                    <a:pos x="1407" y="36513"/>
                  </a:cxn>
                  <a:cxn ang="0">
                    <a:pos x="1407" y="36513"/>
                  </a:cxn>
                  <a:cxn ang="0">
                    <a:pos x="0" y="30428"/>
                  </a:cxn>
                  <a:cxn ang="0">
                    <a:pos x="143056" y="0"/>
                  </a:cxn>
                  <a:cxn ang="0">
                    <a:pos x="144463" y="6086"/>
                  </a:cxn>
                  <a:cxn ang="0">
                    <a:pos x="1407" y="36513"/>
                  </a:cxn>
                </a:cxnLst>
                <a:rect l="0" t="0" r="0" b="0"/>
                <a:pathLst>
                  <a:path w="308" h="78">
                    <a:moveTo>
                      <a:pt x="3" y="78"/>
                    </a:moveTo>
                    <a:lnTo>
                      <a:pt x="3" y="78"/>
                    </a:lnTo>
                    <a:lnTo>
                      <a:pt x="0" y="65"/>
                    </a:lnTo>
                    <a:lnTo>
                      <a:pt x="305" y="0"/>
                    </a:lnTo>
                    <a:lnTo>
                      <a:pt x="308" y="13"/>
                    </a:lnTo>
                    <a:lnTo>
                      <a:pt x="3" y="7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7" name="Freeform 219">
                <a:extLst>
                  <a:ext uri="{FF2B5EF4-FFF2-40B4-BE49-F238E27FC236}">
                    <a16:creationId xmlns:a16="http://schemas.microsoft.com/office/drawing/2014/main" id="{097DB1E5-3F00-41AB-AD93-9552426DDDC0}"/>
                  </a:ext>
                </a:extLst>
              </p:cNvPr>
              <p:cNvSpPr/>
              <p:nvPr/>
            </p:nvSpPr>
            <p:spPr>
              <a:xfrm>
                <a:off x="4157994" y="4335054"/>
                <a:ext cx="215053" cy="43388"/>
              </a:xfrm>
              <a:custGeom>
                <a:avLst/>
                <a:gdLst/>
                <a:ahLst/>
                <a:cxnLst>
                  <a:cxn ang="0">
                    <a:pos x="180037" y="36513"/>
                  </a:cxn>
                  <a:cxn ang="0">
                    <a:pos x="180037" y="36513"/>
                  </a:cxn>
                  <a:cxn ang="0">
                    <a:pos x="0" y="6471"/>
                  </a:cxn>
                  <a:cxn ang="0">
                    <a:pos x="1407" y="0"/>
                  </a:cxn>
                  <a:cxn ang="0">
                    <a:pos x="180975" y="30505"/>
                  </a:cxn>
                  <a:cxn ang="0">
                    <a:pos x="180037" y="36513"/>
                  </a:cxn>
                </a:cxnLst>
                <a:rect l="0" t="0" r="0" b="0"/>
                <a:pathLst>
                  <a:path w="386" h="79">
                    <a:moveTo>
                      <a:pt x="384" y="79"/>
                    </a:moveTo>
                    <a:lnTo>
                      <a:pt x="384" y="79"/>
                    </a:lnTo>
                    <a:lnTo>
                      <a:pt x="0" y="14"/>
                    </a:lnTo>
                    <a:lnTo>
                      <a:pt x="3" y="0"/>
                    </a:lnTo>
                    <a:lnTo>
                      <a:pt x="386" y="66"/>
                    </a:lnTo>
                    <a:lnTo>
                      <a:pt x="384" y="7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8" name="Freeform 220">
                <a:extLst>
                  <a:ext uri="{FF2B5EF4-FFF2-40B4-BE49-F238E27FC236}">
                    <a16:creationId xmlns:a16="http://schemas.microsoft.com/office/drawing/2014/main" id="{01D374DA-43B6-4A4A-998F-1C903CF06F3B}"/>
                  </a:ext>
                </a:extLst>
              </p:cNvPr>
              <p:cNvSpPr/>
              <p:nvPr/>
            </p:nvSpPr>
            <p:spPr>
              <a:xfrm>
                <a:off x="4369274" y="4372783"/>
                <a:ext cx="99981" cy="122619"/>
              </a:xfrm>
              <a:custGeom>
                <a:avLst/>
                <a:gdLst/>
                <a:ahLst/>
                <a:cxnLst>
                  <a:cxn ang="0">
                    <a:pos x="79438" y="103188"/>
                  </a:cxn>
                  <a:cxn ang="0">
                    <a:pos x="79438" y="103188"/>
                  </a:cxn>
                  <a:cxn ang="0">
                    <a:pos x="0" y="4260"/>
                  </a:cxn>
                  <a:cxn ang="0">
                    <a:pos x="4700" y="0"/>
                  </a:cxn>
                  <a:cxn ang="0">
                    <a:pos x="84138" y="99401"/>
                  </a:cxn>
                  <a:cxn ang="0">
                    <a:pos x="79438" y="103188"/>
                  </a:cxn>
                </a:cxnLst>
                <a:rect l="0" t="0" r="0" b="0"/>
                <a:pathLst>
                  <a:path w="179" h="218">
                    <a:moveTo>
                      <a:pt x="169" y="218"/>
                    </a:moveTo>
                    <a:lnTo>
                      <a:pt x="169" y="218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79" y="210"/>
                    </a:lnTo>
                    <a:lnTo>
                      <a:pt x="169" y="21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9" name="Freeform 221">
                <a:extLst>
                  <a:ext uri="{FF2B5EF4-FFF2-40B4-BE49-F238E27FC236}">
                    <a16:creationId xmlns:a16="http://schemas.microsoft.com/office/drawing/2014/main" id="{AD7C089F-F4EB-4FD4-ABD2-1788F66D2732}"/>
                  </a:ext>
                </a:extLst>
              </p:cNvPr>
              <p:cNvSpPr/>
              <p:nvPr/>
            </p:nvSpPr>
            <p:spPr>
              <a:xfrm>
                <a:off x="4240997" y="4453899"/>
                <a:ext cx="67912" cy="77344"/>
              </a:xfrm>
              <a:custGeom>
                <a:avLst/>
                <a:gdLst/>
                <a:ahLst/>
                <a:cxnLst>
                  <a:cxn ang="0">
                    <a:pos x="52427" y="65088"/>
                  </a:cxn>
                  <a:cxn ang="0">
                    <a:pos x="52427" y="65088"/>
                  </a:cxn>
                  <a:cxn ang="0">
                    <a:pos x="0" y="4184"/>
                  </a:cxn>
                  <a:cxn ang="0">
                    <a:pos x="4723" y="0"/>
                  </a:cxn>
                  <a:cxn ang="0">
                    <a:pos x="57150" y="60904"/>
                  </a:cxn>
                  <a:cxn ang="0">
                    <a:pos x="52427" y="65088"/>
                  </a:cxn>
                </a:cxnLst>
                <a:rect l="0" t="0" r="0" b="0"/>
                <a:pathLst>
                  <a:path w="121" h="140">
                    <a:moveTo>
                      <a:pt x="111" y="140"/>
                    </a:moveTo>
                    <a:lnTo>
                      <a:pt x="111" y="140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21" y="131"/>
                    </a:lnTo>
                    <a:lnTo>
                      <a:pt x="111" y="1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60" name="Freeform 222">
                <a:extLst>
                  <a:ext uri="{FF2B5EF4-FFF2-40B4-BE49-F238E27FC236}">
                    <a16:creationId xmlns:a16="http://schemas.microsoft.com/office/drawing/2014/main" id="{FE27382E-869A-4AB6-8FEB-CF71B66F8A5E}"/>
                  </a:ext>
                </a:extLst>
              </p:cNvPr>
              <p:cNvSpPr/>
              <p:nvPr/>
            </p:nvSpPr>
            <p:spPr>
              <a:xfrm>
                <a:off x="4301363" y="4374669"/>
                <a:ext cx="75457" cy="156574"/>
              </a:xfrm>
              <a:custGeom>
                <a:avLst/>
                <a:gdLst/>
                <a:ahLst/>
                <a:cxnLst>
                  <a:cxn ang="0">
                    <a:pos x="5773" y="131763"/>
                  </a:cxn>
                  <a:cxn ang="0">
                    <a:pos x="5773" y="131763"/>
                  </a:cxn>
                  <a:cxn ang="0">
                    <a:pos x="0" y="129410"/>
                  </a:cxn>
                  <a:cxn ang="0">
                    <a:pos x="57727" y="0"/>
                  </a:cxn>
                  <a:cxn ang="0">
                    <a:pos x="63500" y="2353"/>
                  </a:cxn>
                  <a:cxn ang="0">
                    <a:pos x="5773" y="131763"/>
                  </a:cxn>
                </a:cxnLst>
                <a:rect l="0" t="0" r="0" b="0"/>
                <a:pathLst>
                  <a:path w="132" h="280">
                    <a:moveTo>
                      <a:pt x="12" y="280"/>
                    </a:moveTo>
                    <a:lnTo>
                      <a:pt x="12" y="280"/>
                    </a:lnTo>
                    <a:lnTo>
                      <a:pt x="0" y="275"/>
                    </a:lnTo>
                    <a:lnTo>
                      <a:pt x="120" y="0"/>
                    </a:lnTo>
                    <a:lnTo>
                      <a:pt x="132" y="5"/>
                    </a:lnTo>
                    <a:lnTo>
                      <a:pt x="12" y="28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61" name="Freeform 223">
                <a:extLst>
                  <a:ext uri="{FF2B5EF4-FFF2-40B4-BE49-F238E27FC236}">
                    <a16:creationId xmlns:a16="http://schemas.microsoft.com/office/drawing/2014/main" id="{D69FC692-8DEF-41E1-BE76-0E57C3D8B9E2}"/>
                  </a:ext>
                </a:extLst>
              </p:cNvPr>
              <p:cNvSpPr/>
              <p:nvPr/>
            </p:nvSpPr>
            <p:spPr>
              <a:xfrm>
                <a:off x="4156107" y="4335054"/>
                <a:ext cx="313148" cy="160347"/>
              </a:xfrm>
              <a:custGeom>
                <a:avLst/>
                <a:gdLst/>
                <a:ahLst/>
                <a:cxnLst>
                  <a:cxn ang="0">
                    <a:pos x="260696" y="134938"/>
                  </a:cxn>
                  <a:cxn ang="0">
                    <a:pos x="260696" y="134938"/>
                  </a:cxn>
                  <a:cxn ang="0">
                    <a:pos x="0" y="5642"/>
                  </a:cxn>
                  <a:cxn ang="0">
                    <a:pos x="2829" y="0"/>
                  </a:cxn>
                  <a:cxn ang="0">
                    <a:pos x="263525" y="129296"/>
                  </a:cxn>
                  <a:cxn ang="0">
                    <a:pos x="260696" y="134938"/>
                  </a:cxn>
                </a:cxnLst>
                <a:rect l="0" t="0" r="0" b="0"/>
                <a:pathLst>
                  <a:path w="559" h="287">
                    <a:moveTo>
                      <a:pt x="553" y="287"/>
                    </a:moveTo>
                    <a:lnTo>
                      <a:pt x="553" y="287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559" y="275"/>
                    </a:lnTo>
                    <a:lnTo>
                      <a:pt x="553" y="28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</p:grpSp>
        <p:grpSp>
          <p:nvGrpSpPr>
            <p:cNvPr id="428" name="组合 427">
              <a:extLst>
                <a:ext uri="{FF2B5EF4-FFF2-40B4-BE49-F238E27FC236}">
                  <a16:creationId xmlns:a16="http://schemas.microsoft.com/office/drawing/2014/main" id="{0100572F-9F8B-4F8B-B9D2-CB47A6409CB3}"/>
                </a:ext>
              </a:extLst>
            </p:cNvPr>
            <p:cNvGrpSpPr/>
            <p:nvPr/>
          </p:nvGrpSpPr>
          <p:grpSpPr>
            <a:xfrm>
              <a:off x="2803421" y="4891470"/>
              <a:ext cx="470243" cy="433004"/>
              <a:chOff x="2490636" y="5072086"/>
              <a:chExt cx="470243" cy="433004"/>
            </a:xfrm>
          </p:grpSpPr>
          <p:sp>
            <p:nvSpPr>
              <p:cNvPr id="429" name="Freeform 588">
                <a:extLst>
                  <a:ext uri="{FF2B5EF4-FFF2-40B4-BE49-F238E27FC236}">
                    <a16:creationId xmlns:a16="http://schemas.microsoft.com/office/drawing/2014/main" id="{6C82070A-347F-4AF6-9155-8C7BB07DA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039" y="5072314"/>
                <a:ext cx="92840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0" name="Freeform 588">
                <a:extLst>
                  <a:ext uri="{FF2B5EF4-FFF2-40B4-BE49-F238E27FC236}">
                    <a16:creationId xmlns:a16="http://schemas.microsoft.com/office/drawing/2014/main" id="{FA76CB44-F496-40D8-8929-73F472AC6D6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90636" y="5072086"/>
                <a:ext cx="93424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1" name="Freeform 588">
                <a:extLst>
                  <a:ext uri="{FF2B5EF4-FFF2-40B4-BE49-F238E27FC236}">
                    <a16:creationId xmlns:a16="http://schemas.microsoft.com/office/drawing/2014/main" id="{985692C6-43C4-481B-B901-0F4B948C4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3487" y="5110677"/>
                <a:ext cx="8071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2" name="Freeform 588">
                <a:extLst>
                  <a:ext uri="{FF2B5EF4-FFF2-40B4-BE49-F238E27FC236}">
                    <a16:creationId xmlns:a16="http://schemas.microsoft.com/office/drawing/2014/main" id="{C8D5955D-DECC-443A-9658-D1D0A49E1D8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5338" y="5110677"/>
                <a:ext cx="8062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3" name="Freeform 588">
                <a:extLst>
                  <a:ext uri="{FF2B5EF4-FFF2-40B4-BE49-F238E27FC236}">
                    <a16:creationId xmlns:a16="http://schemas.microsoft.com/office/drawing/2014/main" id="{1A290010-B84E-4BAD-A9CA-9886E118E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238" y="5146297"/>
                <a:ext cx="58326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4" name="Freeform 588">
                <a:extLst>
                  <a:ext uri="{FF2B5EF4-FFF2-40B4-BE49-F238E27FC236}">
                    <a16:creationId xmlns:a16="http://schemas.microsoft.com/office/drawing/2014/main" id="{67E70F0D-87DE-4D0A-9E25-AE65C487EE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624786" y="5146297"/>
                <a:ext cx="58870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5" name="任意多边形 84">
                <a:extLst>
                  <a:ext uri="{FF2B5EF4-FFF2-40B4-BE49-F238E27FC236}">
                    <a16:creationId xmlns:a16="http://schemas.microsoft.com/office/drawing/2014/main" id="{0A9E23EE-6F43-407C-962B-15F0FA9A8214}"/>
                  </a:ext>
                </a:extLst>
              </p:cNvPr>
              <p:cNvSpPr/>
              <p:nvPr/>
            </p:nvSpPr>
            <p:spPr>
              <a:xfrm>
                <a:off x="2586698" y="5208111"/>
                <a:ext cx="276566" cy="296979"/>
              </a:xfrm>
              <a:custGeom>
                <a:avLst/>
                <a:gdLst>
                  <a:gd name="connsiteX0" fmla="*/ 395827 w 777978"/>
                  <a:gd name="connsiteY0" fmla="*/ 628697 h 1180215"/>
                  <a:gd name="connsiteX1" fmla="*/ 284227 w 777978"/>
                  <a:gd name="connsiteY1" fmla="*/ 740297 h 1180215"/>
                  <a:gd name="connsiteX2" fmla="*/ 395827 w 777978"/>
                  <a:gd name="connsiteY2" fmla="*/ 851897 h 1180215"/>
                  <a:gd name="connsiteX3" fmla="*/ 507427 w 777978"/>
                  <a:gd name="connsiteY3" fmla="*/ 740297 h 1180215"/>
                  <a:gd name="connsiteX4" fmla="*/ 395827 w 777978"/>
                  <a:gd name="connsiteY4" fmla="*/ 628697 h 1180215"/>
                  <a:gd name="connsiteX5" fmla="*/ 372640 w 777978"/>
                  <a:gd name="connsiteY5" fmla="*/ 405028 h 1180215"/>
                  <a:gd name="connsiteX6" fmla="*/ 341008 w 777978"/>
                  <a:gd name="connsiteY6" fmla="*/ 436660 h 1180215"/>
                  <a:gd name="connsiteX7" fmla="*/ 341008 w 777978"/>
                  <a:gd name="connsiteY7" fmla="*/ 481396 h 1180215"/>
                  <a:gd name="connsiteX8" fmla="*/ 372640 w 777978"/>
                  <a:gd name="connsiteY8" fmla="*/ 513028 h 1180215"/>
                  <a:gd name="connsiteX9" fmla="*/ 417376 w 777978"/>
                  <a:gd name="connsiteY9" fmla="*/ 513028 h 1180215"/>
                  <a:gd name="connsiteX10" fmla="*/ 449008 w 777978"/>
                  <a:gd name="connsiteY10" fmla="*/ 481396 h 1180215"/>
                  <a:gd name="connsiteX11" fmla="*/ 449008 w 777978"/>
                  <a:gd name="connsiteY11" fmla="*/ 436660 h 1180215"/>
                  <a:gd name="connsiteX12" fmla="*/ 417376 w 777978"/>
                  <a:gd name="connsiteY12" fmla="*/ 405028 h 1180215"/>
                  <a:gd name="connsiteX13" fmla="*/ 388989 w 777978"/>
                  <a:gd name="connsiteY13" fmla="*/ 0 h 1180215"/>
                  <a:gd name="connsiteX14" fmla="*/ 777978 w 777978"/>
                  <a:gd name="connsiteY14" fmla="*/ 1180215 h 1180215"/>
                  <a:gd name="connsiteX15" fmla="*/ 762529 w 777978"/>
                  <a:gd name="connsiteY15" fmla="*/ 1180215 h 1180215"/>
                  <a:gd name="connsiteX16" fmla="*/ 684161 w 777978"/>
                  <a:gd name="connsiteY16" fmla="*/ 1114437 h 1180215"/>
                  <a:gd name="connsiteX17" fmla="*/ 387420 w 777978"/>
                  <a:gd name="connsiteY17" fmla="*/ 971594 h 1180215"/>
                  <a:gd name="connsiteX18" fmla="*/ 91428 w 777978"/>
                  <a:gd name="connsiteY18" fmla="*/ 1116196 h 1180215"/>
                  <a:gd name="connsiteX19" fmla="*/ 16024 w 777978"/>
                  <a:gd name="connsiteY19" fmla="*/ 1180215 h 1180215"/>
                  <a:gd name="connsiteX20" fmla="*/ 0 w 777978"/>
                  <a:gd name="connsiteY20" fmla="*/ 1180215 h 1180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77978" h="1180215">
                    <a:moveTo>
                      <a:pt x="395827" y="628697"/>
                    </a:moveTo>
                    <a:cubicBezTo>
                      <a:pt x="334192" y="628697"/>
                      <a:pt x="284227" y="678662"/>
                      <a:pt x="284227" y="740297"/>
                    </a:cubicBezTo>
                    <a:cubicBezTo>
                      <a:pt x="284227" y="801932"/>
                      <a:pt x="334192" y="851897"/>
                      <a:pt x="395827" y="851897"/>
                    </a:cubicBezTo>
                    <a:cubicBezTo>
                      <a:pt x="457462" y="851897"/>
                      <a:pt x="507427" y="801932"/>
                      <a:pt x="507427" y="740297"/>
                    </a:cubicBezTo>
                    <a:cubicBezTo>
                      <a:pt x="507427" y="678662"/>
                      <a:pt x="457462" y="628697"/>
                      <a:pt x="395827" y="628697"/>
                    </a:cubicBezTo>
                    <a:close/>
                    <a:moveTo>
                      <a:pt x="372640" y="405028"/>
                    </a:moveTo>
                    <a:lnTo>
                      <a:pt x="341008" y="436660"/>
                    </a:lnTo>
                    <a:lnTo>
                      <a:pt x="341008" y="481396"/>
                    </a:lnTo>
                    <a:lnTo>
                      <a:pt x="372640" y="513028"/>
                    </a:lnTo>
                    <a:lnTo>
                      <a:pt x="417376" y="513028"/>
                    </a:lnTo>
                    <a:lnTo>
                      <a:pt x="449008" y="481396"/>
                    </a:lnTo>
                    <a:lnTo>
                      <a:pt x="449008" y="436660"/>
                    </a:lnTo>
                    <a:lnTo>
                      <a:pt x="417376" y="405028"/>
                    </a:lnTo>
                    <a:close/>
                    <a:moveTo>
                      <a:pt x="388989" y="0"/>
                    </a:moveTo>
                    <a:lnTo>
                      <a:pt x="777978" y="1180215"/>
                    </a:lnTo>
                    <a:lnTo>
                      <a:pt x="762529" y="1180215"/>
                    </a:lnTo>
                    <a:lnTo>
                      <a:pt x="684161" y="1114437"/>
                    </a:lnTo>
                    <a:cubicBezTo>
                      <a:pt x="585164" y="1034884"/>
                      <a:pt x="486209" y="971301"/>
                      <a:pt x="387420" y="971594"/>
                    </a:cubicBezTo>
                    <a:cubicBezTo>
                      <a:pt x="288631" y="971887"/>
                      <a:pt x="190009" y="1036057"/>
                      <a:pt x="91428" y="1116196"/>
                    </a:cubicBezTo>
                    <a:lnTo>
                      <a:pt x="16024" y="1180215"/>
                    </a:lnTo>
                    <a:lnTo>
                      <a:pt x="0" y="1180215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椭圆 85">
                <a:extLst>
                  <a:ext uri="{FF2B5EF4-FFF2-40B4-BE49-F238E27FC236}">
                    <a16:creationId xmlns:a16="http://schemas.microsoft.com/office/drawing/2014/main" id="{169D9690-A517-4D9D-9C2D-1740F3A30F34}"/>
                  </a:ext>
                </a:extLst>
              </p:cNvPr>
              <p:cNvSpPr/>
              <p:nvPr/>
            </p:nvSpPr>
            <p:spPr>
              <a:xfrm>
                <a:off x="2677993" y="5169264"/>
                <a:ext cx="94580" cy="6694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63" name="文本框 462">
            <a:extLst>
              <a:ext uri="{FF2B5EF4-FFF2-40B4-BE49-F238E27FC236}">
                <a16:creationId xmlns:a16="http://schemas.microsoft.com/office/drawing/2014/main" id="{341B773B-E8BE-48BB-8096-D72ED3AC8070}"/>
              </a:ext>
            </a:extLst>
          </p:cNvPr>
          <p:cNvSpPr txBox="1"/>
          <p:nvPr/>
        </p:nvSpPr>
        <p:spPr>
          <a:xfrm>
            <a:off x="6967645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4" name="文本框 463">
            <a:extLst>
              <a:ext uri="{FF2B5EF4-FFF2-40B4-BE49-F238E27FC236}">
                <a16:creationId xmlns:a16="http://schemas.microsoft.com/office/drawing/2014/main" id="{BE1315FB-930A-4767-823C-2FAD80120EF8}"/>
              </a:ext>
            </a:extLst>
          </p:cNvPr>
          <p:cNvSpPr txBox="1"/>
          <p:nvPr/>
        </p:nvSpPr>
        <p:spPr>
          <a:xfrm>
            <a:off x="6491858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5" name="文本框 464">
            <a:extLst>
              <a:ext uri="{FF2B5EF4-FFF2-40B4-BE49-F238E27FC236}">
                <a16:creationId xmlns:a16="http://schemas.microsoft.com/office/drawing/2014/main" id="{FF0235F4-0BF4-4871-A96C-D9BCF347D8A1}"/>
              </a:ext>
            </a:extLst>
          </p:cNvPr>
          <p:cNvSpPr txBox="1"/>
          <p:nvPr/>
        </p:nvSpPr>
        <p:spPr>
          <a:xfrm>
            <a:off x="7479106" y="3732232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6" name="平行四边形 465">
            <a:extLst>
              <a:ext uri="{FF2B5EF4-FFF2-40B4-BE49-F238E27FC236}">
                <a16:creationId xmlns:a16="http://schemas.microsoft.com/office/drawing/2014/main" id="{3A1A169B-FE75-431C-84A6-CD0DD70E6DA5}"/>
              </a:ext>
            </a:extLst>
          </p:cNvPr>
          <p:cNvSpPr/>
          <p:nvPr/>
        </p:nvSpPr>
        <p:spPr>
          <a:xfrm rot="16200000" flipV="1">
            <a:off x="6293456" y="3960708"/>
            <a:ext cx="1080000" cy="349887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7" name="平行四边形 466">
            <a:extLst>
              <a:ext uri="{FF2B5EF4-FFF2-40B4-BE49-F238E27FC236}">
                <a16:creationId xmlns:a16="http://schemas.microsoft.com/office/drawing/2014/main" id="{196A3411-6B8C-40B5-AD83-773E7C4D273B}"/>
              </a:ext>
            </a:extLst>
          </p:cNvPr>
          <p:cNvSpPr/>
          <p:nvPr/>
        </p:nvSpPr>
        <p:spPr>
          <a:xfrm rot="16200000" flipV="1">
            <a:off x="6769197" y="3960709"/>
            <a:ext cx="1080000" cy="349886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平行四边形 467">
            <a:extLst>
              <a:ext uri="{FF2B5EF4-FFF2-40B4-BE49-F238E27FC236}">
                <a16:creationId xmlns:a16="http://schemas.microsoft.com/office/drawing/2014/main" id="{5F99C053-5E5A-4338-A159-39844F949BA3}"/>
              </a:ext>
            </a:extLst>
          </p:cNvPr>
          <p:cNvSpPr/>
          <p:nvPr/>
        </p:nvSpPr>
        <p:spPr>
          <a:xfrm rot="16200000" flipV="1">
            <a:off x="7291554" y="3914692"/>
            <a:ext cx="1080000" cy="441920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5" name="箭头: 左右 1074">
            <a:extLst>
              <a:ext uri="{FF2B5EF4-FFF2-40B4-BE49-F238E27FC236}">
                <a16:creationId xmlns:a16="http://schemas.microsoft.com/office/drawing/2014/main" id="{4D323D94-EC0F-487B-BA7F-2801C992CDD3}"/>
              </a:ext>
            </a:extLst>
          </p:cNvPr>
          <p:cNvSpPr/>
          <p:nvPr/>
        </p:nvSpPr>
        <p:spPr>
          <a:xfrm>
            <a:off x="8081956" y="4036575"/>
            <a:ext cx="361600" cy="180987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9" name="组合 356">
            <a:extLst>
              <a:ext uri="{FF2B5EF4-FFF2-40B4-BE49-F238E27FC236}">
                <a16:creationId xmlns:a16="http://schemas.microsoft.com/office/drawing/2014/main" id="{9423F86B-1457-48D9-90E7-2FCA90BBF26A}"/>
              </a:ext>
            </a:extLst>
          </p:cNvPr>
          <p:cNvGrpSpPr>
            <a:grpSpLocks noChangeAspect="1"/>
          </p:cNvGrpSpPr>
          <p:nvPr/>
        </p:nvGrpSpPr>
        <p:grpSpPr>
          <a:xfrm>
            <a:off x="8791457" y="3563161"/>
            <a:ext cx="432553" cy="396000"/>
            <a:chOff x="10243" y="11943"/>
            <a:chExt cx="1582" cy="1740"/>
          </a:xfrm>
        </p:grpSpPr>
        <p:sp>
          <p:nvSpPr>
            <p:cNvPr id="470" name="任意多边形 357">
              <a:extLst>
                <a:ext uri="{FF2B5EF4-FFF2-40B4-BE49-F238E27FC236}">
                  <a16:creationId xmlns:a16="http://schemas.microsoft.com/office/drawing/2014/main" id="{D2AB6682-1106-4EE7-B4C7-5A820D441C5E}"/>
                </a:ext>
              </a:extLst>
            </p:cNvPr>
            <p:cNvSpPr/>
            <p:nvPr/>
          </p:nvSpPr>
          <p:spPr>
            <a:xfrm>
              <a:off x="11100" y="13535"/>
              <a:ext cx="148" cy="148"/>
            </a:xfrm>
            <a:custGeom>
              <a:avLst/>
              <a:gdLst/>
              <a:ahLst/>
              <a:cxnLst/>
              <a:rect l="0" t="0" r="0" b="0"/>
              <a:pathLst>
                <a:path w="259" h="259">
                  <a:moveTo>
                    <a:pt x="129" y="258"/>
                  </a:moveTo>
                  <a:cubicBezTo>
                    <a:pt x="58" y="258"/>
                    <a:pt x="0" y="201"/>
                    <a:pt x="0" y="130"/>
                  </a:cubicBezTo>
                  <a:cubicBezTo>
                    <a:pt x="0" y="58"/>
                    <a:pt x="58" y="0"/>
                    <a:pt x="129" y="0"/>
                  </a:cubicBezTo>
                  <a:cubicBezTo>
                    <a:pt x="200" y="0"/>
                    <a:pt x="258" y="58"/>
                    <a:pt x="258" y="130"/>
                  </a:cubicBezTo>
                  <a:cubicBezTo>
                    <a:pt x="257" y="201"/>
                    <a:pt x="200" y="258"/>
                    <a:pt x="129" y="258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任意多边形 358">
              <a:extLst>
                <a:ext uri="{FF2B5EF4-FFF2-40B4-BE49-F238E27FC236}">
                  <a16:creationId xmlns:a16="http://schemas.microsoft.com/office/drawing/2014/main" id="{3047E1AC-4D03-4967-B91F-97099E16786B}"/>
                </a:ext>
              </a:extLst>
            </p:cNvPr>
            <p:cNvSpPr/>
            <p:nvPr/>
          </p:nvSpPr>
          <p:spPr>
            <a:xfrm>
              <a:off x="10838" y="13535"/>
              <a:ext cx="147" cy="148"/>
            </a:xfrm>
            <a:custGeom>
              <a:avLst/>
              <a:gdLst/>
              <a:ahLst/>
              <a:cxnLst/>
              <a:rect l="0" t="0" r="0" b="0"/>
              <a:pathLst>
                <a:path w="259" h="259">
                  <a:moveTo>
                    <a:pt x="129" y="258"/>
                  </a:moveTo>
                  <a:cubicBezTo>
                    <a:pt x="58" y="258"/>
                    <a:pt x="0" y="201"/>
                    <a:pt x="0" y="130"/>
                  </a:cubicBezTo>
                  <a:cubicBezTo>
                    <a:pt x="0" y="58"/>
                    <a:pt x="58" y="0"/>
                    <a:pt x="129" y="0"/>
                  </a:cubicBezTo>
                  <a:cubicBezTo>
                    <a:pt x="200" y="0"/>
                    <a:pt x="258" y="58"/>
                    <a:pt x="258" y="130"/>
                  </a:cubicBezTo>
                  <a:cubicBezTo>
                    <a:pt x="257" y="201"/>
                    <a:pt x="200" y="258"/>
                    <a:pt x="129" y="258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" name="任意多边形 359">
              <a:extLst>
                <a:ext uri="{FF2B5EF4-FFF2-40B4-BE49-F238E27FC236}">
                  <a16:creationId xmlns:a16="http://schemas.microsoft.com/office/drawing/2014/main" id="{4537AC03-4963-440A-9A04-4848053CC10C}"/>
                </a:ext>
              </a:extLst>
            </p:cNvPr>
            <p:cNvSpPr/>
            <p:nvPr/>
          </p:nvSpPr>
          <p:spPr>
            <a:xfrm>
              <a:off x="10243" y="12710"/>
              <a:ext cx="1582" cy="918"/>
            </a:xfrm>
            <a:custGeom>
              <a:avLst/>
              <a:gdLst/>
              <a:ahLst/>
              <a:cxnLst/>
              <a:rect l="0" t="0" r="0" b="0"/>
              <a:pathLst>
                <a:path w="2793" h="1618">
                  <a:moveTo>
                    <a:pt x="1168" y="1617"/>
                  </a:moveTo>
                  <a:cubicBezTo>
                    <a:pt x="500" y="1500"/>
                    <a:pt x="9" y="889"/>
                    <a:pt x="1" y="164"/>
                  </a:cubicBezTo>
                  <a:lnTo>
                    <a:pt x="0" y="78"/>
                  </a:lnTo>
                  <a:lnTo>
                    <a:pt x="76" y="117"/>
                  </a:lnTo>
                  <a:cubicBezTo>
                    <a:pt x="78" y="119"/>
                    <a:pt x="249" y="206"/>
                    <a:pt x="471" y="224"/>
                  </a:cubicBezTo>
                  <a:cubicBezTo>
                    <a:pt x="599" y="235"/>
                    <a:pt x="736" y="181"/>
                    <a:pt x="881" y="124"/>
                  </a:cubicBezTo>
                  <a:cubicBezTo>
                    <a:pt x="1038" y="63"/>
                    <a:pt x="1201" y="0"/>
                    <a:pt x="1383" y="0"/>
                  </a:cubicBezTo>
                  <a:cubicBezTo>
                    <a:pt x="1552" y="0"/>
                    <a:pt x="1697" y="54"/>
                    <a:pt x="1837" y="107"/>
                  </a:cubicBezTo>
                  <a:cubicBezTo>
                    <a:pt x="1963" y="154"/>
                    <a:pt x="2084" y="199"/>
                    <a:pt x="2212" y="199"/>
                  </a:cubicBezTo>
                  <a:cubicBezTo>
                    <a:pt x="2391" y="199"/>
                    <a:pt x="2724" y="114"/>
                    <a:pt x="2728" y="114"/>
                  </a:cubicBezTo>
                  <a:lnTo>
                    <a:pt x="2792" y="96"/>
                  </a:lnTo>
                  <a:lnTo>
                    <a:pt x="2791" y="164"/>
                  </a:lnTo>
                  <a:cubicBezTo>
                    <a:pt x="2783" y="855"/>
                    <a:pt x="2338" y="1445"/>
                    <a:pt x="1709" y="1599"/>
                  </a:cubicBezTo>
                  <a:lnTo>
                    <a:pt x="1685" y="1499"/>
                  </a:lnTo>
                  <a:cubicBezTo>
                    <a:pt x="2248" y="1362"/>
                    <a:pt x="2652" y="845"/>
                    <a:pt x="2687" y="230"/>
                  </a:cubicBezTo>
                  <a:cubicBezTo>
                    <a:pt x="2576" y="256"/>
                    <a:pt x="2354" y="304"/>
                    <a:pt x="2212" y="304"/>
                  </a:cubicBezTo>
                  <a:cubicBezTo>
                    <a:pt x="2065" y="304"/>
                    <a:pt x="1930" y="253"/>
                    <a:pt x="1801" y="203"/>
                  </a:cubicBezTo>
                  <a:cubicBezTo>
                    <a:pt x="1670" y="154"/>
                    <a:pt x="1535" y="103"/>
                    <a:pt x="1384" y="103"/>
                  </a:cubicBezTo>
                  <a:cubicBezTo>
                    <a:pt x="1222" y="103"/>
                    <a:pt x="1069" y="162"/>
                    <a:pt x="920" y="220"/>
                  </a:cubicBezTo>
                  <a:cubicBezTo>
                    <a:pt x="764" y="281"/>
                    <a:pt x="616" y="339"/>
                    <a:pt x="463" y="327"/>
                  </a:cubicBezTo>
                  <a:cubicBezTo>
                    <a:pt x="311" y="315"/>
                    <a:pt x="183" y="275"/>
                    <a:pt x="107" y="244"/>
                  </a:cubicBezTo>
                  <a:cubicBezTo>
                    <a:pt x="149" y="884"/>
                    <a:pt x="591" y="1412"/>
                    <a:pt x="1185" y="1516"/>
                  </a:cubicBezTo>
                  <a:lnTo>
                    <a:pt x="1168" y="1617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任意多边形 360">
              <a:extLst>
                <a:ext uri="{FF2B5EF4-FFF2-40B4-BE49-F238E27FC236}">
                  <a16:creationId xmlns:a16="http://schemas.microsoft.com/office/drawing/2014/main" id="{F29BD098-3866-4454-8FED-DA7F365FA075}"/>
                </a:ext>
              </a:extLst>
            </p:cNvPr>
            <p:cNvSpPr/>
            <p:nvPr/>
          </p:nvSpPr>
          <p:spPr>
            <a:xfrm>
              <a:off x="10263" y="12875"/>
              <a:ext cx="1540" cy="173"/>
            </a:xfrm>
            <a:custGeom>
              <a:avLst/>
              <a:gdLst/>
              <a:ahLst/>
              <a:cxnLst/>
              <a:rect l="0" t="0" r="0" b="0"/>
              <a:pathLst>
                <a:path w="2716" h="303">
                  <a:moveTo>
                    <a:pt x="470" y="302"/>
                  </a:moveTo>
                  <a:cubicBezTo>
                    <a:pt x="457" y="302"/>
                    <a:pt x="444" y="302"/>
                    <a:pt x="430" y="301"/>
                  </a:cubicBezTo>
                  <a:cubicBezTo>
                    <a:pt x="189" y="282"/>
                    <a:pt x="8" y="188"/>
                    <a:pt x="0" y="184"/>
                  </a:cubicBezTo>
                  <a:lnTo>
                    <a:pt x="36" y="116"/>
                  </a:lnTo>
                  <a:cubicBezTo>
                    <a:pt x="37" y="117"/>
                    <a:pt x="210" y="206"/>
                    <a:pt x="436" y="224"/>
                  </a:cubicBezTo>
                  <a:cubicBezTo>
                    <a:pt x="568" y="235"/>
                    <a:pt x="705" y="180"/>
                    <a:pt x="851" y="124"/>
                  </a:cubicBezTo>
                  <a:cubicBezTo>
                    <a:pt x="1007" y="63"/>
                    <a:pt x="1168" y="0"/>
                    <a:pt x="1349" y="0"/>
                  </a:cubicBezTo>
                  <a:cubicBezTo>
                    <a:pt x="1515" y="0"/>
                    <a:pt x="1659" y="54"/>
                    <a:pt x="1797" y="107"/>
                  </a:cubicBezTo>
                  <a:cubicBezTo>
                    <a:pt x="1925" y="155"/>
                    <a:pt x="2046" y="200"/>
                    <a:pt x="2176" y="200"/>
                  </a:cubicBezTo>
                  <a:cubicBezTo>
                    <a:pt x="2357" y="200"/>
                    <a:pt x="2692" y="114"/>
                    <a:pt x="2695" y="113"/>
                  </a:cubicBezTo>
                  <a:lnTo>
                    <a:pt x="2715" y="188"/>
                  </a:lnTo>
                  <a:cubicBezTo>
                    <a:pt x="2700" y="192"/>
                    <a:pt x="2366" y="278"/>
                    <a:pt x="2176" y="278"/>
                  </a:cubicBezTo>
                  <a:cubicBezTo>
                    <a:pt x="2032" y="278"/>
                    <a:pt x="1899" y="228"/>
                    <a:pt x="1770" y="179"/>
                  </a:cubicBezTo>
                  <a:cubicBezTo>
                    <a:pt x="1638" y="129"/>
                    <a:pt x="1501" y="78"/>
                    <a:pt x="1347" y="78"/>
                  </a:cubicBezTo>
                  <a:cubicBezTo>
                    <a:pt x="1183" y="78"/>
                    <a:pt x="1028" y="138"/>
                    <a:pt x="879" y="196"/>
                  </a:cubicBezTo>
                  <a:cubicBezTo>
                    <a:pt x="739" y="249"/>
                    <a:pt x="605" y="302"/>
                    <a:pt x="470" y="302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" name="任意多边形 361">
              <a:extLst>
                <a:ext uri="{FF2B5EF4-FFF2-40B4-BE49-F238E27FC236}">
                  <a16:creationId xmlns:a16="http://schemas.microsoft.com/office/drawing/2014/main" id="{0943C552-244C-4169-98D0-721483A066DC}"/>
                </a:ext>
              </a:extLst>
            </p:cNvPr>
            <p:cNvSpPr/>
            <p:nvPr/>
          </p:nvSpPr>
          <p:spPr>
            <a:xfrm>
              <a:off x="10335" y="13043"/>
              <a:ext cx="1403" cy="172"/>
            </a:xfrm>
            <a:custGeom>
              <a:avLst/>
              <a:gdLst/>
              <a:ahLst/>
              <a:cxnLst/>
              <a:rect l="0" t="0" r="0" b="0"/>
              <a:pathLst>
                <a:path w="2474" h="304">
                  <a:moveTo>
                    <a:pt x="430" y="303"/>
                  </a:moveTo>
                  <a:cubicBezTo>
                    <a:pt x="418" y="303"/>
                    <a:pt x="407" y="303"/>
                    <a:pt x="393" y="302"/>
                  </a:cubicBezTo>
                  <a:cubicBezTo>
                    <a:pt x="172" y="283"/>
                    <a:pt x="7" y="188"/>
                    <a:pt x="0" y="184"/>
                  </a:cubicBezTo>
                  <a:lnTo>
                    <a:pt x="38" y="117"/>
                  </a:lnTo>
                  <a:cubicBezTo>
                    <a:pt x="40" y="118"/>
                    <a:pt x="195" y="207"/>
                    <a:pt x="400" y="224"/>
                  </a:cubicBezTo>
                  <a:cubicBezTo>
                    <a:pt x="517" y="235"/>
                    <a:pt x="641" y="180"/>
                    <a:pt x="772" y="124"/>
                  </a:cubicBezTo>
                  <a:cubicBezTo>
                    <a:pt x="913" y="63"/>
                    <a:pt x="1060" y="0"/>
                    <a:pt x="1225" y="0"/>
                  </a:cubicBezTo>
                  <a:cubicBezTo>
                    <a:pt x="1378" y="0"/>
                    <a:pt x="1510" y="54"/>
                    <a:pt x="1638" y="107"/>
                  </a:cubicBezTo>
                  <a:cubicBezTo>
                    <a:pt x="1755" y="154"/>
                    <a:pt x="1865" y="200"/>
                    <a:pt x="1982" y="200"/>
                  </a:cubicBezTo>
                  <a:cubicBezTo>
                    <a:pt x="2146" y="200"/>
                    <a:pt x="2449" y="114"/>
                    <a:pt x="2452" y="113"/>
                  </a:cubicBezTo>
                  <a:lnTo>
                    <a:pt x="2473" y="187"/>
                  </a:lnTo>
                  <a:cubicBezTo>
                    <a:pt x="2460" y="191"/>
                    <a:pt x="2155" y="277"/>
                    <a:pt x="1982" y="277"/>
                  </a:cubicBezTo>
                  <a:cubicBezTo>
                    <a:pt x="1850" y="277"/>
                    <a:pt x="1728" y="227"/>
                    <a:pt x="1609" y="178"/>
                  </a:cubicBezTo>
                  <a:cubicBezTo>
                    <a:pt x="1487" y="128"/>
                    <a:pt x="1363" y="76"/>
                    <a:pt x="1225" y="76"/>
                  </a:cubicBezTo>
                  <a:cubicBezTo>
                    <a:pt x="1076" y="76"/>
                    <a:pt x="937" y="136"/>
                    <a:pt x="804" y="194"/>
                  </a:cubicBezTo>
                  <a:cubicBezTo>
                    <a:pt x="676" y="250"/>
                    <a:pt x="554" y="303"/>
                    <a:pt x="430" y="303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" name="任意多边形 362">
              <a:extLst>
                <a:ext uri="{FF2B5EF4-FFF2-40B4-BE49-F238E27FC236}">
                  <a16:creationId xmlns:a16="http://schemas.microsoft.com/office/drawing/2014/main" id="{F26666A7-234D-432C-94D0-1CA77869E495}"/>
                </a:ext>
              </a:extLst>
            </p:cNvPr>
            <p:cNvSpPr/>
            <p:nvPr/>
          </p:nvSpPr>
          <p:spPr>
            <a:xfrm>
              <a:off x="10440" y="13235"/>
              <a:ext cx="1198" cy="143"/>
            </a:xfrm>
            <a:custGeom>
              <a:avLst/>
              <a:gdLst/>
              <a:ahLst/>
              <a:cxnLst/>
              <a:rect l="0" t="0" r="0" b="0"/>
              <a:pathLst>
                <a:path w="2111" h="250">
                  <a:moveTo>
                    <a:pt x="368" y="249"/>
                  </a:moveTo>
                  <a:cubicBezTo>
                    <a:pt x="358" y="249"/>
                    <a:pt x="347" y="249"/>
                    <a:pt x="337" y="248"/>
                  </a:cubicBezTo>
                  <a:cubicBezTo>
                    <a:pt x="147" y="233"/>
                    <a:pt x="5" y="161"/>
                    <a:pt x="0" y="158"/>
                  </a:cubicBezTo>
                  <a:lnTo>
                    <a:pt x="36" y="90"/>
                  </a:lnTo>
                  <a:cubicBezTo>
                    <a:pt x="37" y="91"/>
                    <a:pt x="169" y="158"/>
                    <a:pt x="343" y="171"/>
                  </a:cubicBezTo>
                  <a:cubicBezTo>
                    <a:pt x="444" y="179"/>
                    <a:pt x="547" y="138"/>
                    <a:pt x="656" y="95"/>
                  </a:cubicBezTo>
                  <a:cubicBezTo>
                    <a:pt x="775" y="47"/>
                    <a:pt x="898" y="0"/>
                    <a:pt x="1039" y="0"/>
                  </a:cubicBezTo>
                  <a:cubicBezTo>
                    <a:pt x="1169" y="0"/>
                    <a:pt x="1284" y="42"/>
                    <a:pt x="1395" y="82"/>
                  </a:cubicBezTo>
                  <a:cubicBezTo>
                    <a:pt x="1497" y="119"/>
                    <a:pt x="1592" y="153"/>
                    <a:pt x="1692" y="153"/>
                  </a:cubicBezTo>
                  <a:cubicBezTo>
                    <a:pt x="1831" y="153"/>
                    <a:pt x="2089" y="87"/>
                    <a:pt x="2092" y="87"/>
                  </a:cubicBezTo>
                  <a:lnTo>
                    <a:pt x="2110" y="162"/>
                  </a:lnTo>
                  <a:cubicBezTo>
                    <a:pt x="2100" y="165"/>
                    <a:pt x="1840" y="231"/>
                    <a:pt x="1691" y="231"/>
                  </a:cubicBezTo>
                  <a:cubicBezTo>
                    <a:pt x="1577" y="231"/>
                    <a:pt x="1470" y="192"/>
                    <a:pt x="1367" y="154"/>
                  </a:cubicBezTo>
                  <a:cubicBezTo>
                    <a:pt x="1263" y="116"/>
                    <a:pt x="1154" y="76"/>
                    <a:pt x="1037" y="76"/>
                  </a:cubicBezTo>
                  <a:cubicBezTo>
                    <a:pt x="911" y="76"/>
                    <a:pt x="795" y="122"/>
                    <a:pt x="682" y="166"/>
                  </a:cubicBezTo>
                  <a:cubicBezTo>
                    <a:pt x="577" y="210"/>
                    <a:pt x="475" y="249"/>
                    <a:pt x="368" y="24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6" name="任意多边形 363">
              <a:extLst>
                <a:ext uri="{FF2B5EF4-FFF2-40B4-BE49-F238E27FC236}">
                  <a16:creationId xmlns:a16="http://schemas.microsoft.com/office/drawing/2014/main" id="{FA719671-1038-4D67-B922-E590865DE1F0}"/>
                </a:ext>
              </a:extLst>
            </p:cNvPr>
            <p:cNvSpPr/>
            <p:nvPr/>
          </p:nvSpPr>
          <p:spPr>
            <a:xfrm>
              <a:off x="10595" y="13423"/>
              <a:ext cx="855" cy="110"/>
            </a:xfrm>
            <a:custGeom>
              <a:avLst/>
              <a:gdLst/>
              <a:ahLst/>
              <a:cxnLst/>
              <a:rect l="0" t="0" r="0" b="0"/>
              <a:pathLst>
                <a:path w="1506" h="196">
                  <a:moveTo>
                    <a:pt x="265" y="195"/>
                  </a:moveTo>
                  <a:cubicBezTo>
                    <a:pt x="257" y="195"/>
                    <a:pt x="249" y="195"/>
                    <a:pt x="242" y="194"/>
                  </a:cubicBezTo>
                  <a:cubicBezTo>
                    <a:pt x="107" y="183"/>
                    <a:pt x="4" y="134"/>
                    <a:pt x="0" y="132"/>
                  </a:cubicBezTo>
                  <a:lnTo>
                    <a:pt x="34" y="62"/>
                  </a:lnTo>
                  <a:cubicBezTo>
                    <a:pt x="35" y="62"/>
                    <a:pt x="128" y="107"/>
                    <a:pt x="248" y="116"/>
                  </a:cubicBezTo>
                  <a:cubicBezTo>
                    <a:pt x="316" y="121"/>
                    <a:pt x="392" y="93"/>
                    <a:pt x="472" y="64"/>
                  </a:cubicBezTo>
                  <a:cubicBezTo>
                    <a:pt x="561" y="33"/>
                    <a:pt x="650" y="0"/>
                    <a:pt x="752" y="0"/>
                  </a:cubicBezTo>
                  <a:cubicBezTo>
                    <a:pt x="847" y="0"/>
                    <a:pt x="926" y="27"/>
                    <a:pt x="1003" y="55"/>
                  </a:cubicBezTo>
                  <a:cubicBezTo>
                    <a:pt x="1071" y="79"/>
                    <a:pt x="1136" y="103"/>
                    <a:pt x="1205" y="103"/>
                  </a:cubicBezTo>
                  <a:cubicBezTo>
                    <a:pt x="1302" y="103"/>
                    <a:pt x="1484" y="59"/>
                    <a:pt x="1487" y="58"/>
                  </a:cubicBezTo>
                  <a:lnTo>
                    <a:pt x="1505" y="133"/>
                  </a:lnTo>
                  <a:cubicBezTo>
                    <a:pt x="1497" y="134"/>
                    <a:pt x="1311" y="179"/>
                    <a:pt x="1206" y="179"/>
                  </a:cubicBezTo>
                  <a:cubicBezTo>
                    <a:pt x="1124" y="179"/>
                    <a:pt x="1050" y="153"/>
                    <a:pt x="978" y="128"/>
                  </a:cubicBezTo>
                  <a:cubicBezTo>
                    <a:pt x="906" y="103"/>
                    <a:pt x="834" y="76"/>
                    <a:pt x="752" y="76"/>
                  </a:cubicBezTo>
                  <a:cubicBezTo>
                    <a:pt x="663" y="76"/>
                    <a:pt x="579" y="107"/>
                    <a:pt x="499" y="136"/>
                  </a:cubicBezTo>
                  <a:cubicBezTo>
                    <a:pt x="418" y="167"/>
                    <a:pt x="341" y="195"/>
                    <a:pt x="265" y="195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7" name="任意多边形 364">
              <a:extLst>
                <a:ext uri="{FF2B5EF4-FFF2-40B4-BE49-F238E27FC236}">
                  <a16:creationId xmlns:a16="http://schemas.microsoft.com/office/drawing/2014/main" id="{F47642A4-5CDE-425C-A90F-1CC04CAFA95F}"/>
                </a:ext>
              </a:extLst>
            </p:cNvPr>
            <p:cNvSpPr/>
            <p:nvPr/>
          </p:nvSpPr>
          <p:spPr>
            <a:xfrm>
              <a:off x="10963" y="12275"/>
              <a:ext cx="187" cy="268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29" y="134"/>
                  </a:moveTo>
                  <a:lnTo>
                    <a:pt x="129" y="471"/>
                  </a:lnTo>
                  <a:lnTo>
                    <a:pt x="199" y="471"/>
                  </a:lnTo>
                  <a:lnTo>
                    <a:pt x="199" y="134"/>
                  </a:lnTo>
                  <a:lnTo>
                    <a:pt x="280" y="215"/>
                  </a:lnTo>
                  <a:lnTo>
                    <a:pt x="330" y="165"/>
                  </a:lnTo>
                  <a:lnTo>
                    <a:pt x="165" y="0"/>
                  </a:lnTo>
                  <a:lnTo>
                    <a:pt x="0" y="165"/>
                  </a:lnTo>
                  <a:lnTo>
                    <a:pt x="50" y="215"/>
                  </a:lnTo>
                  <a:lnTo>
                    <a:pt x="129" y="134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任意多边形 365">
              <a:extLst>
                <a:ext uri="{FF2B5EF4-FFF2-40B4-BE49-F238E27FC236}">
                  <a16:creationId xmlns:a16="http://schemas.microsoft.com/office/drawing/2014/main" id="{2E67204D-D88A-4041-A1C9-EDEDC74CDB87}"/>
                </a:ext>
              </a:extLst>
            </p:cNvPr>
            <p:cNvSpPr/>
            <p:nvPr/>
          </p:nvSpPr>
          <p:spPr>
            <a:xfrm>
              <a:off x="11038" y="1258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0"/>
                  </a:moveTo>
                  <a:lnTo>
                    <a:pt x="70" y="0"/>
                  </a:lnTo>
                  <a:lnTo>
                    <a:pt x="70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" name="任意多边形 366">
              <a:extLst>
                <a:ext uri="{FF2B5EF4-FFF2-40B4-BE49-F238E27FC236}">
                  <a16:creationId xmlns:a16="http://schemas.microsoft.com/office/drawing/2014/main" id="{8A7216DD-76E3-4AEE-9B8C-14082DECB886}"/>
                </a:ext>
              </a:extLst>
            </p:cNvPr>
            <p:cNvSpPr/>
            <p:nvPr/>
          </p:nvSpPr>
          <p:spPr>
            <a:xfrm>
              <a:off x="10353" y="12275"/>
              <a:ext cx="187" cy="268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29" y="134"/>
                  </a:moveTo>
                  <a:lnTo>
                    <a:pt x="129" y="471"/>
                  </a:lnTo>
                  <a:lnTo>
                    <a:pt x="199" y="471"/>
                  </a:lnTo>
                  <a:lnTo>
                    <a:pt x="199" y="134"/>
                  </a:lnTo>
                  <a:lnTo>
                    <a:pt x="280" y="215"/>
                  </a:lnTo>
                  <a:lnTo>
                    <a:pt x="330" y="165"/>
                  </a:lnTo>
                  <a:lnTo>
                    <a:pt x="165" y="0"/>
                  </a:lnTo>
                  <a:lnTo>
                    <a:pt x="0" y="165"/>
                  </a:lnTo>
                  <a:lnTo>
                    <a:pt x="50" y="215"/>
                  </a:lnTo>
                  <a:lnTo>
                    <a:pt x="129" y="134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" name="任意多边形 367">
              <a:extLst>
                <a:ext uri="{FF2B5EF4-FFF2-40B4-BE49-F238E27FC236}">
                  <a16:creationId xmlns:a16="http://schemas.microsoft.com/office/drawing/2014/main" id="{72CD2296-C8E5-4F4E-AAF7-293D21EA76FB}"/>
                </a:ext>
              </a:extLst>
            </p:cNvPr>
            <p:cNvSpPr/>
            <p:nvPr/>
          </p:nvSpPr>
          <p:spPr>
            <a:xfrm>
              <a:off x="10425" y="1258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0"/>
                  </a:moveTo>
                  <a:lnTo>
                    <a:pt x="70" y="0"/>
                  </a:lnTo>
                  <a:lnTo>
                    <a:pt x="70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任意多边形 368">
              <a:extLst>
                <a:ext uri="{FF2B5EF4-FFF2-40B4-BE49-F238E27FC236}">
                  <a16:creationId xmlns:a16="http://schemas.microsoft.com/office/drawing/2014/main" id="{A8CC7368-D788-4AE4-88E5-FC592E8F2C12}"/>
                </a:ext>
              </a:extLst>
            </p:cNvPr>
            <p:cNvSpPr/>
            <p:nvPr/>
          </p:nvSpPr>
          <p:spPr>
            <a:xfrm>
              <a:off x="11268" y="12023"/>
              <a:ext cx="187" cy="267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30" y="337"/>
                  </a:moveTo>
                  <a:lnTo>
                    <a:pt x="130" y="0"/>
                  </a:lnTo>
                  <a:lnTo>
                    <a:pt x="200" y="0"/>
                  </a:lnTo>
                  <a:lnTo>
                    <a:pt x="200" y="337"/>
                  </a:lnTo>
                  <a:lnTo>
                    <a:pt x="280" y="256"/>
                  </a:lnTo>
                  <a:lnTo>
                    <a:pt x="330" y="306"/>
                  </a:lnTo>
                  <a:lnTo>
                    <a:pt x="165" y="471"/>
                  </a:lnTo>
                  <a:lnTo>
                    <a:pt x="0" y="306"/>
                  </a:lnTo>
                  <a:lnTo>
                    <a:pt x="51" y="256"/>
                  </a:lnTo>
                  <a:lnTo>
                    <a:pt x="130" y="337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" name="任意多边形 369">
              <a:extLst>
                <a:ext uri="{FF2B5EF4-FFF2-40B4-BE49-F238E27FC236}">
                  <a16:creationId xmlns:a16="http://schemas.microsoft.com/office/drawing/2014/main" id="{80AC6AB9-C562-4164-98FF-036DF4984E2D}"/>
                </a:ext>
              </a:extLst>
            </p:cNvPr>
            <p:cNvSpPr/>
            <p:nvPr/>
          </p:nvSpPr>
          <p:spPr>
            <a:xfrm>
              <a:off x="11343" y="1194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70"/>
                  </a:moveTo>
                  <a:lnTo>
                    <a:pt x="70" y="7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7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" name="任意多边形 370">
              <a:extLst>
                <a:ext uri="{FF2B5EF4-FFF2-40B4-BE49-F238E27FC236}">
                  <a16:creationId xmlns:a16="http://schemas.microsoft.com/office/drawing/2014/main" id="{B9B25915-3D7B-4C1F-A3FB-88B2F7E19A68}"/>
                </a:ext>
              </a:extLst>
            </p:cNvPr>
            <p:cNvSpPr/>
            <p:nvPr/>
          </p:nvSpPr>
          <p:spPr>
            <a:xfrm>
              <a:off x="11575" y="12275"/>
              <a:ext cx="188" cy="268"/>
            </a:xfrm>
            <a:custGeom>
              <a:avLst/>
              <a:gdLst/>
              <a:ahLst/>
              <a:cxnLst/>
              <a:rect l="0" t="0" r="0" b="0"/>
              <a:pathLst>
                <a:path w="332" h="472">
                  <a:moveTo>
                    <a:pt x="130" y="471"/>
                  </a:moveTo>
                  <a:lnTo>
                    <a:pt x="130" y="134"/>
                  </a:lnTo>
                  <a:lnTo>
                    <a:pt x="50" y="215"/>
                  </a:lnTo>
                  <a:lnTo>
                    <a:pt x="0" y="165"/>
                  </a:lnTo>
                  <a:lnTo>
                    <a:pt x="166" y="0"/>
                  </a:lnTo>
                  <a:lnTo>
                    <a:pt x="331" y="165"/>
                  </a:lnTo>
                  <a:lnTo>
                    <a:pt x="281" y="215"/>
                  </a:lnTo>
                  <a:lnTo>
                    <a:pt x="200" y="134"/>
                  </a:lnTo>
                  <a:lnTo>
                    <a:pt x="200" y="471"/>
                  </a:lnTo>
                  <a:lnTo>
                    <a:pt x="130" y="471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任意多边形 371">
              <a:extLst>
                <a:ext uri="{FF2B5EF4-FFF2-40B4-BE49-F238E27FC236}">
                  <a16:creationId xmlns:a16="http://schemas.microsoft.com/office/drawing/2014/main" id="{2026F58F-E267-40A4-8494-DA54E3118D9D}"/>
                </a:ext>
              </a:extLst>
            </p:cNvPr>
            <p:cNvSpPr/>
            <p:nvPr/>
          </p:nvSpPr>
          <p:spPr>
            <a:xfrm>
              <a:off x="11648" y="1258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70"/>
                  </a:moveTo>
                  <a:lnTo>
                    <a:pt x="70" y="7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7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任意多边形 372">
              <a:extLst>
                <a:ext uri="{FF2B5EF4-FFF2-40B4-BE49-F238E27FC236}">
                  <a16:creationId xmlns:a16="http://schemas.microsoft.com/office/drawing/2014/main" id="{F8594169-96EF-4064-BE5F-5FCBD47602A9}"/>
                </a:ext>
              </a:extLst>
            </p:cNvPr>
            <p:cNvSpPr/>
            <p:nvPr/>
          </p:nvSpPr>
          <p:spPr>
            <a:xfrm>
              <a:off x="10658" y="12023"/>
              <a:ext cx="187" cy="267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31" y="0"/>
                  </a:moveTo>
                  <a:lnTo>
                    <a:pt x="131" y="337"/>
                  </a:lnTo>
                  <a:lnTo>
                    <a:pt x="50" y="256"/>
                  </a:lnTo>
                  <a:lnTo>
                    <a:pt x="0" y="306"/>
                  </a:lnTo>
                  <a:lnTo>
                    <a:pt x="165" y="471"/>
                  </a:lnTo>
                  <a:lnTo>
                    <a:pt x="330" y="306"/>
                  </a:lnTo>
                  <a:lnTo>
                    <a:pt x="280" y="256"/>
                  </a:lnTo>
                  <a:lnTo>
                    <a:pt x="199" y="337"/>
                  </a:lnTo>
                  <a:lnTo>
                    <a:pt x="199" y="0"/>
                  </a:lnTo>
                  <a:lnTo>
                    <a:pt x="131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任意多边形 373">
              <a:extLst>
                <a:ext uri="{FF2B5EF4-FFF2-40B4-BE49-F238E27FC236}">
                  <a16:creationId xmlns:a16="http://schemas.microsoft.com/office/drawing/2014/main" id="{FE53AF58-4DD4-415F-AEF0-567745E67189}"/>
                </a:ext>
              </a:extLst>
            </p:cNvPr>
            <p:cNvSpPr/>
            <p:nvPr/>
          </p:nvSpPr>
          <p:spPr>
            <a:xfrm>
              <a:off x="10730" y="1194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0" h="71">
                  <a:moveTo>
                    <a:pt x="0" y="0"/>
                  </a:moveTo>
                  <a:lnTo>
                    <a:pt x="69" y="0"/>
                  </a:lnTo>
                  <a:lnTo>
                    <a:pt x="69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7" name="组合 1">
            <a:extLst>
              <a:ext uri="{FF2B5EF4-FFF2-40B4-BE49-F238E27FC236}">
                <a16:creationId xmlns:a16="http://schemas.microsoft.com/office/drawing/2014/main" id="{61E4C0EF-E7A9-464A-B83E-9E2CA4E885B8}"/>
              </a:ext>
            </a:extLst>
          </p:cNvPr>
          <p:cNvGrpSpPr>
            <a:grpSpLocks noChangeAspect="1"/>
          </p:cNvGrpSpPr>
          <p:nvPr/>
        </p:nvGrpSpPr>
        <p:grpSpPr>
          <a:xfrm>
            <a:off x="9845061" y="3563161"/>
            <a:ext cx="442607" cy="396000"/>
            <a:chOff x="1473" y="9293"/>
            <a:chExt cx="1581" cy="1589"/>
          </a:xfrm>
        </p:grpSpPr>
        <p:sp>
          <p:nvSpPr>
            <p:cNvPr id="488" name="任意多边形 3080">
              <a:extLst>
                <a:ext uri="{FF2B5EF4-FFF2-40B4-BE49-F238E27FC236}">
                  <a16:creationId xmlns:a16="http://schemas.microsoft.com/office/drawing/2014/main" id="{18CBD4D9-6093-49A7-BFB8-E1E66CED54AF}"/>
                </a:ext>
              </a:extLst>
            </p:cNvPr>
            <p:cNvSpPr/>
            <p:nvPr/>
          </p:nvSpPr>
          <p:spPr>
            <a:xfrm>
              <a:off x="1478" y="9295"/>
              <a:ext cx="1482" cy="1483"/>
            </a:xfrm>
            <a:custGeom>
              <a:avLst/>
              <a:gdLst/>
              <a:ahLst/>
              <a:cxnLst/>
              <a:rect l="0" t="0" r="0" b="0"/>
              <a:pathLst>
                <a:path w="2616" h="2613">
                  <a:moveTo>
                    <a:pt x="2229" y="147"/>
                  </a:moveTo>
                  <a:cubicBezTo>
                    <a:pt x="2007" y="52"/>
                    <a:pt x="1678" y="0"/>
                    <a:pt x="1306" y="0"/>
                  </a:cubicBezTo>
                  <a:cubicBezTo>
                    <a:pt x="934" y="0"/>
                    <a:pt x="605" y="52"/>
                    <a:pt x="384" y="147"/>
                  </a:cubicBezTo>
                  <a:cubicBezTo>
                    <a:pt x="122" y="262"/>
                    <a:pt x="0" y="386"/>
                    <a:pt x="0" y="539"/>
                  </a:cubicBezTo>
                  <a:lnTo>
                    <a:pt x="0" y="2090"/>
                  </a:lnTo>
                  <a:cubicBezTo>
                    <a:pt x="0" y="2238"/>
                    <a:pt x="140" y="2374"/>
                    <a:pt x="382" y="2465"/>
                  </a:cubicBezTo>
                  <a:cubicBezTo>
                    <a:pt x="594" y="2556"/>
                    <a:pt x="898" y="2607"/>
                    <a:pt x="1247" y="2612"/>
                  </a:cubicBezTo>
                  <a:lnTo>
                    <a:pt x="1247" y="2499"/>
                  </a:lnTo>
                  <a:cubicBezTo>
                    <a:pt x="945" y="2492"/>
                    <a:pt x="675" y="2433"/>
                    <a:pt x="500" y="2382"/>
                  </a:cubicBezTo>
                  <a:cubicBezTo>
                    <a:pt x="250" y="2310"/>
                    <a:pt x="114" y="2201"/>
                    <a:pt x="114" y="2073"/>
                  </a:cubicBezTo>
                  <a:lnTo>
                    <a:pt x="114" y="1780"/>
                  </a:lnTo>
                  <a:cubicBezTo>
                    <a:pt x="114" y="1780"/>
                    <a:pt x="311" y="1918"/>
                    <a:pt x="615" y="1998"/>
                  </a:cubicBezTo>
                  <a:cubicBezTo>
                    <a:pt x="810" y="2049"/>
                    <a:pt x="1038" y="2075"/>
                    <a:pt x="1248" y="2079"/>
                  </a:cubicBezTo>
                  <a:lnTo>
                    <a:pt x="1248" y="1966"/>
                  </a:lnTo>
                  <a:cubicBezTo>
                    <a:pt x="946" y="1959"/>
                    <a:pt x="674" y="1910"/>
                    <a:pt x="501" y="1848"/>
                  </a:cubicBezTo>
                  <a:cubicBezTo>
                    <a:pt x="260" y="1763"/>
                    <a:pt x="116" y="1668"/>
                    <a:pt x="116" y="1540"/>
                  </a:cubicBezTo>
                  <a:lnTo>
                    <a:pt x="116" y="1247"/>
                  </a:lnTo>
                  <a:cubicBezTo>
                    <a:pt x="116" y="1247"/>
                    <a:pt x="339" y="1401"/>
                    <a:pt x="616" y="1464"/>
                  </a:cubicBezTo>
                  <a:cubicBezTo>
                    <a:pt x="835" y="1515"/>
                    <a:pt x="1042" y="1542"/>
                    <a:pt x="1249" y="1546"/>
                  </a:cubicBezTo>
                  <a:lnTo>
                    <a:pt x="1249" y="1433"/>
                  </a:lnTo>
                  <a:cubicBezTo>
                    <a:pt x="947" y="1426"/>
                    <a:pt x="678" y="1367"/>
                    <a:pt x="502" y="1315"/>
                  </a:cubicBezTo>
                  <a:cubicBezTo>
                    <a:pt x="249" y="1226"/>
                    <a:pt x="117" y="1119"/>
                    <a:pt x="117" y="1006"/>
                  </a:cubicBezTo>
                  <a:lnTo>
                    <a:pt x="117" y="756"/>
                  </a:lnTo>
                  <a:cubicBezTo>
                    <a:pt x="117" y="756"/>
                    <a:pt x="417" y="937"/>
                    <a:pt x="615" y="981"/>
                  </a:cubicBezTo>
                  <a:cubicBezTo>
                    <a:pt x="843" y="1034"/>
                    <a:pt x="1057" y="1062"/>
                    <a:pt x="1271" y="1065"/>
                  </a:cubicBezTo>
                  <a:cubicBezTo>
                    <a:pt x="1256" y="1029"/>
                    <a:pt x="1252" y="988"/>
                    <a:pt x="1260" y="950"/>
                  </a:cubicBezTo>
                  <a:cubicBezTo>
                    <a:pt x="600" y="937"/>
                    <a:pt x="134" y="659"/>
                    <a:pt x="134" y="541"/>
                  </a:cubicBezTo>
                  <a:cubicBezTo>
                    <a:pt x="134" y="428"/>
                    <a:pt x="268" y="322"/>
                    <a:pt x="518" y="232"/>
                  </a:cubicBezTo>
                  <a:cubicBezTo>
                    <a:pt x="772" y="134"/>
                    <a:pt x="1090" y="113"/>
                    <a:pt x="1310" y="113"/>
                  </a:cubicBezTo>
                  <a:cubicBezTo>
                    <a:pt x="1562" y="113"/>
                    <a:pt x="1866" y="158"/>
                    <a:pt x="2101" y="231"/>
                  </a:cubicBezTo>
                  <a:cubicBezTo>
                    <a:pt x="2353" y="320"/>
                    <a:pt x="2486" y="427"/>
                    <a:pt x="2486" y="539"/>
                  </a:cubicBezTo>
                  <a:cubicBezTo>
                    <a:pt x="2486" y="645"/>
                    <a:pt x="2138" y="873"/>
                    <a:pt x="1586" y="934"/>
                  </a:cubicBezTo>
                  <a:cubicBezTo>
                    <a:pt x="1596" y="972"/>
                    <a:pt x="1595" y="1013"/>
                    <a:pt x="1583" y="1050"/>
                  </a:cubicBezTo>
                  <a:cubicBezTo>
                    <a:pt x="1721" y="1037"/>
                    <a:pt x="1859" y="1013"/>
                    <a:pt x="2003" y="980"/>
                  </a:cubicBezTo>
                  <a:cubicBezTo>
                    <a:pt x="2122" y="962"/>
                    <a:pt x="2478" y="782"/>
                    <a:pt x="2502" y="754"/>
                  </a:cubicBezTo>
                  <a:lnTo>
                    <a:pt x="2502" y="754"/>
                  </a:lnTo>
                  <a:lnTo>
                    <a:pt x="2502" y="1711"/>
                  </a:lnTo>
                  <a:cubicBezTo>
                    <a:pt x="2588" y="1711"/>
                    <a:pt x="2510" y="1711"/>
                    <a:pt x="2613" y="1711"/>
                  </a:cubicBezTo>
                  <a:lnTo>
                    <a:pt x="2615" y="539"/>
                  </a:lnTo>
                  <a:cubicBezTo>
                    <a:pt x="2613" y="388"/>
                    <a:pt x="2491" y="262"/>
                    <a:pt x="2229" y="147"/>
                  </a:cubicBezTo>
                </a:path>
              </a:pathLst>
            </a:custGeom>
            <a:solidFill>
              <a:srgbClr val="5C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任意多边形 3081">
              <a:extLst>
                <a:ext uri="{FF2B5EF4-FFF2-40B4-BE49-F238E27FC236}">
                  <a16:creationId xmlns:a16="http://schemas.microsoft.com/office/drawing/2014/main" id="{7AD3A1FF-47EA-45B2-9544-C8BB534987B7}"/>
                </a:ext>
              </a:extLst>
            </p:cNvPr>
            <p:cNvSpPr/>
            <p:nvPr/>
          </p:nvSpPr>
          <p:spPr>
            <a:xfrm>
              <a:off x="1473" y="9293"/>
              <a:ext cx="1490" cy="1490"/>
            </a:xfrm>
            <a:custGeom>
              <a:avLst/>
              <a:gdLst/>
              <a:ahLst/>
              <a:cxnLst/>
              <a:rect l="0" t="0" r="0" b="0"/>
              <a:pathLst>
                <a:path w="2627" h="2627">
                  <a:moveTo>
                    <a:pt x="1259" y="2626"/>
                  </a:moveTo>
                  <a:lnTo>
                    <a:pt x="1252" y="2626"/>
                  </a:lnTo>
                  <a:cubicBezTo>
                    <a:pt x="904" y="2621"/>
                    <a:pt x="597" y="2568"/>
                    <a:pt x="387" y="2479"/>
                  </a:cubicBezTo>
                  <a:cubicBezTo>
                    <a:pt x="141" y="2386"/>
                    <a:pt x="0" y="2248"/>
                    <a:pt x="0" y="2097"/>
                  </a:cubicBezTo>
                  <a:lnTo>
                    <a:pt x="0" y="547"/>
                  </a:lnTo>
                  <a:cubicBezTo>
                    <a:pt x="0" y="391"/>
                    <a:pt x="123" y="264"/>
                    <a:pt x="388" y="148"/>
                  </a:cubicBezTo>
                  <a:cubicBezTo>
                    <a:pt x="611" y="52"/>
                    <a:pt x="939" y="0"/>
                    <a:pt x="1313" y="0"/>
                  </a:cubicBezTo>
                  <a:cubicBezTo>
                    <a:pt x="1686" y="0"/>
                    <a:pt x="2015" y="53"/>
                    <a:pt x="2238" y="148"/>
                  </a:cubicBezTo>
                  <a:lnTo>
                    <a:pt x="2238" y="148"/>
                  </a:lnTo>
                  <a:cubicBezTo>
                    <a:pt x="2503" y="264"/>
                    <a:pt x="2626" y="391"/>
                    <a:pt x="2626" y="547"/>
                  </a:cubicBezTo>
                  <a:lnTo>
                    <a:pt x="2624" y="1725"/>
                  </a:lnTo>
                  <a:lnTo>
                    <a:pt x="2500" y="1725"/>
                  </a:lnTo>
                  <a:lnTo>
                    <a:pt x="2500" y="775"/>
                  </a:lnTo>
                  <a:cubicBezTo>
                    <a:pt x="2432" y="822"/>
                    <a:pt x="2118" y="976"/>
                    <a:pt x="2007" y="993"/>
                  </a:cubicBezTo>
                  <a:cubicBezTo>
                    <a:pt x="1862" y="1026"/>
                    <a:pt x="1725" y="1049"/>
                    <a:pt x="1588" y="1063"/>
                  </a:cubicBezTo>
                  <a:lnTo>
                    <a:pt x="1578" y="1064"/>
                  </a:lnTo>
                  <a:lnTo>
                    <a:pt x="1581" y="1055"/>
                  </a:lnTo>
                  <a:cubicBezTo>
                    <a:pt x="1593" y="1019"/>
                    <a:pt x="1594" y="979"/>
                    <a:pt x="1584" y="943"/>
                  </a:cubicBezTo>
                  <a:lnTo>
                    <a:pt x="1581" y="935"/>
                  </a:lnTo>
                  <a:lnTo>
                    <a:pt x="1589" y="933"/>
                  </a:lnTo>
                  <a:cubicBezTo>
                    <a:pt x="1832" y="907"/>
                    <a:pt x="2064" y="842"/>
                    <a:pt x="2244" y="754"/>
                  </a:cubicBezTo>
                  <a:cubicBezTo>
                    <a:pt x="2408" y="671"/>
                    <a:pt x="2482" y="590"/>
                    <a:pt x="2482" y="545"/>
                  </a:cubicBezTo>
                  <a:cubicBezTo>
                    <a:pt x="2482" y="436"/>
                    <a:pt x="2350" y="332"/>
                    <a:pt x="2101" y="243"/>
                  </a:cubicBezTo>
                  <a:cubicBezTo>
                    <a:pt x="1866" y="171"/>
                    <a:pt x="1563" y="126"/>
                    <a:pt x="1312" y="126"/>
                  </a:cubicBezTo>
                  <a:cubicBezTo>
                    <a:pt x="1091" y="126"/>
                    <a:pt x="775" y="145"/>
                    <a:pt x="521" y="243"/>
                  </a:cubicBezTo>
                  <a:cubicBezTo>
                    <a:pt x="273" y="332"/>
                    <a:pt x="141" y="437"/>
                    <a:pt x="141" y="545"/>
                  </a:cubicBezTo>
                  <a:cubicBezTo>
                    <a:pt x="141" y="655"/>
                    <a:pt x="587" y="935"/>
                    <a:pt x="1262" y="948"/>
                  </a:cubicBezTo>
                  <a:lnTo>
                    <a:pt x="1270" y="948"/>
                  </a:lnTo>
                  <a:lnTo>
                    <a:pt x="1268" y="956"/>
                  </a:lnTo>
                  <a:cubicBezTo>
                    <a:pt x="1260" y="993"/>
                    <a:pt x="1264" y="1032"/>
                    <a:pt x="1279" y="1067"/>
                  </a:cubicBezTo>
                  <a:lnTo>
                    <a:pt x="1283" y="1076"/>
                  </a:lnTo>
                  <a:lnTo>
                    <a:pt x="1274" y="1076"/>
                  </a:lnTo>
                  <a:cubicBezTo>
                    <a:pt x="1061" y="1073"/>
                    <a:pt x="846" y="1045"/>
                    <a:pt x="616" y="993"/>
                  </a:cubicBezTo>
                  <a:cubicBezTo>
                    <a:pt x="440" y="953"/>
                    <a:pt x="180" y="804"/>
                    <a:pt x="127" y="772"/>
                  </a:cubicBezTo>
                  <a:lnTo>
                    <a:pt x="127" y="1012"/>
                  </a:lnTo>
                  <a:cubicBezTo>
                    <a:pt x="127" y="1122"/>
                    <a:pt x="259" y="1226"/>
                    <a:pt x="508" y="1315"/>
                  </a:cubicBezTo>
                  <a:cubicBezTo>
                    <a:pt x="680" y="1364"/>
                    <a:pt x="949" y="1424"/>
                    <a:pt x="1254" y="1431"/>
                  </a:cubicBezTo>
                  <a:lnTo>
                    <a:pt x="1260" y="1431"/>
                  </a:lnTo>
                  <a:lnTo>
                    <a:pt x="1260" y="1557"/>
                  </a:lnTo>
                  <a:lnTo>
                    <a:pt x="1254" y="1557"/>
                  </a:lnTo>
                  <a:cubicBezTo>
                    <a:pt x="1048" y="1554"/>
                    <a:pt x="841" y="1526"/>
                    <a:pt x="619" y="1476"/>
                  </a:cubicBezTo>
                  <a:cubicBezTo>
                    <a:pt x="376" y="1420"/>
                    <a:pt x="173" y="1295"/>
                    <a:pt x="127" y="1265"/>
                  </a:cubicBezTo>
                  <a:lnTo>
                    <a:pt x="127" y="1546"/>
                  </a:lnTo>
                  <a:cubicBezTo>
                    <a:pt x="127" y="1660"/>
                    <a:pt x="248" y="1757"/>
                    <a:pt x="508" y="1848"/>
                  </a:cubicBezTo>
                  <a:cubicBezTo>
                    <a:pt x="696" y="1914"/>
                    <a:pt x="974" y="1957"/>
                    <a:pt x="1254" y="1964"/>
                  </a:cubicBezTo>
                  <a:lnTo>
                    <a:pt x="1260" y="1964"/>
                  </a:lnTo>
                  <a:lnTo>
                    <a:pt x="1260" y="2091"/>
                  </a:lnTo>
                  <a:lnTo>
                    <a:pt x="1254" y="2091"/>
                  </a:lnTo>
                  <a:cubicBezTo>
                    <a:pt x="1032" y="2087"/>
                    <a:pt x="808" y="2058"/>
                    <a:pt x="619" y="2009"/>
                  </a:cubicBezTo>
                  <a:cubicBezTo>
                    <a:pt x="356" y="1940"/>
                    <a:pt x="172" y="1827"/>
                    <a:pt x="127" y="1798"/>
                  </a:cubicBezTo>
                  <a:lnTo>
                    <a:pt x="127" y="2079"/>
                  </a:lnTo>
                  <a:cubicBezTo>
                    <a:pt x="127" y="2204"/>
                    <a:pt x="263" y="2311"/>
                    <a:pt x="508" y="2381"/>
                  </a:cubicBezTo>
                  <a:cubicBezTo>
                    <a:pt x="681" y="2430"/>
                    <a:pt x="950" y="2490"/>
                    <a:pt x="1254" y="2497"/>
                  </a:cubicBezTo>
                  <a:lnTo>
                    <a:pt x="1260" y="2497"/>
                  </a:lnTo>
                  <a:lnTo>
                    <a:pt x="1260" y="2626"/>
                  </a:lnTo>
                  <a:lnTo>
                    <a:pt x="1259" y="2626"/>
                  </a:lnTo>
                  <a:close/>
                  <a:moveTo>
                    <a:pt x="1313" y="12"/>
                  </a:moveTo>
                  <a:cubicBezTo>
                    <a:pt x="941" y="12"/>
                    <a:pt x="615" y="65"/>
                    <a:pt x="393" y="160"/>
                  </a:cubicBezTo>
                  <a:cubicBezTo>
                    <a:pt x="135" y="273"/>
                    <a:pt x="13" y="396"/>
                    <a:pt x="13" y="547"/>
                  </a:cubicBezTo>
                  <a:lnTo>
                    <a:pt x="13" y="2097"/>
                  </a:lnTo>
                  <a:cubicBezTo>
                    <a:pt x="13" y="2241"/>
                    <a:pt x="152" y="2376"/>
                    <a:pt x="392" y="2467"/>
                  </a:cubicBezTo>
                  <a:cubicBezTo>
                    <a:pt x="601" y="2556"/>
                    <a:pt x="904" y="2608"/>
                    <a:pt x="1247" y="2615"/>
                  </a:cubicBezTo>
                  <a:lnTo>
                    <a:pt x="1247" y="2513"/>
                  </a:lnTo>
                  <a:cubicBezTo>
                    <a:pt x="945" y="2505"/>
                    <a:pt x="677" y="2446"/>
                    <a:pt x="504" y="2395"/>
                  </a:cubicBezTo>
                  <a:cubicBezTo>
                    <a:pt x="252" y="2323"/>
                    <a:pt x="114" y="2212"/>
                    <a:pt x="114" y="2080"/>
                  </a:cubicBezTo>
                  <a:lnTo>
                    <a:pt x="114" y="1775"/>
                  </a:lnTo>
                  <a:lnTo>
                    <a:pt x="124" y="1782"/>
                  </a:lnTo>
                  <a:cubicBezTo>
                    <a:pt x="125" y="1783"/>
                    <a:pt x="323" y="1920"/>
                    <a:pt x="622" y="1998"/>
                  </a:cubicBezTo>
                  <a:cubicBezTo>
                    <a:pt x="806" y="2047"/>
                    <a:pt x="1028" y="2075"/>
                    <a:pt x="1246" y="2080"/>
                  </a:cubicBezTo>
                  <a:lnTo>
                    <a:pt x="1246" y="1980"/>
                  </a:lnTo>
                  <a:cubicBezTo>
                    <a:pt x="967" y="1973"/>
                    <a:pt x="690" y="1928"/>
                    <a:pt x="503" y="1862"/>
                  </a:cubicBezTo>
                  <a:cubicBezTo>
                    <a:pt x="236" y="1769"/>
                    <a:pt x="112" y="1668"/>
                    <a:pt x="112" y="1547"/>
                  </a:cubicBezTo>
                  <a:lnTo>
                    <a:pt x="112" y="1242"/>
                  </a:lnTo>
                  <a:lnTo>
                    <a:pt x="123" y="1249"/>
                  </a:lnTo>
                  <a:cubicBezTo>
                    <a:pt x="125" y="1250"/>
                    <a:pt x="347" y="1403"/>
                    <a:pt x="620" y="1465"/>
                  </a:cubicBezTo>
                  <a:cubicBezTo>
                    <a:pt x="838" y="1515"/>
                    <a:pt x="1043" y="1542"/>
                    <a:pt x="1246" y="1547"/>
                  </a:cubicBezTo>
                  <a:lnTo>
                    <a:pt x="1246" y="1445"/>
                  </a:lnTo>
                  <a:cubicBezTo>
                    <a:pt x="944" y="1437"/>
                    <a:pt x="676" y="1378"/>
                    <a:pt x="503" y="1328"/>
                  </a:cubicBezTo>
                  <a:cubicBezTo>
                    <a:pt x="247" y="1237"/>
                    <a:pt x="112" y="1127"/>
                    <a:pt x="112" y="1012"/>
                  </a:cubicBezTo>
                  <a:lnTo>
                    <a:pt x="112" y="750"/>
                  </a:lnTo>
                  <a:lnTo>
                    <a:pt x="121" y="755"/>
                  </a:lnTo>
                  <a:cubicBezTo>
                    <a:pt x="124" y="756"/>
                    <a:pt x="422" y="936"/>
                    <a:pt x="618" y="979"/>
                  </a:cubicBezTo>
                  <a:cubicBezTo>
                    <a:pt x="843" y="1031"/>
                    <a:pt x="1054" y="1059"/>
                    <a:pt x="1263" y="1063"/>
                  </a:cubicBezTo>
                  <a:cubicBezTo>
                    <a:pt x="1251" y="1031"/>
                    <a:pt x="1248" y="995"/>
                    <a:pt x="1254" y="961"/>
                  </a:cubicBezTo>
                  <a:cubicBezTo>
                    <a:pt x="615" y="947"/>
                    <a:pt x="128" y="676"/>
                    <a:pt x="128" y="545"/>
                  </a:cubicBezTo>
                  <a:cubicBezTo>
                    <a:pt x="128" y="431"/>
                    <a:pt x="263" y="322"/>
                    <a:pt x="516" y="231"/>
                  </a:cubicBezTo>
                  <a:cubicBezTo>
                    <a:pt x="771" y="134"/>
                    <a:pt x="1089" y="113"/>
                    <a:pt x="1311" y="113"/>
                  </a:cubicBezTo>
                  <a:cubicBezTo>
                    <a:pt x="1563" y="113"/>
                    <a:pt x="1867" y="157"/>
                    <a:pt x="2104" y="231"/>
                  </a:cubicBezTo>
                  <a:cubicBezTo>
                    <a:pt x="2358" y="322"/>
                    <a:pt x="2493" y="432"/>
                    <a:pt x="2493" y="547"/>
                  </a:cubicBezTo>
                  <a:cubicBezTo>
                    <a:pt x="2493" y="652"/>
                    <a:pt x="2152" y="884"/>
                    <a:pt x="1596" y="947"/>
                  </a:cubicBezTo>
                  <a:cubicBezTo>
                    <a:pt x="1603" y="981"/>
                    <a:pt x="1603" y="1016"/>
                    <a:pt x="1594" y="1049"/>
                  </a:cubicBezTo>
                  <a:cubicBezTo>
                    <a:pt x="1728" y="1036"/>
                    <a:pt x="1862" y="1014"/>
                    <a:pt x="2003" y="981"/>
                  </a:cubicBezTo>
                  <a:cubicBezTo>
                    <a:pt x="2119" y="962"/>
                    <a:pt x="2476" y="786"/>
                    <a:pt x="2498" y="758"/>
                  </a:cubicBezTo>
                  <a:lnTo>
                    <a:pt x="2510" y="745"/>
                  </a:lnTo>
                  <a:lnTo>
                    <a:pt x="2510" y="762"/>
                  </a:lnTo>
                  <a:lnTo>
                    <a:pt x="2510" y="1712"/>
                  </a:lnTo>
                  <a:lnTo>
                    <a:pt x="2608" y="1712"/>
                  </a:lnTo>
                  <a:lnTo>
                    <a:pt x="2610" y="547"/>
                  </a:lnTo>
                  <a:cubicBezTo>
                    <a:pt x="2610" y="396"/>
                    <a:pt x="2489" y="273"/>
                    <a:pt x="2230" y="160"/>
                  </a:cubicBezTo>
                  <a:cubicBezTo>
                    <a:pt x="2011" y="65"/>
                    <a:pt x="1685" y="12"/>
                    <a:pt x="1313" y="1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任意多边形 3082">
              <a:extLst>
                <a:ext uri="{FF2B5EF4-FFF2-40B4-BE49-F238E27FC236}">
                  <a16:creationId xmlns:a16="http://schemas.microsoft.com/office/drawing/2014/main" id="{8790AEE0-DB3E-4FC2-AC21-CF3D381A5B50}"/>
                </a:ext>
              </a:extLst>
            </p:cNvPr>
            <p:cNvSpPr/>
            <p:nvPr/>
          </p:nvSpPr>
          <p:spPr>
            <a:xfrm>
              <a:off x="2340" y="9775"/>
              <a:ext cx="148" cy="148"/>
            </a:xfrm>
            <a:custGeom>
              <a:avLst/>
              <a:gdLst/>
              <a:ahLst/>
              <a:cxnLst/>
              <a:rect l="0" t="0" r="0" b="0"/>
              <a:pathLst>
                <a:path w="260" h="260">
                  <a:moveTo>
                    <a:pt x="129" y="259"/>
                  </a:moveTo>
                  <a:cubicBezTo>
                    <a:pt x="58" y="259"/>
                    <a:pt x="0" y="200"/>
                    <a:pt x="0" y="129"/>
                  </a:cubicBezTo>
                  <a:cubicBezTo>
                    <a:pt x="0" y="57"/>
                    <a:pt x="58" y="0"/>
                    <a:pt x="129" y="0"/>
                  </a:cubicBezTo>
                  <a:cubicBezTo>
                    <a:pt x="200" y="0"/>
                    <a:pt x="259" y="58"/>
                    <a:pt x="259" y="129"/>
                  </a:cubicBezTo>
                  <a:cubicBezTo>
                    <a:pt x="259" y="201"/>
                    <a:pt x="202" y="259"/>
                    <a:pt x="129" y="25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任意多边形 3083">
              <a:extLst>
                <a:ext uri="{FF2B5EF4-FFF2-40B4-BE49-F238E27FC236}">
                  <a16:creationId xmlns:a16="http://schemas.microsoft.com/office/drawing/2014/main" id="{F3939A78-0E88-4A94-A3E9-28EF3BD0D516}"/>
                </a:ext>
              </a:extLst>
            </p:cNvPr>
            <p:cNvSpPr/>
            <p:nvPr/>
          </p:nvSpPr>
          <p:spPr>
            <a:xfrm>
              <a:off x="2078" y="9775"/>
              <a:ext cx="147" cy="148"/>
            </a:xfrm>
            <a:custGeom>
              <a:avLst/>
              <a:gdLst/>
              <a:ahLst/>
              <a:cxnLst/>
              <a:rect l="0" t="0" r="0" b="0"/>
              <a:pathLst>
                <a:path w="260" h="260">
                  <a:moveTo>
                    <a:pt x="130" y="259"/>
                  </a:moveTo>
                  <a:cubicBezTo>
                    <a:pt x="58" y="259"/>
                    <a:pt x="0" y="200"/>
                    <a:pt x="0" y="129"/>
                  </a:cubicBezTo>
                  <a:cubicBezTo>
                    <a:pt x="0" y="57"/>
                    <a:pt x="58" y="0"/>
                    <a:pt x="130" y="0"/>
                  </a:cubicBezTo>
                  <a:cubicBezTo>
                    <a:pt x="201" y="0"/>
                    <a:pt x="259" y="57"/>
                    <a:pt x="259" y="129"/>
                  </a:cubicBezTo>
                  <a:cubicBezTo>
                    <a:pt x="259" y="200"/>
                    <a:pt x="201" y="259"/>
                    <a:pt x="130" y="25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任意多边形 3088">
              <a:extLst>
                <a:ext uri="{FF2B5EF4-FFF2-40B4-BE49-F238E27FC236}">
                  <a16:creationId xmlns:a16="http://schemas.microsoft.com/office/drawing/2014/main" id="{2800EBA7-669B-42FD-AF5C-EE6C62089428}"/>
                </a:ext>
              </a:extLst>
            </p:cNvPr>
            <p:cNvSpPr/>
            <p:nvPr/>
          </p:nvSpPr>
          <p:spPr>
            <a:xfrm>
              <a:off x="2300" y="10128"/>
              <a:ext cx="755" cy="755"/>
            </a:xfrm>
            <a:custGeom>
              <a:avLst/>
              <a:gdLst/>
              <a:ahLst/>
              <a:cxnLst/>
              <a:rect l="0" t="0" r="0" b="0"/>
              <a:pathLst>
                <a:path w="1331" h="1330">
                  <a:moveTo>
                    <a:pt x="132" y="131"/>
                  </a:moveTo>
                  <a:cubicBezTo>
                    <a:pt x="216" y="47"/>
                    <a:pt x="328" y="0"/>
                    <a:pt x="448" y="0"/>
                  </a:cubicBezTo>
                  <a:cubicBezTo>
                    <a:pt x="568" y="0"/>
                    <a:pt x="681" y="47"/>
                    <a:pt x="765" y="131"/>
                  </a:cubicBezTo>
                  <a:cubicBezTo>
                    <a:pt x="849" y="215"/>
                    <a:pt x="896" y="328"/>
                    <a:pt x="896" y="448"/>
                  </a:cubicBezTo>
                  <a:cubicBezTo>
                    <a:pt x="896" y="532"/>
                    <a:pt x="872" y="614"/>
                    <a:pt x="828" y="684"/>
                  </a:cubicBezTo>
                  <a:cubicBezTo>
                    <a:pt x="832" y="687"/>
                    <a:pt x="906" y="759"/>
                    <a:pt x="906" y="759"/>
                  </a:cubicBezTo>
                  <a:cubicBezTo>
                    <a:pt x="933" y="749"/>
                    <a:pt x="966" y="754"/>
                    <a:pt x="987" y="775"/>
                  </a:cubicBezTo>
                  <a:lnTo>
                    <a:pt x="1307" y="1096"/>
                  </a:lnTo>
                  <a:cubicBezTo>
                    <a:pt x="1322" y="1110"/>
                    <a:pt x="1330" y="1128"/>
                    <a:pt x="1330" y="1148"/>
                  </a:cubicBezTo>
                  <a:cubicBezTo>
                    <a:pt x="1330" y="1167"/>
                    <a:pt x="1322" y="1187"/>
                    <a:pt x="1307" y="1201"/>
                  </a:cubicBezTo>
                  <a:lnTo>
                    <a:pt x="1202" y="1307"/>
                  </a:lnTo>
                  <a:cubicBezTo>
                    <a:pt x="1187" y="1321"/>
                    <a:pt x="1169" y="1329"/>
                    <a:pt x="1149" y="1329"/>
                  </a:cubicBezTo>
                  <a:cubicBezTo>
                    <a:pt x="1129" y="1329"/>
                    <a:pt x="1111" y="1321"/>
                    <a:pt x="1096" y="1307"/>
                  </a:cubicBezTo>
                  <a:lnTo>
                    <a:pt x="776" y="986"/>
                  </a:lnTo>
                  <a:cubicBezTo>
                    <a:pt x="761" y="972"/>
                    <a:pt x="753" y="953"/>
                    <a:pt x="753" y="933"/>
                  </a:cubicBezTo>
                  <a:cubicBezTo>
                    <a:pt x="753" y="924"/>
                    <a:pt x="754" y="914"/>
                    <a:pt x="758" y="906"/>
                  </a:cubicBezTo>
                  <a:cubicBezTo>
                    <a:pt x="758" y="906"/>
                    <a:pt x="687" y="833"/>
                    <a:pt x="683" y="829"/>
                  </a:cubicBezTo>
                  <a:cubicBezTo>
                    <a:pt x="613" y="873"/>
                    <a:pt x="531" y="896"/>
                    <a:pt x="447" y="896"/>
                  </a:cubicBezTo>
                  <a:cubicBezTo>
                    <a:pt x="327" y="896"/>
                    <a:pt x="214" y="850"/>
                    <a:pt x="130" y="766"/>
                  </a:cubicBezTo>
                  <a:cubicBezTo>
                    <a:pt x="45" y="681"/>
                    <a:pt x="0" y="569"/>
                    <a:pt x="0" y="449"/>
                  </a:cubicBezTo>
                  <a:cubicBezTo>
                    <a:pt x="1" y="328"/>
                    <a:pt x="47" y="215"/>
                    <a:pt x="132" y="131"/>
                  </a:cubicBezTo>
                  <a:close/>
                  <a:moveTo>
                    <a:pt x="787" y="759"/>
                  </a:moveTo>
                  <a:lnTo>
                    <a:pt x="760" y="787"/>
                  </a:lnTo>
                  <a:lnTo>
                    <a:pt x="814" y="841"/>
                  </a:lnTo>
                  <a:lnTo>
                    <a:pt x="842" y="813"/>
                  </a:lnTo>
                  <a:lnTo>
                    <a:pt x="787" y="759"/>
                  </a:lnTo>
                  <a:close/>
                  <a:moveTo>
                    <a:pt x="1148" y="1239"/>
                  </a:moveTo>
                  <a:lnTo>
                    <a:pt x="1240" y="1147"/>
                  </a:lnTo>
                  <a:lnTo>
                    <a:pt x="934" y="841"/>
                  </a:lnTo>
                  <a:lnTo>
                    <a:pt x="842" y="933"/>
                  </a:lnTo>
                  <a:lnTo>
                    <a:pt x="1148" y="1239"/>
                  </a:lnTo>
                  <a:close/>
                  <a:moveTo>
                    <a:pt x="191" y="704"/>
                  </a:moveTo>
                  <a:cubicBezTo>
                    <a:pt x="260" y="772"/>
                    <a:pt x="350" y="811"/>
                    <a:pt x="448" y="811"/>
                  </a:cubicBezTo>
                  <a:cubicBezTo>
                    <a:pt x="545" y="811"/>
                    <a:pt x="637" y="772"/>
                    <a:pt x="706" y="704"/>
                  </a:cubicBezTo>
                  <a:cubicBezTo>
                    <a:pt x="774" y="635"/>
                    <a:pt x="813" y="544"/>
                    <a:pt x="813" y="446"/>
                  </a:cubicBezTo>
                  <a:cubicBezTo>
                    <a:pt x="813" y="350"/>
                    <a:pt x="774" y="258"/>
                    <a:pt x="706" y="189"/>
                  </a:cubicBezTo>
                  <a:cubicBezTo>
                    <a:pt x="637" y="120"/>
                    <a:pt x="545" y="82"/>
                    <a:pt x="448" y="82"/>
                  </a:cubicBezTo>
                  <a:cubicBezTo>
                    <a:pt x="350" y="82"/>
                    <a:pt x="260" y="120"/>
                    <a:pt x="191" y="189"/>
                  </a:cubicBezTo>
                  <a:cubicBezTo>
                    <a:pt x="122" y="258"/>
                    <a:pt x="84" y="349"/>
                    <a:pt x="84" y="446"/>
                  </a:cubicBezTo>
                  <a:cubicBezTo>
                    <a:pt x="84" y="544"/>
                    <a:pt x="122" y="635"/>
                    <a:pt x="191" y="704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" name="任意多边形 3089">
              <a:extLst>
                <a:ext uri="{FF2B5EF4-FFF2-40B4-BE49-F238E27FC236}">
                  <a16:creationId xmlns:a16="http://schemas.microsoft.com/office/drawing/2014/main" id="{71505C00-01F9-40E2-857E-1ACBEFA7E865}"/>
                </a:ext>
              </a:extLst>
            </p:cNvPr>
            <p:cNvSpPr/>
            <p:nvPr/>
          </p:nvSpPr>
          <p:spPr>
            <a:xfrm>
              <a:off x="2403" y="10348"/>
              <a:ext cx="180" cy="187"/>
            </a:xfrm>
            <a:custGeom>
              <a:avLst/>
              <a:gdLst/>
              <a:ahLst/>
              <a:cxnLst/>
              <a:rect l="0" t="0" r="0" b="0"/>
              <a:pathLst>
                <a:path w="318" h="331">
                  <a:moveTo>
                    <a:pt x="48" y="12"/>
                  </a:moveTo>
                  <a:cubicBezTo>
                    <a:pt x="48" y="8"/>
                    <a:pt x="49" y="4"/>
                    <a:pt x="49" y="0"/>
                  </a:cubicBezTo>
                  <a:cubicBezTo>
                    <a:pt x="27" y="31"/>
                    <a:pt x="12" y="66"/>
                    <a:pt x="10" y="105"/>
                  </a:cubicBezTo>
                  <a:cubicBezTo>
                    <a:pt x="0" y="218"/>
                    <a:pt x="85" y="317"/>
                    <a:pt x="197" y="326"/>
                  </a:cubicBezTo>
                  <a:cubicBezTo>
                    <a:pt x="241" y="330"/>
                    <a:pt x="283" y="320"/>
                    <a:pt x="317" y="299"/>
                  </a:cubicBezTo>
                  <a:cubicBezTo>
                    <a:pt x="308" y="299"/>
                    <a:pt x="299" y="299"/>
                    <a:pt x="289" y="299"/>
                  </a:cubicBezTo>
                  <a:cubicBezTo>
                    <a:pt x="144" y="288"/>
                    <a:pt x="36" y="160"/>
                    <a:pt x="48" y="1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4" name="组合 344">
            <a:extLst>
              <a:ext uri="{FF2B5EF4-FFF2-40B4-BE49-F238E27FC236}">
                <a16:creationId xmlns:a16="http://schemas.microsoft.com/office/drawing/2014/main" id="{B6D98F15-A063-4997-A217-125D242D6233}"/>
              </a:ext>
            </a:extLst>
          </p:cNvPr>
          <p:cNvGrpSpPr>
            <a:grpSpLocks noChangeAspect="1"/>
          </p:cNvGrpSpPr>
          <p:nvPr/>
        </p:nvGrpSpPr>
        <p:grpSpPr>
          <a:xfrm>
            <a:off x="9832922" y="4253294"/>
            <a:ext cx="466884" cy="396000"/>
            <a:chOff x="19208" y="12023"/>
            <a:chExt cx="1630" cy="1661"/>
          </a:xfrm>
        </p:grpSpPr>
        <p:sp>
          <p:nvSpPr>
            <p:cNvPr id="495" name="任意多边形 345">
              <a:extLst>
                <a:ext uri="{FF2B5EF4-FFF2-40B4-BE49-F238E27FC236}">
                  <a16:creationId xmlns:a16="http://schemas.microsoft.com/office/drawing/2014/main" id="{ABD47C34-D223-4832-89F9-8FD3F5598268}"/>
                </a:ext>
              </a:extLst>
            </p:cNvPr>
            <p:cNvSpPr/>
            <p:nvPr/>
          </p:nvSpPr>
          <p:spPr>
            <a:xfrm>
              <a:off x="19838" y="1353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3"/>
                    <a:pt x="198" y="245"/>
                  </a:cubicBezTo>
                  <a:cubicBezTo>
                    <a:pt x="177" y="257"/>
                    <a:pt x="156" y="263"/>
                    <a:pt x="132" y="263"/>
                  </a:cubicBezTo>
                  <a:cubicBezTo>
                    <a:pt x="107" y="263"/>
                    <a:pt x="87" y="257"/>
                    <a:pt x="66" y="245"/>
                  </a:cubicBezTo>
                  <a:cubicBezTo>
                    <a:pt x="45" y="233"/>
                    <a:pt x="29" y="219"/>
                    <a:pt x="17" y="198"/>
                  </a:cubicBezTo>
                  <a:cubicBezTo>
                    <a:pt x="4" y="176"/>
                    <a:pt x="0" y="156"/>
                    <a:pt x="0" y="132"/>
                  </a:cubicBezTo>
                  <a:cubicBezTo>
                    <a:pt x="0" y="108"/>
                    <a:pt x="4" y="87"/>
                    <a:pt x="17" y="66"/>
                  </a:cubicBezTo>
                  <a:cubicBezTo>
                    <a:pt x="29" y="45"/>
                    <a:pt x="45" y="30"/>
                    <a:pt x="66" y="18"/>
                  </a:cubicBezTo>
                  <a:cubicBezTo>
                    <a:pt x="87" y="6"/>
                    <a:pt x="107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" name="任意多边形 346">
              <a:extLst>
                <a:ext uri="{FF2B5EF4-FFF2-40B4-BE49-F238E27FC236}">
                  <a16:creationId xmlns:a16="http://schemas.microsoft.com/office/drawing/2014/main" id="{7DB29D4A-128A-4523-9C41-759B2E198EE1}"/>
                </a:ext>
              </a:extLst>
            </p:cNvPr>
            <p:cNvSpPr/>
            <p:nvPr/>
          </p:nvSpPr>
          <p:spPr>
            <a:xfrm>
              <a:off x="20510" y="12625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7" y="264"/>
                    <a:pt x="87" y="258"/>
                    <a:pt x="66" y="246"/>
                  </a:cubicBezTo>
                  <a:cubicBezTo>
                    <a:pt x="45" y="234"/>
                    <a:pt x="29" y="219"/>
                    <a:pt x="17" y="198"/>
                  </a:cubicBezTo>
                  <a:cubicBezTo>
                    <a:pt x="4" y="177"/>
                    <a:pt x="0" y="156"/>
                    <a:pt x="0" y="132"/>
                  </a:cubicBezTo>
                  <a:cubicBezTo>
                    <a:pt x="0" y="108"/>
                    <a:pt x="4" y="87"/>
                    <a:pt x="17" y="66"/>
                  </a:cubicBezTo>
                  <a:cubicBezTo>
                    <a:pt x="29" y="45"/>
                    <a:pt x="45" y="30"/>
                    <a:pt x="66" y="18"/>
                  </a:cubicBezTo>
                  <a:cubicBezTo>
                    <a:pt x="87" y="5"/>
                    <a:pt x="107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7" name="任意多边形 347">
              <a:extLst>
                <a:ext uri="{FF2B5EF4-FFF2-40B4-BE49-F238E27FC236}">
                  <a16:creationId xmlns:a16="http://schemas.microsoft.com/office/drawing/2014/main" id="{9B4047B1-7510-48CA-8601-0D7BFA91ADE6}"/>
                </a:ext>
              </a:extLst>
            </p:cNvPr>
            <p:cNvSpPr/>
            <p:nvPr/>
          </p:nvSpPr>
          <p:spPr>
            <a:xfrm>
              <a:off x="19230" y="12023"/>
              <a:ext cx="1380" cy="455"/>
            </a:xfrm>
            <a:custGeom>
              <a:avLst/>
              <a:gdLst/>
              <a:ahLst/>
              <a:cxnLst/>
              <a:rect l="0" t="0" r="0" b="0"/>
              <a:pathLst>
                <a:path w="2433" h="801">
                  <a:moveTo>
                    <a:pt x="2381" y="800"/>
                  </a:moveTo>
                  <a:lnTo>
                    <a:pt x="403" y="800"/>
                  </a:lnTo>
                  <a:cubicBezTo>
                    <a:pt x="181" y="800"/>
                    <a:pt x="0" y="620"/>
                    <a:pt x="0" y="400"/>
                  </a:cubicBezTo>
                  <a:cubicBezTo>
                    <a:pt x="0" y="179"/>
                    <a:pt x="181" y="0"/>
                    <a:pt x="403" y="0"/>
                  </a:cubicBezTo>
                  <a:lnTo>
                    <a:pt x="2381" y="0"/>
                  </a:lnTo>
                  <a:cubicBezTo>
                    <a:pt x="2410" y="0"/>
                    <a:pt x="2432" y="23"/>
                    <a:pt x="2432" y="52"/>
                  </a:cubicBezTo>
                  <a:cubicBezTo>
                    <a:pt x="2432" y="81"/>
                    <a:pt x="2410" y="103"/>
                    <a:pt x="2381" y="103"/>
                  </a:cubicBezTo>
                  <a:lnTo>
                    <a:pt x="403" y="103"/>
                  </a:lnTo>
                  <a:cubicBezTo>
                    <a:pt x="238" y="103"/>
                    <a:pt x="103" y="236"/>
                    <a:pt x="103" y="400"/>
                  </a:cubicBezTo>
                  <a:cubicBezTo>
                    <a:pt x="103" y="563"/>
                    <a:pt x="238" y="697"/>
                    <a:pt x="403" y="697"/>
                  </a:cubicBezTo>
                  <a:lnTo>
                    <a:pt x="2381" y="697"/>
                  </a:lnTo>
                  <a:cubicBezTo>
                    <a:pt x="2410" y="697"/>
                    <a:pt x="2432" y="719"/>
                    <a:pt x="2432" y="749"/>
                  </a:cubicBezTo>
                  <a:cubicBezTo>
                    <a:pt x="2432" y="778"/>
                    <a:pt x="2409" y="800"/>
                    <a:pt x="2381" y="800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8" name="任意多边形 348">
              <a:extLst>
                <a:ext uri="{FF2B5EF4-FFF2-40B4-BE49-F238E27FC236}">
                  <a16:creationId xmlns:a16="http://schemas.microsoft.com/office/drawing/2014/main" id="{F7526FD9-BCA5-45F0-9EB4-D0D2B57EE237}"/>
                </a:ext>
              </a:extLst>
            </p:cNvPr>
            <p:cNvSpPr/>
            <p:nvPr/>
          </p:nvSpPr>
          <p:spPr>
            <a:xfrm>
              <a:off x="19413" y="12218"/>
              <a:ext cx="1202" cy="60"/>
            </a:xfrm>
            <a:custGeom>
              <a:avLst/>
              <a:gdLst/>
              <a:ahLst/>
              <a:cxnLst/>
              <a:rect l="0" t="0" r="0" b="0"/>
              <a:pathLst>
                <a:path w="2119" h="104">
                  <a:moveTo>
                    <a:pt x="2066" y="103"/>
                  </a:moveTo>
                  <a:lnTo>
                    <a:pt x="51" y="103"/>
                  </a:lnTo>
                  <a:cubicBezTo>
                    <a:pt x="22" y="103"/>
                    <a:pt x="0" y="80"/>
                    <a:pt x="0" y="51"/>
                  </a:cubicBezTo>
                  <a:cubicBezTo>
                    <a:pt x="0" y="22"/>
                    <a:pt x="22" y="0"/>
                    <a:pt x="51" y="0"/>
                  </a:cubicBezTo>
                  <a:lnTo>
                    <a:pt x="2066" y="0"/>
                  </a:lnTo>
                  <a:cubicBezTo>
                    <a:pt x="2095" y="0"/>
                    <a:pt x="2118" y="22"/>
                    <a:pt x="2118" y="51"/>
                  </a:cubicBezTo>
                  <a:cubicBezTo>
                    <a:pt x="2118" y="80"/>
                    <a:pt x="2094" y="103"/>
                    <a:pt x="2066" y="10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9" name="任意多边形 349">
              <a:extLst>
                <a:ext uri="{FF2B5EF4-FFF2-40B4-BE49-F238E27FC236}">
                  <a16:creationId xmlns:a16="http://schemas.microsoft.com/office/drawing/2014/main" id="{1B689E66-1BB1-438F-83A4-DF9D1D860BF4}"/>
                </a:ext>
              </a:extLst>
            </p:cNvPr>
            <p:cNvSpPr/>
            <p:nvPr/>
          </p:nvSpPr>
          <p:spPr>
            <a:xfrm>
              <a:off x="19208" y="12025"/>
              <a:ext cx="1212" cy="1625"/>
            </a:xfrm>
            <a:custGeom>
              <a:avLst/>
              <a:gdLst/>
              <a:ahLst/>
              <a:cxnLst/>
              <a:rect l="0" t="0" r="0" b="0"/>
              <a:pathLst>
                <a:path w="2137" h="2865">
                  <a:moveTo>
                    <a:pt x="1222" y="2864"/>
                  </a:moveTo>
                  <a:lnTo>
                    <a:pt x="393" y="2864"/>
                  </a:lnTo>
                  <a:cubicBezTo>
                    <a:pt x="176" y="2864"/>
                    <a:pt x="0" y="2687"/>
                    <a:pt x="0" y="2470"/>
                  </a:cubicBezTo>
                  <a:lnTo>
                    <a:pt x="0" y="393"/>
                  </a:lnTo>
                  <a:cubicBezTo>
                    <a:pt x="0" y="177"/>
                    <a:pt x="176" y="0"/>
                    <a:pt x="393" y="0"/>
                  </a:cubicBezTo>
                  <a:lnTo>
                    <a:pt x="2085" y="0"/>
                  </a:lnTo>
                  <a:cubicBezTo>
                    <a:pt x="2114" y="0"/>
                    <a:pt x="2136" y="22"/>
                    <a:pt x="2136" y="51"/>
                  </a:cubicBezTo>
                  <a:cubicBezTo>
                    <a:pt x="2136" y="80"/>
                    <a:pt x="2114" y="103"/>
                    <a:pt x="2085" y="103"/>
                  </a:cubicBezTo>
                  <a:lnTo>
                    <a:pt x="393" y="103"/>
                  </a:lnTo>
                  <a:cubicBezTo>
                    <a:pt x="233" y="103"/>
                    <a:pt x="103" y="234"/>
                    <a:pt x="103" y="393"/>
                  </a:cubicBezTo>
                  <a:lnTo>
                    <a:pt x="103" y="2470"/>
                  </a:lnTo>
                  <a:cubicBezTo>
                    <a:pt x="103" y="2630"/>
                    <a:pt x="233" y="2761"/>
                    <a:pt x="393" y="2761"/>
                  </a:cubicBezTo>
                  <a:lnTo>
                    <a:pt x="1222" y="2761"/>
                  </a:lnTo>
                  <a:cubicBezTo>
                    <a:pt x="1251" y="2761"/>
                    <a:pt x="1273" y="2783"/>
                    <a:pt x="1273" y="2812"/>
                  </a:cubicBezTo>
                  <a:cubicBezTo>
                    <a:pt x="1273" y="2841"/>
                    <a:pt x="1249" y="2864"/>
                    <a:pt x="1222" y="2864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0" name="任意多边形 350">
              <a:extLst>
                <a:ext uri="{FF2B5EF4-FFF2-40B4-BE49-F238E27FC236}">
                  <a16:creationId xmlns:a16="http://schemas.microsoft.com/office/drawing/2014/main" id="{02824C07-248B-4E92-BBC4-71EA10110762}"/>
                </a:ext>
              </a:extLst>
            </p:cNvPr>
            <p:cNvSpPr/>
            <p:nvPr/>
          </p:nvSpPr>
          <p:spPr>
            <a:xfrm>
              <a:off x="20555" y="12430"/>
              <a:ext cx="60" cy="278"/>
            </a:xfrm>
            <a:custGeom>
              <a:avLst/>
              <a:gdLst/>
              <a:ahLst/>
              <a:cxnLst/>
              <a:rect l="0" t="0" r="0" b="0"/>
              <a:pathLst>
                <a:path w="104" h="491">
                  <a:moveTo>
                    <a:pt x="51" y="490"/>
                  </a:moveTo>
                  <a:cubicBezTo>
                    <a:pt x="22" y="490"/>
                    <a:pt x="0" y="468"/>
                    <a:pt x="0" y="439"/>
                  </a:cubicBezTo>
                  <a:lnTo>
                    <a:pt x="0" y="51"/>
                  </a:lnTo>
                  <a:cubicBezTo>
                    <a:pt x="0" y="22"/>
                    <a:pt x="22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lnTo>
                    <a:pt x="103" y="439"/>
                  </a:lnTo>
                  <a:cubicBezTo>
                    <a:pt x="103" y="468"/>
                    <a:pt x="80" y="490"/>
                    <a:pt x="51" y="490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1" name="任意多边形 351">
              <a:extLst>
                <a:ext uri="{FF2B5EF4-FFF2-40B4-BE49-F238E27FC236}">
                  <a16:creationId xmlns:a16="http://schemas.microsoft.com/office/drawing/2014/main" id="{411496CD-8CBD-47E6-B254-C89DE09FA676}"/>
                </a:ext>
              </a:extLst>
            </p:cNvPr>
            <p:cNvSpPr/>
            <p:nvPr/>
          </p:nvSpPr>
          <p:spPr>
            <a:xfrm>
              <a:off x="20145" y="12813"/>
              <a:ext cx="498" cy="865"/>
            </a:xfrm>
            <a:custGeom>
              <a:avLst/>
              <a:gdLst/>
              <a:ahLst/>
              <a:cxnLst/>
              <a:rect l="0" t="0" r="0" b="0"/>
              <a:pathLst>
                <a:path w="877" h="1524">
                  <a:moveTo>
                    <a:pt x="293" y="1523"/>
                  </a:moveTo>
                  <a:cubicBezTo>
                    <a:pt x="117" y="1417"/>
                    <a:pt x="0" y="1119"/>
                    <a:pt x="0" y="784"/>
                  </a:cubicBezTo>
                  <a:cubicBezTo>
                    <a:pt x="0" y="345"/>
                    <a:pt x="192" y="0"/>
                    <a:pt x="438" y="0"/>
                  </a:cubicBezTo>
                  <a:cubicBezTo>
                    <a:pt x="683" y="0"/>
                    <a:pt x="876" y="345"/>
                    <a:pt x="876" y="784"/>
                  </a:cubicBezTo>
                  <a:cubicBezTo>
                    <a:pt x="876" y="1119"/>
                    <a:pt x="759" y="1416"/>
                    <a:pt x="584" y="1523"/>
                  </a:cubicBezTo>
                  <a:lnTo>
                    <a:pt x="543" y="1458"/>
                  </a:lnTo>
                  <a:cubicBezTo>
                    <a:pt x="694" y="1366"/>
                    <a:pt x="800" y="1088"/>
                    <a:pt x="800" y="784"/>
                  </a:cubicBezTo>
                  <a:cubicBezTo>
                    <a:pt x="800" y="401"/>
                    <a:pt x="635" y="78"/>
                    <a:pt x="438" y="78"/>
                  </a:cubicBezTo>
                  <a:cubicBezTo>
                    <a:pt x="243" y="78"/>
                    <a:pt x="76" y="401"/>
                    <a:pt x="76" y="784"/>
                  </a:cubicBezTo>
                  <a:cubicBezTo>
                    <a:pt x="76" y="1089"/>
                    <a:pt x="182" y="1366"/>
                    <a:pt x="332" y="1458"/>
                  </a:cubicBezTo>
                  <a:lnTo>
                    <a:pt x="293" y="152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2" name="任意多边形 352">
              <a:extLst>
                <a:ext uri="{FF2B5EF4-FFF2-40B4-BE49-F238E27FC236}">
                  <a16:creationId xmlns:a16="http://schemas.microsoft.com/office/drawing/2014/main" id="{C8DB9181-CD97-4A44-97CB-FE1FB4328297}"/>
                </a:ext>
              </a:extLst>
            </p:cNvPr>
            <p:cNvSpPr/>
            <p:nvPr/>
          </p:nvSpPr>
          <p:spPr>
            <a:xfrm>
              <a:off x="19958" y="13105"/>
              <a:ext cx="862" cy="280"/>
            </a:xfrm>
            <a:custGeom>
              <a:avLst/>
              <a:gdLst/>
              <a:ahLst/>
              <a:cxnLst/>
              <a:rect l="0" t="0" r="0" b="0"/>
              <a:pathLst>
                <a:path w="1521" h="494">
                  <a:moveTo>
                    <a:pt x="785" y="493"/>
                  </a:moveTo>
                  <a:cubicBezTo>
                    <a:pt x="395" y="493"/>
                    <a:pt x="0" y="409"/>
                    <a:pt x="0" y="247"/>
                  </a:cubicBezTo>
                  <a:cubicBezTo>
                    <a:pt x="0" y="84"/>
                    <a:pt x="395" y="0"/>
                    <a:pt x="785" y="0"/>
                  </a:cubicBezTo>
                  <a:cubicBezTo>
                    <a:pt x="1122" y="0"/>
                    <a:pt x="1410" y="59"/>
                    <a:pt x="1519" y="152"/>
                  </a:cubicBezTo>
                  <a:lnTo>
                    <a:pt x="1469" y="211"/>
                  </a:lnTo>
                  <a:cubicBezTo>
                    <a:pt x="1392" y="146"/>
                    <a:pt x="1146" y="78"/>
                    <a:pt x="785" y="78"/>
                  </a:cubicBezTo>
                  <a:cubicBezTo>
                    <a:pt x="321" y="78"/>
                    <a:pt x="77" y="189"/>
                    <a:pt x="77" y="248"/>
                  </a:cubicBezTo>
                  <a:cubicBezTo>
                    <a:pt x="77" y="307"/>
                    <a:pt x="320" y="418"/>
                    <a:pt x="785" y="418"/>
                  </a:cubicBezTo>
                  <a:cubicBezTo>
                    <a:pt x="1147" y="418"/>
                    <a:pt x="1394" y="348"/>
                    <a:pt x="1470" y="284"/>
                  </a:cubicBezTo>
                  <a:lnTo>
                    <a:pt x="1520" y="343"/>
                  </a:lnTo>
                  <a:cubicBezTo>
                    <a:pt x="1411" y="434"/>
                    <a:pt x="1123" y="493"/>
                    <a:pt x="785" y="49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3" name="任意多边形 353">
              <a:extLst>
                <a:ext uri="{FF2B5EF4-FFF2-40B4-BE49-F238E27FC236}">
                  <a16:creationId xmlns:a16="http://schemas.microsoft.com/office/drawing/2014/main" id="{4398B166-978D-4C8A-ADDD-7163A55C0BA2}"/>
                </a:ext>
              </a:extLst>
            </p:cNvPr>
            <p:cNvSpPr/>
            <p:nvPr/>
          </p:nvSpPr>
          <p:spPr>
            <a:xfrm>
              <a:off x="20370" y="12815"/>
              <a:ext cx="45" cy="848"/>
            </a:xfrm>
            <a:custGeom>
              <a:avLst/>
              <a:gdLst/>
              <a:ahLst/>
              <a:cxnLst/>
              <a:rect l="0" t="0" r="0" b="0"/>
              <a:pathLst>
                <a:path w="79" h="1494">
                  <a:moveTo>
                    <a:pt x="39" y="1493"/>
                  </a:moveTo>
                  <a:lnTo>
                    <a:pt x="0" y="14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1493"/>
                  </a:lnTo>
                  <a:lnTo>
                    <a:pt x="39" y="149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4" name="任意多边形 354">
              <a:extLst>
                <a:ext uri="{FF2B5EF4-FFF2-40B4-BE49-F238E27FC236}">
                  <a16:creationId xmlns:a16="http://schemas.microsoft.com/office/drawing/2014/main" id="{D1369B25-6DD9-4A95-9DBA-39951812DF45}"/>
                </a:ext>
              </a:extLst>
            </p:cNvPr>
            <p:cNvSpPr/>
            <p:nvPr/>
          </p:nvSpPr>
          <p:spPr>
            <a:xfrm>
              <a:off x="19948" y="12798"/>
              <a:ext cx="890" cy="887"/>
            </a:xfrm>
            <a:custGeom>
              <a:avLst/>
              <a:gdLst/>
              <a:ahLst/>
              <a:cxnLst/>
              <a:rect l="0" t="0" r="0" b="0"/>
              <a:pathLst>
                <a:path w="1571" h="1565">
                  <a:moveTo>
                    <a:pt x="785" y="1564"/>
                  </a:moveTo>
                  <a:cubicBezTo>
                    <a:pt x="352" y="1564"/>
                    <a:pt x="0" y="1214"/>
                    <a:pt x="0" y="783"/>
                  </a:cubicBezTo>
                  <a:cubicBezTo>
                    <a:pt x="0" y="351"/>
                    <a:pt x="352" y="0"/>
                    <a:pt x="785" y="0"/>
                  </a:cubicBezTo>
                  <a:cubicBezTo>
                    <a:pt x="1218" y="0"/>
                    <a:pt x="1570" y="351"/>
                    <a:pt x="1570" y="783"/>
                  </a:cubicBezTo>
                  <a:cubicBezTo>
                    <a:pt x="1570" y="1214"/>
                    <a:pt x="1218" y="1564"/>
                    <a:pt x="785" y="1564"/>
                  </a:cubicBezTo>
                  <a:close/>
                  <a:moveTo>
                    <a:pt x="785" y="75"/>
                  </a:moveTo>
                  <a:cubicBezTo>
                    <a:pt x="395" y="75"/>
                    <a:pt x="78" y="391"/>
                    <a:pt x="78" y="781"/>
                  </a:cubicBezTo>
                  <a:cubicBezTo>
                    <a:pt x="78" y="1170"/>
                    <a:pt x="396" y="1487"/>
                    <a:pt x="785" y="1487"/>
                  </a:cubicBezTo>
                  <a:cubicBezTo>
                    <a:pt x="1176" y="1487"/>
                    <a:pt x="1493" y="1170"/>
                    <a:pt x="1493" y="781"/>
                  </a:cubicBezTo>
                  <a:cubicBezTo>
                    <a:pt x="1493" y="391"/>
                    <a:pt x="1176" y="75"/>
                    <a:pt x="785" y="7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5" name="任意多边形 355">
              <a:extLst>
                <a:ext uri="{FF2B5EF4-FFF2-40B4-BE49-F238E27FC236}">
                  <a16:creationId xmlns:a16="http://schemas.microsoft.com/office/drawing/2014/main" id="{97BF4209-42B5-4050-AC13-3573EB37A403}"/>
                </a:ext>
              </a:extLst>
            </p:cNvPr>
            <p:cNvSpPr/>
            <p:nvPr/>
          </p:nvSpPr>
          <p:spPr>
            <a:xfrm>
              <a:off x="19415" y="12433"/>
              <a:ext cx="375" cy="585"/>
            </a:xfrm>
            <a:custGeom>
              <a:avLst/>
              <a:gdLst/>
              <a:ahLst/>
              <a:cxnLst/>
              <a:rect l="0" t="0" r="0" b="0"/>
              <a:pathLst>
                <a:path w="661" h="1031">
                  <a:moveTo>
                    <a:pt x="570" y="1023"/>
                  </a:moveTo>
                  <a:cubicBezTo>
                    <a:pt x="540" y="1023"/>
                    <a:pt x="512" y="1007"/>
                    <a:pt x="495" y="978"/>
                  </a:cubicBezTo>
                  <a:lnTo>
                    <a:pt x="342" y="712"/>
                  </a:lnTo>
                  <a:lnTo>
                    <a:pt x="160" y="984"/>
                  </a:lnTo>
                  <a:cubicBezTo>
                    <a:pt x="136" y="1017"/>
                    <a:pt x="99" y="1030"/>
                    <a:pt x="63" y="1018"/>
                  </a:cubicBezTo>
                  <a:cubicBezTo>
                    <a:pt x="25" y="1006"/>
                    <a:pt x="0" y="968"/>
                    <a:pt x="0" y="924"/>
                  </a:cubicBezTo>
                  <a:lnTo>
                    <a:pt x="0" y="52"/>
                  </a:ln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3" y="23"/>
                    <a:pt x="103" y="52"/>
                  </a:cubicBezTo>
                  <a:lnTo>
                    <a:pt x="103" y="885"/>
                  </a:lnTo>
                  <a:lnTo>
                    <a:pt x="273" y="631"/>
                  </a:lnTo>
                  <a:cubicBezTo>
                    <a:pt x="292" y="605"/>
                    <a:pt x="319" y="592"/>
                    <a:pt x="349" y="593"/>
                  </a:cubicBezTo>
                  <a:cubicBezTo>
                    <a:pt x="378" y="594"/>
                    <a:pt x="404" y="611"/>
                    <a:pt x="420" y="638"/>
                  </a:cubicBezTo>
                  <a:lnTo>
                    <a:pt x="557" y="878"/>
                  </a:lnTo>
                  <a:lnTo>
                    <a:pt x="557" y="70"/>
                  </a:lnTo>
                  <a:cubicBezTo>
                    <a:pt x="557" y="41"/>
                    <a:pt x="578" y="19"/>
                    <a:pt x="608" y="19"/>
                  </a:cubicBezTo>
                  <a:cubicBezTo>
                    <a:pt x="637" y="19"/>
                    <a:pt x="660" y="41"/>
                    <a:pt x="660" y="70"/>
                  </a:cubicBezTo>
                  <a:lnTo>
                    <a:pt x="660" y="924"/>
                  </a:lnTo>
                  <a:cubicBezTo>
                    <a:pt x="660" y="970"/>
                    <a:pt x="632" y="1007"/>
                    <a:pt x="591" y="1019"/>
                  </a:cubicBezTo>
                  <a:cubicBezTo>
                    <a:pt x="586" y="1023"/>
                    <a:pt x="578" y="1023"/>
                    <a:pt x="570" y="102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6" name="组合 43">
            <a:extLst>
              <a:ext uri="{FF2B5EF4-FFF2-40B4-BE49-F238E27FC236}">
                <a16:creationId xmlns:a16="http://schemas.microsoft.com/office/drawing/2014/main" id="{FC998BC2-F25F-40D2-8C52-55EE24226D5C}"/>
              </a:ext>
            </a:extLst>
          </p:cNvPr>
          <p:cNvGrpSpPr>
            <a:grpSpLocks noChangeAspect="1"/>
          </p:cNvGrpSpPr>
          <p:nvPr/>
        </p:nvGrpSpPr>
        <p:grpSpPr>
          <a:xfrm>
            <a:off x="8756411" y="4253294"/>
            <a:ext cx="502645" cy="396000"/>
            <a:chOff x="20870" y="11488"/>
            <a:chExt cx="1290" cy="1315"/>
          </a:xfrm>
        </p:grpSpPr>
        <p:sp>
          <p:nvSpPr>
            <p:cNvPr id="507" name="任意多边形 3846">
              <a:extLst>
                <a:ext uri="{FF2B5EF4-FFF2-40B4-BE49-F238E27FC236}">
                  <a16:creationId xmlns:a16="http://schemas.microsoft.com/office/drawing/2014/main" id="{35AC15D0-1417-45F5-A3D2-AF0D252CA9F9}"/>
                </a:ext>
              </a:extLst>
            </p:cNvPr>
            <p:cNvSpPr/>
            <p:nvPr/>
          </p:nvSpPr>
          <p:spPr>
            <a:xfrm>
              <a:off x="20870" y="11488"/>
              <a:ext cx="1290" cy="1282"/>
            </a:xfrm>
            <a:custGeom>
              <a:avLst/>
              <a:gdLst/>
              <a:ahLst/>
              <a:cxnLst>
                <a:cxn ang="0">
                  <a:pos x="739" y="1280"/>
                </a:cxn>
                <a:cxn ang="0">
                  <a:pos x="716" y="1259"/>
                </a:cxn>
                <a:cxn ang="0">
                  <a:pos x="736" y="1233"/>
                </a:cxn>
                <a:cxn ang="0">
                  <a:pos x="1241" y="644"/>
                </a:cxn>
                <a:cxn ang="0">
                  <a:pos x="644" y="48"/>
                </a:cxn>
                <a:cxn ang="0">
                  <a:pos x="47" y="644"/>
                </a:cxn>
                <a:cxn ang="0">
                  <a:pos x="551" y="1233"/>
                </a:cxn>
                <a:cxn ang="0">
                  <a:pos x="571" y="1259"/>
                </a:cxn>
                <a:cxn ang="0">
                  <a:pos x="545" y="1280"/>
                </a:cxn>
                <a:cxn ang="0">
                  <a:pos x="0" y="644"/>
                </a:cxn>
                <a:cxn ang="0">
                  <a:pos x="644" y="0"/>
                </a:cxn>
                <a:cxn ang="0">
                  <a:pos x="1289" y="644"/>
                </a:cxn>
                <a:cxn ang="0">
                  <a:pos x="744" y="1280"/>
                </a:cxn>
                <a:cxn ang="0">
                  <a:pos x="739" y="1280"/>
                </a:cxn>
              </a:cxnLst>
              <a:rect l="0" t="0" r="0" b="0"/>
              <a:pathLst>
                <a:path w="2274" h="2260">
                  <a:moveTo>
                    <a:pt x="1303" y="2256"/>
                  </a:moveTo>
                  <a:cubicBezTo>
                    <a:pt x="1283" y="2256"/>
                    <a:pt x="1266" y="2242"/>
                    <a:pt x="1263" y="2220"/>
                  </a:cubicBezTo>
                  <a:cubicBezTo>
                    <a:pt x="1258" y="2197"/>
                    <a:pt x="1275" y="2177"/>
                    <a:pt x="1298" y="2174"/>
                  </a:cubicBezTo>
                  <a:cubicBezTo>
                    <a:pt x="1815" y="2093"/>
                    <a:pt x="2187" y="1655"/>
                    <a:pt x="2187" y="1136"/>
                  </a:cubicBezTo>
                  <a:cubicBezTo>
                    <a:pt x="2187" y="555"/>
                    <a:pt x="1714" y="84"/>
                    <a:pt x="1135" y="84"/>
                  </a:cubicBezTo>
                  <a:cubicBezTo>
                    <a:pt x="556" y="84"/>
                    <a:pt x="83" y="557"/>
                    <a:pt x="83" y="1136"/>
                  </a:cubicBezTo>
                  <a:cubicBezTo>
                    <a:pt x="83" y="1657"/>
                    <a:pt x="458" y="2093"/>
                    <a:pt x="971" y="2174"/>
                  </a:cubicBezTo>
                  <a:cubicBezTo>
                    <a:pt x="995" y="2178"/>
                    <a:pt x="1010" y="2199"/>
                    <a:pt x="1007" y="2220"/>
                  </a:cubicBezTo>
                  <a:cubicBezTo>
                    <a:pt x="1003" y="2244"/>
                    <a:pt x="984" y="2259"/>
                    <a:pt x="961" y="2256"/>
                  </a:cubicBezTo>
                  <a:cubicBezTo>
                    <a:pt x="405" y="2171"/>
                    <a:pt x="0" y="1699"/>
                    <a:pt x="0" y="1136"/>
                  </a:cubicBezTo>
                  <a:cubicBezTo>
                    <a:pt x="0" y="510"/>
                    <a:pt x="511" y="0"/>
                    <a:pt x="1136" y="0"/>
                  </a:cubicBezTo>
                  <a:cubicBezTo>
                    <a:pt x="1762" y="0"/>
                    <a:pt x="2273" y="510"/>
                    <a:pt x="2273" y="1136"/>
                  </a:cubicBezTo>
                  <a:cubicBezTo>
                    <a:pt x="2273" y="1699"/>
                    <a:pt x="1868" y="2171"/>
                    <a:pt x="1312" y="2256"/>
                  </a:cubicBezTo>
                  <a:cubicBezTo>
                    <a:pt x="1308" y="2256"/>
                    <a:pt x="1305" y="2256"/>
                    <a:pt x="1303" y="2256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8" name="任意多边形 3847">
              <a:extLst>
                <a:ext uri="{FF2B5EF4-FFF2-40B4-BE49-F238E27FC236}">
                  <a16:creationId xmlns:a16="http://schemas.microsoft.com/office/drawing/2014/main" id="{D285D4AC-11D4-4E90-A382-271E0B4D2B35}"/>
                </a:ext>
              </a:extLst>
            </p:cNvPr>
            <p:cNvSpPr/>
            <p:nvPr/>
          </p:nvSpPr>
          <p:spPr>
            <a:xfrm>
              <a:off x="21355" y="12683"/>
              <a:ext cx="120" cy="120"/>
            </a:xfrm>
            <a:custGeom>
              <a:avLst/>
              <a:gdLst/>
              <a:ahLst/>
              <a:cxnLst>
                <a:cxn ang="0">
                  <a:pos x="119" y="60"/>
                </a:cxn>
                <a:cxn ang="0">
                  <a:pos x="112" y="90"/>
                </a:cxn>
                <a:cxn ang="0">
                  <a:pos x="90" y="112"/>
                </a:cxn>
                <a:cxn ang="0">
                  <a:pos x="60" y="119"/>
                </a:cxn>
                <a:cxn ang="0">
                  <a:pos x="30" y="112"/>
                </a:cxn>
                <a:cxn ang="0">
                  <a:pos x="8" y="90"/>
                </a:cxn>
                <a:cxn ang="0">
                  <a:pos x="0" y="60"/>
                </a:cxn>
                <a:cxn ang="0">
                  <a:pos x="8" y="30"/>
                </a:cxn>
                <a:cxn ang="0">
                  <a:pos x="30" y="8"/>
                </a:cxn>
                <a:cxn ang="0">
                  <a:pos x="60" y="0"/>
                </a:cxn>
                <a:cxn ang="0">
                  <a:pos x="90" y="8"/>
                </a:cxn>
                <a:cxn ang="0">
                  <a:pos x="112" y="30"/>
                </a:cxn>
                <a:cxn ang="0">
                  <a:pos x="119" y="60"/>
                </a:cxn>
              </a:cxnLst>
              <a:rect l="0" t="0" r="0" b="0"/>
              <a:pathLst>
                <a:path w="213" h="213">
                  <a:moveTo>
                    <a:pt x="212" y="106"/>
                  </a:moveTo>
                  <a:cubicBezTo>
                    <a:pt x="212" y="126"/>
                    <a:pt x="208" y="142"/>
                    <a:pt x="198" y="159"/>
                  </a:cubicBezTo>
                  <a:cubicBezTo>
                    <a:pt x="188" y="176"/>
                    <a:pt x="176" y="188"/>
                    <a:pt x="159" y="198"/>
                  </a:cubicBezTo>
                  <a:cubicBezTo>
                    <a:pt x="142" y="208"/>
                    <a:pt x="126" y="212"/>
                    <a:pt x="106" y="212"/>
                  </a:cubicBezTo>
                  <a:cubicBezTo>
                    <a:pt x="87" y="212"/>
                    <a:pt x="70" y="208"/>
                    <a:pt x="53" y="198"/>
                  </a:cubicBezTo>
                  <a:cubicBezTo>
                    <a:pt x="36" y="188"/>
                    <a:pt x="24" y="176"/>
                    <a:pt x="14" y="159"/>
                  </a:cubicBezTo>
                  <a:cubicBezTo>
                    <a:pt x="5" y="142"/>
                    <a:pt x="0" y="126"/>
                    <a:pt x="0" y="106"/>
                  </a:cubicBezTo>
                  <a:cubicBezTo>
                    <a:pt x="0" y="87"/>
                    <a:pt x="5" y="70"/>
                    <a:pt x="14" y="53"/>
                  </a:cubicBezTo>
                  <a:cubicBezTo>
                    <a:pt x="24" y="36"/>
                    <a:pt x="36" y="25"/>
                    <a:pt x="53" y="15"/>
                  </a:cubicBezTo>
                  <a:cubicBezTo>
                    <a:pt x="70" y="6"/>
                    <a:pt x="87" y="0"/>
                    <a:pt x="106" y="0"/>
                  </a:cubicBezTo>
                  <a:cubicBezTo>
                    <a:pt x="126" y="0"/>
                    <a:pt x="142" y="6"/>
                    <a:pt x="159" y="15"/>
                  </a:cubicBezTo>
                  <a:cubicBezTo>
                    <a:pt x="176" y="25"/>
                    <a:pt x="188" y="36"/>
                    <a:pt x="198" y="53"/>
                  </a:cubicBezTo>
                  <a:cubicBezTo>
                    <a:pt x="208" y="70"/>
                    <a:pt x="212" y="87"/>
                    <a:pt x="212" y="106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9" name="任意多边形 3848">
              <a:extLst>
                <a:ext uri="{FF2B5EF4-FFF2-40B4-BE49-F238E27FC236}">
                  <a16:creationId xmlns:a16="http://schemas.microsoft.com/office/drawing/2014/main" id="{9EC271C5-EE43-4E82-BBB1-6EA3BB7A5D92}"/>
                </a:ext>
              </a:extLst>
            </p:cNvPr>
            <p:cNvSpPr/>
            <p:nvPr/>
          </p:nvSpPr>
          <p:spPr>
            <a:xfrm>
              <a:off x="21548" y="12683"/>
              <a:ext cx="120" cy="120"/>
            </a:xfrm>
            <a:custGeom>
              <a:avLst/>
              <a:gdLst/>
              <a:ahLst/>
              <a:cxnLst>
                <a:cxn ang="0">
                  <a:pos x="119" y="60"/>
                </a:cxn>
                <a:cxn ang="0">
                  <a:pos x="112" y="90"/>
                </a:cxn>
                <a:cxn ang="0">
                  <a:pos x="90" y="112"/>
                </a:cxn>
                <a:cxn ang="0">
                  <a:pos x="60" y="119"/>
                </a:cxn>
                <a:cxn ang="0">
                  <a:pos x="30" y="112"/>
                </a:cxn>
                <a:cxn ang="0">
                  <a:pos x="8" y="90"/>
                </a:cxn>
                <a:cxn ang="0">
                  <a:pos x="0" y="60"/>
                </a:cxn>
                <a:cxn ang="0">
                  <a:pos x="8" y="30"/>
                </a:cxn>
                <a:cxn ang="0">
                  <a:pos x="30" y="8"/>
                </a:cxn>
                <a:cxn ang="0">
                  <a:pos x="60" y="0"/>
                </a:cxn>
                <a:cxn ang="0">
                  <a:pos x="90" y="8"/>
                </a:cxn>
                <a:cxn ang="0">
                  <a:pos x="112" y="30"/>
                </a:cxn>
                <a:cxn ang="0">
                  <a:pos x="119" y="60"/>
                </a:cxn>
              </a:cxnLst>
              <a:rect l="0" t="0" r="0" b="0"/>
              <a:pathLst>
                <a:path w="213" h="213">
                  <a:moveTo>
                    <a:pt x="212" y="106"/>
                  </a:moveTo>
                  <a:cubicBezTo>
                    <a:pt x="212" y="126"/>
                    <a:pt x="208" y="142"/>
                    <a:pt x="198" y="159"/>
                  </a:cubicBezTo>
                  <a:cubicBezTo>
                    <a:pt x="189" y="176"/>
                    <a:pt x="176" y="188"/>
                    <a:pt x="159" y="198"/>
                  </a:cubicBezTo>
                  <a:cubicBezTo>
                    <a:pt x="142" y="208"/>
                    <a:pt x="126" y="212"/>
                    <a:pt x="106" y="212"/>
                  </a:cubicBezTo>
                  <a:cubicBezTo>
                    <a:pt x="87" y="212"/>
                    <a:pt x="70" y="208"/>
                    <a:pt x="53" y="198"/>
                  </a:cubicBezTo>
                  <a:cubicBezTo>
                    <a:pt x="36" y="188"/>
                    <a:pt x="24" y="176"/>
                    <a:pt x="14" y="159"/>
                  </a:cubicBezTo>
                  <a:cubicBezTo>
                    <a:pt x="5" y="142"/>
                    <a:pt x="0" y="126"/>
                    <a:pt x="0" y="106"/>
                  </a:cubicBezTo>
                  <a:cubicBezTo>
                    <a:pt x="0" y="87"/>
                    <a:pt x="5" y="70"/>
                    <a:pt x="14" y="53"/>
                  </a:cubicBezTo>
                  <a:cubicBezTo>
                    <a:pt x="24" y="36"/>
                    <a:pt x="36" y="25"/>
                    <a:pt x="53" y="15"/>
                  </a:cubicBezTo>
                  <a:cubicBezTo>
                    <a:pt x="70" y="6"/>
                    <a:pt x="86" y="0"/>
                    <a:pt x="106" y="0"/>
                  </a:cubicBezTo>
                  <a:cubicBezTo>
                    <a:pt x="125" y="0"/>
                    <a:pt x="142" y="6"/>
                    <a:pt x="159" y="15"/>
                  </a:cubicBezTo>
                  <a:cubicBezTo>
                    <a:pt x="176" y="25"/>
                    <a:pt x="189" y="36"/>
                    <a:pt x="198" y="53"/>
                  </a:cubicBezTo>
                  <a:cubicBezTo>
                    <a:pt x="208" y="70"/>
                    <a:pt x="212" y="87"/>
                    <a:pt x="212" y="106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0" name="任意多边形 3853">
              <a:extLst>
                <a:ext uri="{FF2B5EF4-FFF2-40B4-BE49-F238E27FC236}">
                  <a16:creationId xmlns:a16="http://schemas.microsoft.com/office/drawing/2014/main" id="{4311B71B-F86C-45A6-A49A-BF60812A4FDE}"/>
                </a:ext>
              </a:extLst>
            </p:cNvPr>
            <p:cNvSpPr/>
            <p:nvPr/>
          </p:nvSpPr>
          <p:spPr>
            <a:xfrm>
              <a:off x="21388" y="11665"/>
              <a:ext cx="300" cy="290"/>
            </a:xfrm>
            <a:custGeom>
              <a:avLst/>
              <a:gdLst/>
              <a:ahLst/>
              <a:cxnLst>
                <a:cxn ang="0">
                  <a:pos x="149" y="184"/>
                </a:cxn>
                <a:cxn ang="0">
                  <a:pos x="149" y="101"/>
                </a:cxn>
                <a:cxn ang="0">
                  <a:pos x="90" y="143"/>
                </a:cxn>
                <a:cxn ang="0">
                  <a:pos x="209" y="143"/>
                </a:cxn>
                <a:cxn ang="0">
                  <a:pos x="90" y="143"/>
                </a:cxn>
                <a:cxn ang="0">
                  <a:pos x="297" y="115"/>
                </a:cxn>
                <a:cxn ang="0">
                  <a:pos x="295" y="107"/>
                </a:cxn>
                <a:cxn ang="0">
                  <a:pos x="281" y="103"/>
                </a:cxn>
                <a:cxn ang="0">
                  <a:pos x="256" y="50"/>
                </a:cxn>
                <a:cxn ang="0">
                  <a:pos x="255" y="37"/>
                </a:cxn>
                <a:cxn ang="0">
                  <a:pos x="193" y="2"/>
                </a:cxn>
                <a:cxn ang="0">
                  <a:pos x="150" y="27"/>
                </a:cxn>
                <a:cxn ang="0">
                  <a:pos x="116" y="5"/>
                </a:cxn>
                <a:cxn ang="0">
                  <a:pos x="105" y="2"/>
                </a:cxn>
                <a:cxn ang="0">
                  <a:pos x="47" y="36"/>
                </a:cxn>
                <a:cxn ang="0">
                  <a:pos x="46" y="49"/>
                </a:cxn>
                <a:cxn ang="0">
                  <a:pos x="16" y="104"/>
                </a:cxn>
                <a:cxn ang="0">
                  <a:pos x="5" y="111"/>
                </a:cxn>
                <a:cxn ang="0">
                  <a:pos x="0" y="145"/>
                </a:cxn>
                <a:cxn ang="0">
                  <a:pos x="3" y="178"/>
                </a:cxn>
                <a:cxn ang="0">
                  <a:pos x="16" y="187"/>
                </a:cxn>
                <a:cxn ang="0">
                  <a:pos x="51" y="221"/>
                </a:cxn>
                <a:cxn ang="0">
                  <a:pos x="44" y="246"/>
                </a:cxn>
                <a:cxn ang="0">
                  <a:pos x="107" y="287"/>
                </a:cxn>
                <a:cxn ang="0">
                  <a:pos x="118" y="283"/>
                </a:cxn>
                <a:cxn ang="0">
                  <a:pos x="180" y="277"/>
                </a:cxn>
                <a:cxn ang="0">
                  <a:pos x="189" y="287"/>
                </a:cxn>
                <a:cxn ang="0">
                  <a:pos x="199" y="285"/>
                </a:cxn>
                <a:cxn ang="0">
                  <a:pos x="253" y="254"/>
                </a:cxn>
                <a:cxn ang="0">
                  <a:pos x="250" y="222"/>
                </a:cxn>
                <a:cxn ang="0">
                  <a:pos x="291" y="185"/>
                </a:cxn>
                <a:cxn ang="0">
                  <a:pos x="296" y="175"/>
                </a:cxn>
                <a:cxn ang="0">
                  <a:pos x="280" y="144"/>
                </a:cxn>
                <a:cxn ang="0">
                  <a:pos x="232" y="223"/>
                </a:cxn>
                <a:cxn ang="0">
                  <a:pos x="196" y="267"/>
                </a:cxn>
                <a:cxn ang="0">
                  <a:pos x="107" y="269"/>
                </a:cxn>
                <a:cxn ang="0">
                  <a:pos x="70" y="221"/>
                </a:cxn>
                <a:cxn ang="0">
                  <a:pos x="19" y="145"/>
                </a:cxn>
                <a:cxn ang="0">
                  <a:pos x="70" y="68"/>
                </a:cxn>
                <a:cxn ang="0">
                  <a:pos x="105" y="21"/>
                </a:cxn>
                <a:cxn ang="0">
                  <a:pos x="194" y="20"/>
                </a:cxn>
                <a:cxn ang="0">
                  <a:pos x="232" y="70"/>
                </a:cxn>
                <a:cxn ang="0">
                  <a:pos x="280" y="144"/>
                </a:cxn>
              </a:cxnLst>
              <a:rect l="0" t="0" r="0" b="0"/>
              <a:pathLst>
                <a:path w="528" h="513">
                  <a:moveTo>
                    <a:pt x="336" y="253"/>
                  </a:moveTo>
                  <a:cubicBezTo>
                    <a:pt x="336" y="294"/>
                    <a:pt x="303" y="326"/>
                    <a:pt x="263" y="326"/>
                  </a:cubicBezTo>
                  <a:cubicBezTo>
                    <a:pt x="224" y="326"/>
                    <a:pt x="190" y="293"/>
                    <a:pt x="190" y="253"/>
                  </a:cubicBezTo>
                  <a:cubicBezTo>
                    <a:pt x="191" y="212"/>
                    <a:pt x="222" y="179"/>
                    <a:pt x="263" y="179"/>
                  </a:cubicBezTo>
                  <a:cubicBezTo>
                    <a:pt x="302" y="179"/>
                    <a:pt x="336" y="213"/>
                    <a:pt x="336" y="253"/>
                  </a:cubicBezTo>
                  <a:close/>
                  <a:moveTo>
                    <a:pt x="159" y="253"/>
                  </a:moveTo>
                  <a:cubicBezTo>
                    <a:pt x="159" y="311"/>
                    <a:pt x="206" y="357"/>
                    <a:pt x="263" y="357"/>
                  </a:cubicBezTo>
                  <a:cubicBezTo>
                    <a:pt x="321" y="357"/>
                    <a:pt x="367" y="310"/>
                    <a:pt x="367" y="253"/>
                  </a:cubicBezTo>
                  <a:cubicBezTo>
                    <a:pt x="367" y="193"/>
                    <a:pt x="321" y="148"/>
                    <a:pt x="263" y="148"/>
                  </a:cubicBezTo>
                  <a:cubicBezTo>
                    <a:pt x="206" y="148"/>
                    <a:pt x="159" y="196"/>
                    <a:pt x="159" y="253"/>
                  </a:cubicBezTo>
                  <a:close/>
                  <a:moveTo>
                    <a:pt x="527" y="254"/>
                  </a:moveTo>
                  <a:cubicBezTo>
                    <a:pt x="527" y="237"/>
                    <a:pt x="526" y="220"/>
                    <a:pt x="522" y="203"/>
                  </a:cubicBezTo>
                  <a:cubicBezTo>
                    <a:pt x="523" y="201"/>
                    <a:pt x="523" y="200"/>
                    <a:pt x="523" y="198"/>
                  </a:cubicBezTo>
                  <a:cubicBezTo>
                    <a:pt x="522" y="195"/>
                    <a:pt x="520" y="192"/>
                    <a:pt x="519" y="190"/>
                  </a:cubicBezTo>
                  <a:cubicBezTo>
                    <a:pt x="516" y="184"/>
                    <a:pt x="509" y="180"/>
                    <a:pt x="499" y="181"/>
                  </a:cubicBezTo>
                  <a:cubicBezTo>
                    <a:pt x="497" y="181"/>
                    <a:pt x="495" y="182"/>
                    <a:pt x="494" y="183"/>
                  </a:cubicBezTo>
                  <a:cubicBezTo>
                    <a:pt x="462" y="179"/>
                    <a:pt x="440" y="153"/>
                    <a:pt x="440" y="122"/>
                  </a:cubicBezTo>
                  <a:cubicBezTo>
                    <a:pt x="440" y="109"/>
                    <a:pt x="445" y="98"/>
                    <a:pt x="450" y="89"/>
                  </a:cubicBezTo>
                  <a:cubicBezTo>
                    <a:pt x="451" y="88"/>
                    <a:pt x="451" y="86"/>
                    <a:pt x="452" y="84"/>
                  </a:cubicBezTo>
                  <a:cubicBezTo>
                    <a:pt x="454" y="78"/>
                    <a:pt x="453" y="71"/>
                    <a:pt x="448" y="66"/>
                  </a:cubicBezTo>
                  <a:cubicBezTo>
                    <a:pt x="419" y="36"/>
                    <a:pt x="381" y="14"/>
                    <a:pt x="342" y="4"/>
                  </a:cubicBezTo>
                  <a:cubicBezTo>
                    <a:pt x="341" y="3"/>
                    <a:pt x="340" y="3"/>
                    <a:pt x="339" y="3"/>
                  </a:cubicBezTo>
                  <a:cubicBezTo>
                    <a:pt x="333" y="2"/>
                    <a:pt x="326" y="4"/>
                    <a:pt x="322" y="11"/>
                  </a:cubicBezTo>
                  <a:cubicBezTo>
                    <a:pt x="313" y="33"/>
                    <a:pt x="289" y="47"/>
                    <a:pt x="264" y="47"/>
                  </a:cubicBezTo>
                  <a:cubicBezTo>
                    <a:pt x="240" y="47"/>
                    <a:pt x="218" y="33"/>
                    <a:pt x="207" y="11"/>
                  </a:cubicBezTo>
                  <a:cubicBezTo>
                    <a:pt x="206" y="10"/>
                    <a:pt x="205" y="9"/>
                    <a:pt x="204" y="8"/>
                  </a:cubicBezTo>
                  <a:cubicBezTo>
                    <a:pt x="204" y="7"/>
                    <a:pt x="203" y="6"/>
                    <a:pt x="202" y="6"/>
                  </a:cubicBezTo>
                  <a:cubicBezTo>
                    <a:pt x="197" y="2"/>
                    <a:pt x="191" y="0"/>
                    <a:pt x="185" y="4"/>
                  </a:cubicBezTo>
                  <a:cubicBezTo>
                    <a:pt x="184" y="4"/>
                    <a:pt x="183" y="5"/>
                    <a:pt x="182" y="5"/>
                  </a:cubicBezTo>
                  <a:cubicBezTo>
                    <a:pt x="146" y="18"/>
                    <a:pt x="110" y="38"/>
                    <a:pt x="82" y="64"/>
                  </a:cubicBezTo>
                  <a:cubicBezTo>
                    <a:pt x="81" y="66"/>
                    <a:pt x="79" y="68"/>
                    <a:pt x="79" y="70"/>
                  </a:cubicBezTo>
                  <a:cubicBezTo>
                    <a:pt x="76" y="75"/>
                    <a:pt x="77" y="81"/>
                    <a:pt x="81" y="86"/>
                  </a:cubicBezTo>
                  <a:cubicBezTo>
                    <a:pt x="87" y="95"/>
                    <a:pt x="90" y="108"/>
                    <a:pt x="90" y="122"/>
                  </a:cubicBezTo>
                  <a:cubicBezTo>
                    <a:pt x="90" y="158"/>
                    <a:pt x="62" y="184"/>
                    <a:pt x="28" y="184"/>
                  </a:cubicBezTo>
                  <a:cubicBezTo>
                    <a:pt x="26" y="184"/>
                    <a:pt x="24" y="184"/>
                    <a:pt x="22" y="184"/>
                  </a:cubicBezTo>
                  <a:cubicBezTo>
                    <a:pt x="15" y="185"/>
                    <a:pt x="10" y="189"/>
                    <a:pt x="8" y="196"/>
                  </a:cubicBezTo>
                  <a:cubicBezTo>
                    <a:pt x="8" y="196"/>
                    <a:pt x="8" y="196"/>
                    <a:pt x="8" y="197"/>
                  </a:cubicBezTo>
                  <a:cubicBezTo>
                    <a:pt x="3" y="217"/>
                    <a:pt x="0" y="235"/>
                    <a:pt x="0" y="257"/>
                  </a:cubicBezTo>
                  <a:cubicBezTo>
                    <a:pt x="0" y="276"/>
                    <a:pt x="1" y="294"/>
                    <a:pt x="6" y="313"/>
                  </a:cubicBezTo>
                  <a:cubicBezTo>
                    <a:pt x="6" y="314"/>
                    <a:pt x="6" y="314"/>
                    <a:pt x="6" y="315"/>
                  </a:cubicBezTo>
                  <a:cubicBezTo>
                    <a:pt x="6" y="319"/>
                    <a:pt x="8" y="322"/>
                    <a:pt x="11" y="325"/>
                  </a:cubicBezTo>
                  <a:cubicBezTo>
                    <a:pt x="15" y="329"/>
                    <a:pt x="21" y="331"/>
                    <a:pt x="28" y="330"/>
                  </a:cubicBezTo>
                  <a:cubicBezTo>
                    <a:pt x="29" y="330"/>
                    <a:pt x="31" y="330"/>
                    <a:pt x="32" y="329"/>
                  </a:cubicBezTo>
                  <a:cubicBezTo>
                    <a:pt x="66" y="331"/>
                    <a:pt x="90" y="358"/>
                    <a:pt x="90" y="391"/>
                  </a:cubicBezTo>
                  <a:cubicBezTo>
                    <a:pt x="90" y="404"/>
                    <a:pt x="85" y="414"/>
                    <a:pt x="81" y="427"/>
                  </a:cubicBezTo>
                  <a:cubicBezTo>
                    <a:pt x="78" y="430"/>
                    <a:pt x="78" y="433"/>
                    <a:pt x="78" y="436"/>
                  </a:cubicBezTo>
                  <a:cubicBezTo>
                    <a:pt x="78" y="440"/>
                    <a:pt x="79" y="444"/>
                    <a:pt x="82" y="447"/>
                  </a:cubicBezTo>
                  <a:cubicBezTo>
                    <a:pt x="112" y="477"/>
                    <a:pt x="149" y="497"/>
                    <a:pt x="188" y="508"/>
                  </a:cubicBezTo>
                  <a:cubicBezTo>
                    <a:pt x="189" y="508"/>
                    <a:pt x="189" y="508"/>
                    <a:pt x="190" y="508"/>
                  </a:cubicBezTo>
                  <a:cubicBezTo>
                    <a:pt x="195" y="512"/>
                    <a:pt x="204" y="508"/>
                    <a:pt x="208" y="500"/>
                  </a:cubicBezTo>
                  <a:cubicBezTo>
                    <a:pt x="218" y="478"/>
                    <a:pt x="241" y="464"/>
                    <a:pt x="266" y="464"/>
                  </a:cubicBezTo>
                  <a:cubicBezTo>
                    <a:pt x="287" y="464"/>
                    <a:pt x="305" y="474"/>
                    <a:pt x="317" y="490"/>
                  </a:cubicBezTo>
                  <a:cubicBezTo>
                    <a:pt x="317" y="492"/>
                    <a:pt x="318" y="495"/>
                    <a:pt x="319" y="497"/>
                  </a:cubicBezTo>
                  <a:cubicBezTo>
                    <a:pt x="322" y="503"/>
                    <a:pt x="327" y="507"/>
                    <a:pt x="332" y="508"/>
                  </a:cubicBezTo>
                  <a:cubicBezTo>
                    <a:pt x="336" y="510"/>
                    <a:pt x="341" y="510"/>
                    <a:pt x="345" y="508"/>
                  </a:cubicBezTo>
                  <a:cubicBezTo>
                    <a:pt x="347" y="507"/>
                    <a:pt x="349" y="506"/>
                    <a:pt x="350" y="504"/>
                  </a:cubicBezTo>
                  <a:cubicBezTo>
                    <a:pt x="382" y="493"/>
                    <a:pt x="412" y="476"/>
                    <a:pt x="437" y="453"/>
                  </a:cubicBezTo>
                  <a:cubicBezTo>
                    <a:pt x="440" y="453"/>
                    <a:pt x="443" y="452"/>
                    <a:pt x="445" y="450"/>
                  </a:cubicBezTo>
                  <a:cubicBezTo>
                    <a:pt x="451" y="442"/>
                    <a:pt x="454" y="433"/>
                    <a:pt x="450" y="425"/>
                  </a:cubicBezTo>
                  <a:cubicBezTo>
                    <a:pt x="443" y="416"/>
                    <a:pt x="440" y="404"/>
                    <a:pt x="440" y="393"/>
                  </a:cubicBezTo>
                  <a:cubicBezTo>
                    <a:pt x="440" y="357"/>
                    <a:pt x="468" y="330"/>
                    <a:pt x="503" y="330"/>
                  </a:cubicBezTo>
                  <a:cubicBezTo>
                    <a:pt x="507" y="330"/>
                    <a:pt x="510" y="329"/>
                    <a:pt x="513" y="327"/>
                  </a:cubicBezTo>
                  <a:cubicBezTo>
                    <a:pt x="517" y="324"/>
                    <a:pt x="520" y="319"/>
                    <a:pt x="521" y="313"/>
                  </a:cubicBezTo>
                  <a:cubicBezTo>
                    <a:pt x="521" y="312"/>
                    <a:pt x="521" y="311"/>
                    <a:pt x="521" y="310"/>
                  </a:cubicBezTo>
                  <a:cubicBezTo>
                    <a:pt x="525" y="291"/>
                    <a:pt x="527" y="274"/>
                    <a:pt x="527" y="254"/>
                  </a:cubicBezTo>
                  <a:close/>
                  <a:moveTo>
                    <a:pt x="493" y="254"/>
                  </a:moveTo>
                  <a:cubicBezTo>
                    <a:pt x="493" y="269"/>
                    <a:pt x="492" y="285"/>
                    <a:pt x="489" y="300"/>
                  </a:cubicBezTo>
                  <a:cubicBezTo>
                    <a:pt x="442" y="307"/>
                    <a:pt x="408" y="347"/>
                    <a:pt x="408" y="394"/>
                  </a:cubicBezTo>
                  <a:cubicBezTo>
                    <a:pt x="408" y="406"/>
                    <a:pt x="410" y="418"/>
                    <a:pt x="415" y="430"/>
                  </a:cubicBezTo>
                  <a:cubicBezTo>
                    <a:pt x="395" y="448"/>
                    <a:pt x="371" y="462"/>
                    <a:pt x="345" y="472"/>
                  </a:cubicBezTo>
                  <a:cubicBezTo>
                    <a:pt x="327" y="447"/>
                    <a:pt x="298" y="432"/>
                    <a:pt x="268" y="432"/>
                  </a:cubicBezTo>
                  <a:cubicBezTo>
                    <a:pt x="236" y="432"/>
                    <a:pt x="206" y="449"/>
                    <a:pt x="188" y="475"/>
                  </a:cubicBezTo>
                  <a:cubicBezTo>
                    <a:pt x="160" y="466"/>
                    <a:pt x="135" y="450"/>
                    <a:pt x="114" y="431"/>
                  </a:cubicBezTo>
                  <a:cubicBezTo>
                    <a:pt x="120" y="419"/>
                    <a:pt x="123" y="406"/>
                    <a:pt x="123" y="391"/>
                  </a:cubicBezTo>
                  <a:cubicBezTo>
                    <a:pt x="123" y="341"/>
                    <a:pt x="84" y="301"/>
                    <a:pt x="37" y="297"/>
                  </a:cubicBezTo>
                  <a:cubicBezTo>
                    <a:pt x="35" y="283"/>
                    <a:pt x="34" y="270"/>
                    <a:pt x="34" y="257"/>
                  </a:cubicBezTo>
                  <a:cubicBezTo>
                    <a:pt x="34" y="244"/>
                    <a:pt x="35" y="229"/>
                    <a:pt x="38" y="215"/>
                  </a:cubicBezTo>
                  <a:cubicBezTo>
                    <a:pt x="86" y="210"/>
                    <a:pt x="123" y="168"/>
                    <a:pt x="123" y="120"/>
                  </a:cubicBezTo>
                  <a:cubicBezTo>
                    <a:pt x="123" y="105"/>
                    <a:pt x="119" y="91"/>
                    <a:pt x="113" y="79"/>
                  </a:cubicBezTo>
                  <a:cubicBezTo>
                    <a:pt x="134" y="61"/>
                    <a:pt x="159" y="47"/>
                    <a:pt x="184" y="37"/>
                  </a:cubicBezTo>
                  <a:cubicBezTo>
                    <a:pt x="202" y="63"/>
                    <a:pt x="232" y="80"/>
                    <a:pt x="263" y="80"/>
                  </a:cubicBezTo>
                  <a:cubicBezTo>
                    <a:pt x="295" y="80"/>
                    <a:pt x="325" y="63"/>
                    <a:pt x="342" y="36"/>
                  </a:cubicBezTo>
                  <a:cubicBezTo>
                    <a:pt x="370" y="46"/>
                    <a:pt x="395" y="61"/>
                    <a:pt x="418" y="81"/>
                  </a:cubicBezTo>
                  <a:cubicBezTo>
                    <a:pt x="412" y="94"/>
                    <a:pt x="408" y="108"/>
                    <a:pt x="408" y="123"/>
                  </a:cubicBezTo>
                  <a:cubicBezTo>
                    <a:pt x="408" y="172"/>
                    <a:pt x="445" y="212"/>
                    <a:pt x="491" y="218"/>
                  </a:cubicBezTo>
                  <a:cubicBezTo>
                    <a:pt x="493" y="230"/>
                    <a:pt x="493" y="242"/>
                    <a:pt x="493" y="254"/>
                  </a:cubicBez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1" name="任意多边形 3854">
              <a:extLst>
                <a:ext uri="{FF2B5EF4-FFF2-40B4-BE49-F238E27FC236}">
                  <a16:creationId xmlns:a16="http://schemas.microsoft.com/office/drawing/2014/main" id="{760B5C02-1A29-4803-91EE-9CDB9B659B73}"/>
                </a:ext>
              </a:extLst>
            </p:cNvPr>
            <p:cNvSpPr/>
            <p:nvPr/>
          </p:nvSpPr>
          <p:spPr>
            <a:xfrm>
              <a:off x="21650" y="11878"/>
              <a:ext cx="300" cy="290"/>
            </a:xfrm>
            <a:custGeom>
              <a:avLst/>
              <a:gdLst/>
              <a:ahLst/>
              <a:cxnLst>
                <a:cxn ang="0">
                  <a:pos x="149" y="184"/>
                </a:cxn>
                <a:cxn ang="0">
                  <a:pos x="149" y="101"/>
                </a:cxn>
                <a:cxn ang="0">
                  <a:pos x="89" y="143"/>
                </a:cxn>
                <a:cxn ang="0">
                  <a:pos x="208" y="143"/>
                </a:cxn>
                <a:cxn ang="0">
                  <a:pos x="89" y="143"/>
                </a:cxn>
                <a:cxn ang="0">
                  <a:pos x="299" y="144"/>
                </a:cxn>
                <a:cxn ang="0">
                  <a:pos x="297" y="111"/>
                </a:cxn>
                <a:cxn ang="0">
                  <a:pos x="286" y="102"/>
                </a:cxn>
                <a:cxn ang="0">
                  <a:pos x="285" y="103"/>
                </a:cxn>
                <a:cxn ang="0">
                  <a:pos x="284" y="102"/>
                </a:cxn>
                <a:cxn ang="0">
                  <a:pos x="276" y="114"/>
                </a:cxn>
                <a:cxn ang="0">
                  <a:pos x="284" y="122"/>
                </a:cxn>
                <a:cxn ang="0">
                  <a:pos x="296" y="114"/>
                </a:cxn>
                <a:cxn ang="0">
                  <a:pos x="290" y="103"/>
                </a:cxn>
                <a:cxn ang="0">
                  <a:pos x="249" y="67"/>
                </a:cxn>
                <a:cxn ang="0">
                  <a:pos x="255" y="47"/>
                </a:cxn>
                <a:cxn ang="0">
                  <a:pos x="193" y="1"/>
                </a:cxn>
                <a:cxn ang="0">
                  <a:pos x="181" y="9"/>
                </a:cxn>
                <a:cxn ang="0">
                  <a:pos x="117" y="6"/>
                </a:cxn>
                <a:cxn ang="0">
                  <a:pos x="109" y="1"/>
                </a:cxn>
                <a:cxn ang="0">
                  <a:pos x="102" y="3"/>
                </a:cxn>
                <a:cxn ang="0">
                  <a:pos x="104" y="21"/>
                </a:cxn>
                <a:cxn ang="0">
                  <a:pos x="117" y="7"/>
                </a:cxn>
                <a:cxn ang="0">
                  <a:pos x="109" y="1"/>
                </a:cxn>
                <a:cxn ang="0">
                  <a:pos x="102" y="3"/>
                </a:cxn>
                <a:cxn ang="0">
                  <a:pos x="46" y="38"/>
                </a:cxn>
                <a:cxn ang="0">
                  <a:pos x="52" y="69"/>
                </a:cxn>
                <a:cxn ang="0">
                  <a:pos x="16" y="102"/>
                </a:cxn>
                <a:cxn ang="0">
                  <a:pos x="5" y="108"/>
                </a:cxn>
                <a:cxn ang="0">
                  <a:pos x="0" y="144"/>
                </a:cxn>
                <a:cxn ang="0">
                  <a:pos x="3" y="178"/>
                </a:cxn>
                <a:cxn ang="0">
                  <a:pos x="16" y="186"/>
                </a:cxn>
                <a:cxn ang="0">
                  <a:pos x="47" y="240"/>
                </a:cxn>
                <a:cxn ang="0">
                  <a:pos x="49" y="254"/>
                </a:cxn>
                <a:cxn ang="0">
                  <a:pos x="107" y="287"/>
                </a:cxn>
                <a:cxn ang="0">
                  <a:pos x="119" y="281"/>
                </a:cxn>
                <a:cxn ang="0">
                  <a:pos x="150" y="262"/>
                </a:cxn>
                <a:cxn ang="0">
                  <a:pos x="181" y="282"/>
                </a:cxn>
                <a:cxn ang="0">
                  <a:pos x="248" y="257"/>
                </a:cxn>
                <a:cxn ang="0">
                  <a:pos x="255" y="242"/>
                </a:cxn>
                <a:cxn ang="0">
                  <a:pos x="285" y="188"/>
                </a:cxn>
                <a:cxn ang="0">
                  <a:pos x="295" y="179"/>
                </a:cxn>
                <a:cxn ang="0">
                  <a:pos x="277" y="169"/>
                </a:cxn>
                <a:cxn ang="0">
                  <a:pos x="231" y="224"/>
                </a:cxn>
                <a:cxn ang="0">
                  <a:pos x="196" y="268"/>
                </a:cxn>
                <a:cxn ang="0">
                  <a:pos x="106" y="268"/>
                </a:cxn>
                <a:cxn ang="0">
                  <a:pos x="70" y="221"/>
                </a:cxn>
                <a:cxn ang="0">
                  <a:pos x="19" y="144"/>
                </a:cxn>
                <a:cxn ang="0">
                  <a:pos x="70" y="68"/>
                </a:cxn>
                <a:cxn ang="0">
                  <a:pos x="104" y="21"/>
                </a:cxn>
                <a:cxn ang="0">
                  <a:pos x="194" y="20"/>
                </a:cxn>
                <a:cxn ang="0">
                  <a:pos x="230" y="68"/>
                </a:cxn>
                <a:cxn ang="0">
                  <a:pos x="280" y="144"/>
                </a:cxn>
                <a:cxn ang="0">
                  <a:pos x="285" y="103"/>
                </a:cxn>
                <a:cxn ang="0">
                  <a:pos x="285" y="121"/>
                </a:cxn>
                <a:cxn ang="0">
                  <a:pos x="290" y="120"/>
                </a:cxn>
              </a:cxnLst>
              <a:rect l="0" t="0" r="0" b="0"/>
              <a:pathLst>
                <a:path w="529" h="510">
                  <a:moveTo>
                    <a:pt x="335" y="251"/>
                  </a:moveTo>
                  <a:cubicBezTo>
                    <a:pt x="335" y="292"/>
                    <a:pt x="302" y="324"/>
                    <a:pt x="262" y="324"/>
                  </a:cubicBezTo>
                  <a:cubicBezTo>
                    <a:pt x="223" y="324"/>
                    <a:pt x="189" y="292"/>
                    <a:pt x="189" y="251"/>
                  </a:cubicBezTo>
                  <a:cubicBezTo>
                    <a:pt x="189" y="211"/>
                    <a:pt x="223" y="177"/>
                    <a:pt x="262" y="177"/>
                  </a:cubicBezTo>
                  <a:cubicBezTo>
                    <a:pt x="301" y="177"/>
                    <a:pt x="335" y="211"/>
                    <a:pt x="335" y="251"/>
                  </a:cubicBezTo>
                  <a:close/>
                  <a:moveTo>
                    <a:pt x="157" y="251"/>
                  </a:moveTo>
                  <a:cubicBezTo>
                    <a:pt x="157" y="309"/>
                    <a:pt x="205" y="355"/>
                    <a:pt x="262" y="355"/>
                  </a:cubicBezTo>
                  <a:cubicBezTo>
                    <a:pt x="320" y="355"/>
                    <a:pt x="366" y="308"/>
                    <a:pt x="366" y="251"/>
                  </a:cubicBezTo>
                  <a:cubicBezTo>
                    <a:pt x="368" y="193"/>
                    <a:pt x="321" y="146"/>
                    <a:pt x="262" y="146"/>
                  </a:cubicBezTo>
                  <a:cubicBezTo>
                    <a:pt x="204" y="146"/>
                    <a:pt x="157" y="194"/>
                    <a:pt x="157" y="251"/>
                  </a:cubicBezTo>
                  <a:close/>
                  <a:moveTo>
                    <a:pt x="520" y="314"/>
                  </a:moveTo>
                  <a:cubicBezTo>
                    <a:pt x="525" y="294"/>
                    <a:pt x="528" y="275"/>
                    <a:pt x="528" y="254"/>
                  </a:cubicBezTo>
                  <a:cubicBezTo>
                    <a:pt x="528" y="236"/>
                    <a:pt x="527" y="218"/>
                    <a:pt x="522" y="201"/>
                  </a:cubicBezTo>
                  <a:cubicBezTo>
                    <a:pt x="523" y="199"/>
                    <a:pt x="523" y="197"/>
                    <a:pt x="523" y="195"/>
                  </a:cubicBezTo>
                  <a:cubicBezTo>
                    <a:pt x="521" y="189"/>
                    <a:pt x="517" y="185"/>
                    <a:pt x="512" y="182"/>
                  </a:cubicBezTo>
                  <a:cubicBezTo>
                    <a:pt x="509" y="181"/>
                    <a:pt x="507" y="180"/>
                    <a:pt x="505" y="180"/>
                  </a:cubicBezTo>
                  <a:lnTo>
                    <a:pt x="503" y="180"/>
                  </a:lnTo>
                  <a:lnTo>
                    <a:pt x="502" y="181"/>
                  </a:lnTo>
                  <a:cubicBezTo>
                    <a:pt x="502" y="181"/>
                    <a:pt x="502" y="180"/>
                    <a:pt x="501" y="180"/>
                  </a:cubicBezTo>
                  <a:lnTo>
                    <a:pt x="500" y="180"/>
                  </a:lnTo>
                  <a:cubicBezTo>
                    <a:pt x="492" y="182"/>
                    <a:pt x="486" y="190"/>
                    <a:pt x="487" y="201"/>
                  </a:cubicBezTo>
                  <a:cubicBezTo>
                    <a:pt x="489" y="205"/>
                    <a:pt x="490" y="210"/>
                    <a:pt x="490" y="214"/>
                  </a:cubicBezTo>
                  <a:cubicBezTo>
                    <a:pt x="494" y="215"/>
                    <a:pt x="498" y="215"/>
                    <a:pt x="501" y="215"/>
                  </a:cubicBezTo>
                  <a:cubicBezTo>
                    <a:pt x="505" y="215"/>
                    <a:pt x="509" y="213"/>
                    <a:pt x="511" y="211"/>
                  </a:cubicBezTo>
                  <a:cubicBezTo>
                    <a:pt x="517" y="210"/>
                    <a:pt x="521" y="206"/>
                    <a:pt x="522" y="201"/>
                  </a:cubicBezTo>
                  <a:cubicBezTo>
                    <a:pt x="522" y="198"/>
                    <a:pt x="521" y="196"/>
                    <a:pt x="520" y="193"/>
                  </a:cubicBezTo>
                  <a:cubicBezTo>
                    <a:pt x="519" y="188"/>
                    <a:pt x="516" y="184"/>
                    <a:pt x="512" y="182"/>
                  </a:cubicBezTo>
                  <a:cubicBezTo>
                    <a:pt x="508" y="181"/>
                    <a:pt x="504" y="180"/>
                    <a:pt x="500" y="180"/>
                  </a:cubicBezTo>
                  <a:cubicBezTo>
                    <a:pt x="465" y="180"/>
                    <a:pt x="439" y="152"/>
                    <a:pt x="439" y="118"/>
                  </a:cubicBezTo>
                  <a:cubicBezTo>
                    <a:pt x="439" y="106"/>
                    <a:pt x="444" y="95"/>
                    <a:pt x="448" y="86"/>
                  </a:cubicBezTo>
                  <a:cubicBezTo>
                    <a:pt x="449" y="84"/>
                    <a:pt x="450" y="83"/>
                    <a:pt x="450" y="82"/>
                  </a:cubicBezTo>
                  <a:cubicBezTo>
                    <a:pt x="453" y="77"/>
                    <a:pt x="451" y="70"/>
                    <a:pt x="445" y="64"/>
                  </a:cubicBezTo>
                  <a:cubicBezTo>
                    <a:pt x="416" y="34"/>
                    <a:pt x="378" y="12"/>
                    <a:pt x="340" y="2"/>
                  </a:cubicBezTo>
                  <a:cubicBezTo>
                    <a:pt x="332" y="0"/>
                    <a:pt x="322" y="3"/>
                    <a:pt x="319" y="11"/>
                  </a:cubicBezTo>
                  <a:cubicBezTo>
                    <a:pt x="319" y="12"/>
                    <a:pt x="319" y="14"/>
                    <a:pt x="319" y="15"/>
                  </a:cubicBezTo>
                  <a:cubicBezTo>
                    <a:pt x="309" y="34"/>
                    <a:pt x="287" y="47"/>
                    <a:pt x="263" y="47"/>
                  </a:cubicBezTo>
                  <a:cubicBezTo>
                    <a:pt x="238" y="47"/>
                    <a:pt x="217" y="33"/>
                    <a:pt x="206" y="11"/>
                  </a:cubicBezTo>
                  <a:cubicBezTo>
                    <a:pt x="203" y="6"/>
                    <a:pt x="198" y="3"/>
                    <a:pt x="193" y="2"/>
                  </a:cubicBezTo>
                  <a:cubicBezTo>
                    <a:pt x="192" y="2"/>
                    <a:pt x="190" y="2"/>
                    <a:pt x="189" y="3"/>
                  </a:cubicBezTo>
                  <a:cubicBezTo>
                    <a:pt x="186" y="4"/>
                    <a:pt x="183" y="5"/>
                    <a:pt x="180" y="6"/>
                  </a:cubicBezTo>
                  <a:cubicBezTo>
                    <a:pt x="175" y="11"/>
                    <a:pt x="172" y="18"/>
                    <a:pt x="176" y="25"/>
                  </a:cubicBezTo>
                  <a:cubicBezTo>
                    <a:pt x="178" y="29"/>
                    <a:pt x="181" y="33"/>
                    <a:pt x="183" y="37"/>
                  </a:cubicBezTo>
                  <a:cubicBezTo>
                    <a:pt x="188" y="36"/>
                    <a:pt x="192" y="34"/>
                    <a:pt x="196" y="33"/>
                  </a:cubicBezTo>
                  <a:cubicBezTo>
                    <a:pt x="204" y="31"/>
                    <a:pt x="210" y="20"/>
                    <a:pt x="206" y="12"/>
                  </a:cubicBezTo>
                  <a:cubicBezTo>
                    <a:pt x="206" y="12"/>
                    <a:pt x="206" y="12"/>
                    <a:pt x="206" y="11"/>
                  </a:cubicBezTo>
                  <a:cubicBezTo>
                    <a:pt x="206" y="5"/>
                    <a:pt x="200" y="1"/>
                    <a:pt x="193" y="2"/>
                  </a:cubicBezTo>
                  <a:cubicBezTo>
                    <a:pt x="190" y="1"/>
                    <a:pt x="187" y="1"/>
                    <a:pt x="184" y="3"/>
                  </a:cubicBezTo>
                  <a:cubicBezTo>
                    <a:pt x="183" y="4"/>
                    <a:pt x="181" y="5"/>
                    <a:pt x="180" y="6"/>
                  </a:cubicBezTo>
                  <a:cubicBezTo>
                    <a:pt x="144" y="18"/>
                    <a:pt x="110" y="38"/>
                    <a:pt x="83" y="64"/>
                  </a:cubicBezTo>
                  <a:cubicBezTo>
                    <a:pt x="82" y="65"/>
                    <a:pt x="81" y="65"/>
                    <a:pt x="81" y="66"/>
                  </a:cubicBezTo>
                  <a:cubicBezTo>
                    <a:pt x="76" y="72"/>
                    <a:pt x="76" y="80"/>
                    <a:pt x="81" y="86"/>
                  </a:cubicBezTo>
                  <a:cubicBezTo>
                    <a:pt x="87" y="95"/>
                    <a:pt x="91" y="107"/>
                    <a:pt x="91" y="121"/>
                  </a:cubicBezTo>
                  <a:cubicBezTo>
                    <a:pt x="91" y="154"/>
                    <a:pt x="67" y="179"/>
                    <a:pt x="36" y="183"/>
                  </a:cubicBezTo>
                  <a:cubicBezTo>
                    <a:pt x="34" y="181"/>
                    <a:pt x="31" y="180"/>
                    <a:pt x="28" y="180"/>
                  </a:cubicBezTo>
                  <a:lnTo>
                    <a:pt x="24" y="180"/>
                  </a:lnTo>
                  <a:cubicBezTo>
                    <a:pt x="16" y="180"/>
                    <a:pt x="11" y="184"/>
                    <a:pt x="9" y="190"/>
                  </a:cubicBezTo>
                  <a:cubicBezTo>
                    <a:pt x="9" y="191"/>
                    <a:pt x="8" y="192"/>
                    <a:pt x="8" y="193"/>
                  </a:cubicBezTo>
                  <a:cubicBezTo>
                    <a:pt x="3" y="213"/>
                    <a:pt x="0" y="232"/>
                    <a:pt x="0" y="254"/>
                  </a:cubicBezTo>
                  <a:cubicBezTo>
                    <a:pt x="0" y="272"/>
                    <a:pt x="2" y="291"/>
                    <a:pt x="7" y="310"/>
                  </a:cubicBezTo>
                  <a:cubicBezTo>
                    <a:pt x="7" y="311"/>
                    <a:pt x="6" y="312"/>
                    <a:pt x="6" y="313"/>
                  </a:cubicBezTo>
                  <a:cubicBezTo>
                    <a:pt x="8" y="320"/>
                    <a:pt x="15" y="328"/>
                    <a:pt x="23" y="327"/>
                  </a:cubicBezTo>
                  <a:cubicBezTo>
                    <a:pt x="24" y="327"/>
                    <a:pt x="26" y="327"/>
                    <a:pt x="28" y="327"/>
                  </a:cubicBezTo>
                  <a:cubicBezTo>
                    <a:pt x="64" y="327"/>
                    <a:pt x="91" y="355"/>
                    <a:pt x="91" y="389"/>
                  </a:cubicBezTo>
                  <a:cubicBezTo>
                    <a:pt x="91" y="401"/>
                    <a:pt x="86" y="411"/>
                    <a:pt x="82" y="422"/>
                  </a:cubicBezTo>
                  <a:cubicBezTo>
                    <a:pt x="75" y="429"/>
                    <a:pt x="77" y="439"/>
                    <a:pt x="82" y="443"/>
                  </a:cubicBezTo>
                  <a:cubicBezTo>
                    <a:pt x="83" y="444"/>
                    <a:pt x="85" y="446"/>
                    <a:pt x="86" y="447"/>
                  </a:cubicBezTo>
                  <a:cubicBezTo>
                    <a:pt x="115" y="475"/>
                    <a:pt x="151" y="494"/>
                    <a:pt x="189" y="504"/>
                  </a:cubicBezTo>
                  <a:cubicBezTo>
                    <a:pt x="194" y="508"/>
                    <a:pt x="201" y="506"/>
                    <a:pt x="205" y="500"/>
                  </a:cubicBezTo>
                  <a:cubicBezTo>
                    <a:pt x="207" y="499"/>
                    <a:pt x="208" y="497"/>
                    <a:pt x="209" y="495"/>
                  </a:cubicBezTo>
                  <a:cubicBezTo>
                    <a:pt x="209" y="494"/>
                    <a:pt x="209" y="493"/>
                    <a:pt x="209" y="492"/>
                  </a:cubicBezTo>
                  <a:cubicBezTo>
                    <a:pt x="219" y="473"/>
                    <a:pt x="241" y="461"/>
                    <a:pt x="265" y="461"/>
                  </a:cubicBezTo>
                  <a:cubicBezTo>
                    <a:pt x="287" y="461"/>
                    <a:pt x="306" y="471"/>
                    <a:pt x="318" y="489"/>
                  </a:cubicBezTo>
                  <a:cubicBezTo>
                    <a:pt x="317" y="491"/>
                    <a:pt x="318" y="494"/>
                    <a:pt x="319" y="496"/>
                  </a:cubicBezTo>
                  <a:cubicBezTo>
                    <a:pt x="322" y="504"/>
                    <a:pt x="332" y="509"/>
                    <a:pt x="340" y="507"/>
                  </a:cubicBezTo>
                  <a:cubicBezTo>
                    <a:pt x="375" y="496"/>
                    <a:pt x="409" y="478"/>
                    <a:pt x="438" y="452"/>
                  </a:cubicBezTo>
                  <a:cubicBezTo>
                    <a:pt x="441" y="452"/>
                    <a:pt x="443" y="451"/>
                    <a:pt x="445" y="450"/>
                  </a:cubicBezTo>
                  <a:cubicBezTo>
                    <a:pt x="452" y="440"/>
                    <a:pt x="453" y="431"/>
                    <a:pt x="450" y="425"/>
                  </a:cubicBezTo>
                  <a:cubicBezTo>
                    <a:pt x="444" y="415"/>
                    <a:pt x="441" y="403"/>
                    <a:pt x="441" y="392"/>
                  </a:cubicBezTo>
                  <a:cubicBezTo>
                    <a:pt x="441" y="356"/>
                    <a:pt x="469" y="330"/>
                    <a:pt x="503" y="330"/>
                  </a:cubicBezTo>
                  <a:cubicBezTo>
                    <a:pt x="510" y="330"/>
                    <a:pt x="515" y="326"/>
                    <a:pt x="517" y="321"/>
                  </a:cubicBezTo>
                  <a:cubicBezTo>
                    <a:pt x="519" y="319"/>
                    <a:pt x="520" y="317"/>
                    <a:pt x="520" y="314"/>
                  </a:cubicBezTo>
                  <a:close/>
                  <a:moveTo>
                    <a:pt x="494" y="254"/>
                  </a:moveTo>
                  <a:cubicBezTo>
                    <a:pt x="494" y="268"/>
                    <a:pt x="493" y="283"/>
                    <a:pt x="489" y="298"/>
                  </a:cubicBezTo>
                  <a:cubicBezTo>
                    <a:pt x="489" y="299"/>
                    <a:pt x="488" y="299"/>
                    <a:pt x="488" y="300"/>
                  </a:cubicBezTo>
                  <a:cubicBezTo>
                    <a:pt x="442" y="307"/>
                    <a:pt x="408" y="347"/>
                    <a:pt x="408" y="394"/>
                  </a:cubicBezTo>
                  <a:cubicBezTo>
                    <a:pt x="408" y="405"/>
                    <a:pt x="411" y="418"/>
                    <a:pt x="415" y="429"/>
                  </a:cubicBezTo>
                  <a:cubicBezTo>
                    <a:pt x="396" y="447"/>
                    <a:pt x="371" y="462"/>
                    <a:pt x="345" y="471"/>
                  </a:cubicBezTo>
                  <a:cubicBezTo>
                    <a:pt x="328" y="445"/>
                    <a:pt x="298" y="428"/>
                    <a:pt x="266" y="428"/>
                  </a:cubicBezTo>
                  <a:cubicBezTo>
                    <a:pt x="235" y="428"/>
                    <a:pt x="205" y="445"/>
                    <a:pt x="187" y="471"/>
                  </a:cubicBezTo>
                  <a:cubicBezTo>
                    <a:pt x="160" y="462"/>
                    <a:pt x="136" y="446"/>
                    <a:pt x="115" y="427"/>
                  </a:cubicBezTo>
                  <a:cubicBezTo>
                    <a:pt x="120" y="416"/>
                    <a:pt x="123" y="403"/>
                    <a:pt x="123" y="389"/>
                  </a:cubicBezTo>
                  <a:cubicBezTo>
                    <a:pt x="123" y="340"/>
                    <a:pt x="85" y="300"/>
                    <a:pt x="38" y="295"/>
                  </a:cubicBezTo>
                  <a:cubicBezTo>
                    <a:pt x="35" y="281"/>
                    <a:pt x="34" y="267"/>
                    <a:pt x="34" y="254"/>
                  </a:cubicBezTo>
                  <a:cubicBezTo>
                    <a:pt x="34" y="241"/>
                    <a:pt x="35" y="227"/>
                    <a:pt x="38" y="214"/>
                  </a:cubicBezTo>
                  <a:cubicBezTo>
                    <a:pt x="86" y="209"/>
                    <a:pt x="123" y="168"/>
                    <a:pt x="123" y="120"/>
                  </a:cubicBezTo>
                  <a:cubicBezTo>
                    <a:pt x="123" y="104"/>
                    <a:pt x="120" y="91"/>
                    <a:pt x="114" y="78"/>
                  </a:cubicBezTo>
                  <a:cubicBezTo>
                    <a:pt x="134" y="61"/>
                    <a:pt x="159" y="47"/>
                    <a:pt x="183" y="37"/>
                  </a:cubicBezTo>
                  <a:cubicBezTo>
                    <a:pt x="201" y="63"/>
                    <a:pt x="231" y="79"/>
                    <a:pt x="262" y="79"/>
                  </a:cubicBezTo>
                  <a:cubicBezTo>
                    <a:pt x="294" y="79"/>
                    <a:pt x="324" y="62"/>
                    <a:pt x="342" y="35"/>
                  </a:cubicBezTo>
                  <a:cubicBezTo>
                    <a:pt x="369" y="44"/>
                    <a:pt x="394" y="60"/>
                    <a:pt x="416" y="79"/>
                  </a:cubicBezTo>
                  <a:cubicBezTo>
                    <a:pt x="410" y="92"/>
                    <a:pt x="406" y="105"/>
                    <a:pt x="406" y="120"/>
                  </a:cubicBezTo>
                  <a:cubicBezTo>
                    <a:pt x="406" y="169"/>
                    <a:pt x="444" y="209"/>
                    <a:pt x="490" y="214"/>
                  </a:cubicBezTo>
                  <a:cubicBezTo>
                    <a:pt x="493" y="227"/>
                    <a:pt x="494" y="241"/>
                    <a:pt x="494" y="254"/>
                  </a:cubicBezTo>
                  <a:close/>
                  <a:moveTo>
                    <a:pt x="517" y="199"/>
                  </a:moveTo>
                  <a:cubicBezTo>
                    <a:pt x="518" y="189"/>
                    <a:pt x="511" y="181"/>
                    <a:pt x="502" y="181"/>
                  </a:cubicBezTo>
                  <a:cubicBezTo>
                    <a:pt x="493" y="181"/>
                    <a:pt x="487" y="188"/>
                    <a:pt x="487" y="196"/>
                  </a:cubicBezTo>
                  <a:cubicBezTo>
                    <a:pt x="487" y="204"/>
                    <a:pt x="495" y="212"/>
                    <a:pt x="503" y="212"/>
                  </a:cubicBezTo>
                  <a:lnTo>
                    <a:pt x="508" y="212"/>
                  </a:lnTo>
                  <a:cubicBezTo>
                    <a:pt x="509" y="212"/>
                    <a:pt x="510" y="211"/>
                    <a:pt x="511" y="211"/>
                  </a:cubicBezTo>
                  <a:cubicBezTo>
                    <a:pt x="515" y="208"/>
                    <a:pt x="517" y="204"/>
                    <a:pt x="517" y="199"/>
                  </a:cubicBez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任意多边形 3855">
              <a:extLst>
                <a:ext uri="{FF2B5EF4-FFF2-40B4-BE49-F238E27FC236}">
                  <a16:creationId xmlns:a16="http://schemas.microsoft.com/office/drawing/2014/main" id="{0A07B5D3-1F56-4BDF-915B-E4F6B6909CE1}"/>
                </a:ext>
              </a:extLst>
            </p:cNvPr>
            <p:cNvSpPr/>
            <p:nvPr/>
          </p:nvSpPr>
          <p:spPr>
            <a:xfrm>
              <a:off x="21318" y="12163"/>
              <a:ext cx="185" cy="132"/>
            </a:xfrm>
            <a:custGeom>
              <a:avLst/>
              <a:gdLst/>
              <a:ahLst/>
              <a:cxnLst>
                <a:cxn ang="0">
                  <a:pos x="179" y="22"/>
                </a:cxn>
                <a:cxn ang="0">
                  <a:pos x="75" y="126"/>
                </a:cxn>
                <a:cxn ang="0">
                  <a:pos x="75" y="127"/>
                </a:cxn>
                <a:cxn ang="0">
                  <a:pos x="61" y="130"/>
                </a:cxn>
                <a:cxn ang="0">
                  <a:pos x="56" y="126"/>
                </a:cxn>
                <a:cxn ang="0">
                  <a:pos x="55" y="126"/>
                </a:cxn>
                <a:cxn ang="0">
                  <a:pos x="5" y="74"/>
                </a:cxn>
                <a:cxn ang="0">
                  <a:pos x="5" y="57"/>
                </a:cxn>
                <a:cxn ang="0">
                  <a:pos x="22" y="57"/>
                </a:cxn>
                <a:cxn ang="0">
                  <a:pos x="65" y="100"/>
                </a:cxn>
                <a:cxn ang="0">
                  <a:pos x="160" y="5"/>
                </a:cxn>
                <a:cxn ang="0">
                  <a:pos x="178" y="5"/>
                </a:cxn>
                <a:cxn ang="0">
                  <a:pos x="179" y="22"/>
                </a:cxn>
              </a:cxnLst>
              <a:rect l="0" t="0" r="0" b="0"/>
              <a:pathLst>
                <a:path w="328" h="234">
                  <a:moveTo>
                    <a:pt x="318" y="39"/>
                  </a:moveTo>
                  <a:lnTo>
                    <a:pt x="133" y="224"/>
                  </a:lnTo>
                  <a:cubicBezTo>
                    <a:pt x="133" y="224"/>
                    <a:pt x="133" y="224"/>
                    <a:pt x="133" y="226"/>
                  </a:cubicBezTo>
                  <a:cubicBezTo>
                    <a:pt x="126" y="232"/>
                    <a:pt x="118" y="233"/>
                    <a:pt x="108" y="230"/>
                  </a:cubicBezTo>
                  <a:cubicBezTo>
                    <a:pt x="104" y="228"/>
                    <a:pt x="102" y="229"/>
                    <a:pt x="100" y="224"/>
                  </a:cubicBezTo>
                  <a:lnTo>
                    <a:pt x="98" y="223"/>
                  </a:lnTo>
                  <a:lnTo>
                    <a:pt x="8" y="132"/>
                  </a:lnTo>
                  <a:cubicBezTo>
                    <a:pt x="0" y="125"/>
                    <a:pt x="0" y="109"/>
                    <a:pt x="8" y="101"/>
                  </a:cubicBezTo>
                  <a:cubicBezTo>
                    <a:pt x="16" y="93"/>
                    <a:pt x="31" y="93"/>
                    <a:pt x="39" y="101"/>
                  </a:cubicBezTo>
                  <a:lnTo>
                    <a:pt x="116" y="178"/>
                  </a:lnTo>
                  <a:lnTo>
                    <a:pt x="284" y="9"/>
                  </a:lnTo>
                  <a:cubicBezTo>
                    <a:pt x="293" y="0"/>
                    <a:pt x="307" y="0"/>
                    <a:pt x="316" y="9"/>
                  </a:cubicBezTo>
                  <a:cubicBezTo>
                    <a:pt x="327" y="14"/>
                    <a:pt x="327" y="30"/>
                    <a:pt x="318" y="3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任意多边形 3856">
              <a:extLst>
                <a:ext uri="{FF2B5EF4-FFF2-40B4-BE49-F238E27FC236}">
                  <a16:creationId xmlns:a16="http://schemas.microsoft.com/office/drawing/2014/main" id="{1971E70A-1494-4B37-A35A-5E05B946ACD0}"/>
                </a:ext>
              </a:extLst>
            </p:cNvPr>
            <p:cNvSpPr/>
            <p:nvPr/>
          </p:nvSpPr>
          <p:spPr>
            <a:xfrm>
              <a:off x="21263" y="12080"/>
              <a:ext cx="292" cy="293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0" y="147"/>
                </a:cxn>
                <a:cxn ang="0">
                  <a:pos x="146" y="292"/>
                </a:cxn>
                <a:cxn ang="0">
                  <a:pos x="291" y="147"/>
                </a:cxn>
                <a:cxn ang="0">
                  <a:pos x="146" y="0"/>
                </a:cxn>
                <a:cxn ang="0">
                  <a:pos x="146" y="265"/>
                </a:cxn>
                <a:cxn ang="0">
                  <a:pos x="28" y="147"/>
                </a:cxn>
                <a:cxn ang="0">
                  <a:pos x="146" y="27"/>
                </a:cxn>
                <a:cxn ang="0">
                  <a:pos x="264" y="147"/>
                </a:cxn>
                <a:cxn ang="0">
                  <a:pos x="146" y="265"/>
                </a:cxn>
              </a:cxnLst>
              <a:rect l="0" t="0" r="0" b="0"/>
              <a:pathLst>
                <a:path w="515" h="514">
                  <a:moveTo>
                    <a:pt x="257" y="0"/>
                  </a:moveTo>
                  <a:cubicBezTo>
                    <a:pt x="116" y="0"/>
                    <a:pt x="0" y="116"/>
                    <a:pt x="0" y="257"/>
                  </a:cubicBezTo>
                  <a:cubicBezTo>
                    <a:pt x="0" y="399"/>
                    <a:pt x="116" y="513"/>
                    <a:pt x="257" y="513"/>
                  </a:cubicBezTo>
                  <a:cubicBezTo>
                    <a:pt x="399" y="513"/>
                    <a:pt x="514" y="399"/>
                    <a:pt x="514" y="257"/>
                  </a:cubicBezTo>
                  <a:cubicBezTo>
                    <a:pt x="514" y="116"/>
                    <a:pt x="399" y="0"/>
                    <a:pt x="257" y="0"/>
                  </a:cubicBezTo>
                  <a:close/>
                  <a:moveTo>
                    <a:pt x="257" y="465"/>
                  </a:moveTo>
                  <a:cubicBezTo>
                    <a:pt x="142" y="465"/>
                    <a:pt x="49" y="370"/>
                    <a:pt x="49" y="257"/>
                  </a:cubicBezTo>
                  <a:cubicBezTo>
                    <a:pt x="49" y="142"/>
                    <a:pt x="144" y="48"/>
                    <a:pt x="257" y="48"/>
                  </a:cubicBezTo>
                  <a:cubicBezTo>
                    <a:pt x="371" y="48"/>
                    <a:pt x="466" y="143"/>
                    <a:pt x="466" y="257"/>
                  </a:cubicBezTo>
                  <a:cubicBezTo>
                    <a:pt x="466" y="372"/>
                    <a:pt x="371" y="465"/>
                    <a:pt x="257" y="465"/>
                  </a:cubicBez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任意多边形 3857">
              <a:extLst>
                <a:ext uri="{FF2B5EF4-FFF2-40B4-BE49-F238E27FC236}">
                  <a16:creationId xmlns:a16="http://schemas.microsoft.com/office/drawing/2014/main" id="{0789C2FC-AA34-43FF-932B-02651BE47B9A}"/>
                </a:ext>
              </a:extLst>
            </p:cNvPr>
            <p:cNvSpPr/>
            <p:nvPr/>
          </p:nvSpPr>
          <p:spPr>
            <a:xfrm>
              <a:off x="21140" y="11963"/>
              <a:ext cx="535" cy="530"/>
            </a:xfrm>
            <a:custGeom>
              <a:avLst/>
              <a:gdLst/>
              <a:ahLst/>
              <a:cxnLst>
                <a:cxn ang="0">
                  <a:pos x="466" y="184"/>
                </a:cxn>
                <a:cxn ang="0">
                  <a:pos x="491" y="118"/>
                </a:cxn>
                <a:cxn ang="0">
                  <a:pos x="407" y="48"/>
                </a:cxn>
                <a:cxn ang="0">
                  <a:pos x="326" y="14"/>
                </a:cxn>
                <a:cxn ang="0">
                  <a:pos x="267" y="0"/>
                </a:cxn>
                <a:cxn ang="0">
                  <a:pos x="208" y="14"/>
                </a:cxn>
                <a:cxn ang="0">
                  <a:pos x="127" y="48"/>
                </a:cxn>
                <a:cxn ang="0">
                  <a:pos x="43" y="118"/>
                </a:cxn>
                <a:cxn ang="0">
                  <a:pos x="67" y="184"/>
                </a:cxn>
                <a:cxn ang="0">
                  <a:pos x="0" y="213"/>
                </a:cxn>
                <a:cxn ang="0">
                  <a:pos x="0" y="260"/>
                </a:cxn>
                <a:cxn ang="0">
                  <a:pos x="14" y="318"/>
                </a:cxn>
                <a:cxn ang="0">
                  <a:pos x="51" y="402"/>
                </a:cxn>
                <a:cxn ang="0">
                  <a:pos x="115" y="489"/>
                </a:cxn>
                <a:cxn ang="0">
                  <a:pos x="188" y="463"/>
                </a:cxn>
                <a:cxn ang="0">
                  <a:pos x="209" y="529"/>
                </a:cxn>
                <a:cxn ang="0">
                  <a:pos x="325" y="529"/>
                </a:cxn>
                <a:cxn ang="0">
                  <a:pos x="346" y="463"/>
                </a:cxn>
                <a:cxn ang="0">
                  <a:pos x="419" y="489"/>
                </a:cxn>
                <a:cxn ang="0">
                  <a:pos x="483" y="402"/>
                </a:cxn>
                <a:cxn ang="0">
                  <a:pos x="520" y="318"/>
                </a:cxn>
                <a:cxn ang="0">
                  <a:pos x="534" y="260"/>
                </a:cxn>
                <a:cxn ang="0">
                  <a:pos x="534" y="213"/>
                </a:cxn>
                <a:cxn ang="0">
                  <a:pos x="503" y="260"/>
                </a:cxn>
                <a:cxn ang="0">
                  <a:pos x="503" y="290"/>
                </a:cxn>
                <a:cxn ang="0">
                  <a:pos x="451" y="410"/>
                </a:cxn>
                <a:cxn ang="0">
                  <a:pos x="333" y="436"/>
                </a:cxn>
                <a:cxn ang="0">
                  <a:pos x="268" y="500"/>
                </a:cxn>
                <a:cxn ang="0">
                  <a:pos x="202" y="436"/>
                </a:cxn>
                <a:cxn ang="0">
                  <a:pos x="84" y="410"/>
                </a:cxn>
                <a:cxn ang="0">
                  <a:pos x="32" y="290"/>
                </a:cxn>
                <a:cxn ang="0">
                  <a:pos x="32" y="261"/>
                </a:cxn>
                <a:cxn ang="0">
                  <a:pos x="97" y="197"/>
                </a:cxn>
                <a:cxn ang="0">
                  <a:pos x="121" y="81"/>
                </a:cxn>
                <a:cxn ang="0">
                  <a:pos x="240" y="30"/>
                </a:cxn>
                <a:cxn ang="0">
                  <a:pos x="296" y="30"/>
                </a:cxn>
                <a:cxn ang="0">
                  <a:pos x="414" y="81"/>
                </a:cxn>
                <a:cxn ang="0">
                  <a:pos x="439" y="197"/>
                </a:cxn>
                <a:cxn ang="0">
                  <a:pos x="503" y="260"/>
                </a:cxn>
              </a:cxnLst>
              <a:rect l="0" t="0" r="0" b="0"/>
              <a:pathLst>
                <a:path w="944" h="933">
                  <a:moveTo>
                    <a:pt x="918" y="373"/>
                  </a:moveTo>
                  <a:cubicBezTo>
                    <a:pt x="898" y="372"/>
                    <a:pt x="840" y="359"/>
                    <a:pt x="823" y="324"/>
                  </a:cubicBezTo>
                  <a:cubicBezTo>
                    <a:pt x="809" y="294"/>
                    <a:pt x="831" y="253"/>
                    <a:pt x="852" y="224"/>
                  </a:cubicBezTo>
                  <a:lnTo>
                    <a:pt x="866" y="207"/>
                  </a:lnTo>
                  <a:lnTo>
                    <a:pt x="739" y="71"/>
                  </a:lnTo>
                  <a:lnTo>
                    <a:pt x="719" y="85"/>
                  </a:lnTo>
                  <a:cubicBezTo>
                    <a:pt x="701" y="99"/>
                    <a:pt x="644" y="132"/>
                    <a:pt x="611" y="117"/>
                  </a:cubicBezTo>
                  <a:cubicBezTo>
                    <a:pt x="586" y="104"/>
                    <a:pt x="578" y="59"/>
                    <a:pt x="575" y="25"/>
                  </a:cubicBezTo>
                  <a:lnTo>
                    <a:pt x="574" y="0"/>
                  </a:lnTo>
                  <a:lnTo>
                    <a:pt x="471" y="0"/>
                  </a:lnTo>
                  <a:lnTo>
                    <a:pt x="368" y="0"/>
                  </a:lnTo>
                  <a:lnTo>
                    <a:pt x="367" y="25"/>
                  </a:lnTo>
                  <a:cubicBezTo>
                    <a:pt x="365" y="61"/>
                    <a:pt x="359" y="106"/>
                    <a:pt x="331" y="117"/>
                  </a:cubicBezTo>
                  <a:cubicBezTo>
                    <a:pt x="298" y="132"/>
                    <a:pt x="241" y="99"/>
                    <a:pt x="224" y="85"/>
                  </a:cubicBezTo>
                  <a:lnTo>
                    <a:pt x="203" y="71"/>
                  </a:lnTo>
                  <a:lnTo>
                    <a:pt x="76" y="207"/>
                  </a:lnTo>
                  <a:lnTo>
                    <a:pt x="90" y="224"/>
                  </a:lnTo>
                  <a:cubicBezTo>
                    <a:pt x="112" y="253"/>
                    <a:pt x="133" y="294"/>
                    <a:pt x="119" y="324"/>
                  </a:cubicBezTo>
                  <a:cubicBezTo>
                    <a:pt x="104" y="356"/>
                    <a:pt x="46" y="370"/>
                    <a:pt x="24" y="373"/>
                  </a:cubicBezTo>
                  <a:lnTo>
                    <a:pt x="0" y="375"/>
                  </a:lnTo>
                  <a:lnTo>
                    <a:pt x="0" y="457"/>
                  </a:lnTo>
                  <a:lnTo>
                    <a:pt x="0" y="557"/>
                  </a:lnTo>
                  <a:lnTo>
                    <a:pt x="24" y="559"/>
                  </a:lnTo>
                  <a:cubicBezTo>
                    <a:pt x="46" y="560"/>
                    <a:pt x="102" y="573"/>
                    <a:pt x="119" y="608"/>
                  </a:cubicBezTo>
                  <a:cubicBezTo>
                    <a:pt x="133" y="638"/>
                    <a:pt x="110" y="678"/>
                    <a:pt x="90" y="708"/>
                  </a:cubicBezTo>
                  <a:lnTo>
                    <a:pt x="76" y="725"/>
                  </a:lnTo>
                  <a:lnTo>
                    <a:pt x="203" y="860"/>
                  </a:lnTo>
                  <a:lnTo>
                    <a:pt x="224" y="846"/>
                  </a:lnTo>
                  <a:cubicBezTo>
                    <a:pt x="241" y="832"/>
                    <a:pt x="298" y="800"/>
                    <a:pt x="331" y="815"/>
                  </a:cubicBezTo>
                  <a:cubicBezTo>
                    <a:pt x="356" y="828"/>
                    <a:pt x="364" y="873"/>
                    <a:pt x="367" y="907"/>
                  </a:cubicBezTo>
                  <a:lnTo>
                    <a:pt x="368" y="932"/>
                  </a:lnTo>
                  <a:lnTo>
                    <a:pt x="471" y="932"/>
                  </a:lnTo>
                  <a:lnTo>
                    <a:pt x="574" y="932"/>
                  </a:lnTo>
                  <a:lnTo>
                    <a:pt x="575" y="907"/>
                  </a:lnTo>
                  <a:cubicBezTo>
                    <a:pt x="577" y="871"/>
                    <a:pt x="583" y="826"/>
                    <a:pt x="611" y="815"/>
                  </a:cubicBezTo>
                  <a:cubicBezTo>
                    <a:pt x="644" y="800"/>
                    <a:pt x="701" y="832"/>
                    <a:pt x="719" y="846"/>
                  </a:cubicBezTo>
                  <a:lnTo>
                    <a:pt x="739" y="860"/>
                  </a:lnTo>
                  <a:lnTo>
                    <a:pt x="866" y="725"/>
                  </a:lnTo>
                  <a:lnTo>
                    <a:pt x="852" y="708"/>
                  </a:lnTo>
                  <a:cubicBezTo>
                    <a:pt x="831" y="678"/>
                    <a:pt x="809" y="638"/>
                    <a:pt x="823" y="608"/>
                  </a:cubicBezTo>
                  <a:cubicBezTo>
                    <a:pt x="838" y="576"/>
                    <a:pt x="898" y="562"/>
                    <a:pt x="918" y="559"/>
                  </a:cubicBezTo>
                  <a:lnTo>
                    <a:pt x="943" y="557"/>
                  </a:lnTo>
                  <a:lnTo>
                    <a:pt x="943" y="457"/>
                  </a:lnTo>
                  <a:lnTo>
                    <a:pt x="943" y="375"/>
                  </a:lnTo>
                  <a:lnTo>
                    <a:pt x="918" y="373"/>
                  </a:lnTo>
                  <a:close/>
                  <a:moveTo>
                    <a:pt x="888" y="457"/>
                  </a:moveTo>
                  <a:lnTo>
                    <a:pt x="888" y="457"/>
                  </a:lnTo>
                  <a:lnTo>
                    <a:pt x="888" y="510"/>
                  </a:lnTo>
                  <a:cubicBezTo>
                    <a:pt x="856" y="518"/>
                    <a:pt x="798" y="535"/>
                    <a:pt x="775" y="587"/>
                  </a:cubicBezTo>
                  <a:cubicBezTo>
                    <a:pt x="757" y="624"/>
                    <a:pt x="765" y="671"/>
                    <a:pt x="796" y="722"/>
                  </a:cubicBezTo>
                  <a:lnTo>
                    <a:pt x="731" y="790"/>
                  </a:lnTo>
                  <a:cubicBezTo>
                    <a:pt x="700" y="770"/>
                    <a:pt x="639" y="744"/>
                    <a:pt x="588" y="767"/>
                  </a:cubicBezTo>
                  <a:cubicBezTo>
                    <a:pt x="552" y="784"/>
                    <a:pt x="530" y="822"/>
                    <a:pt x="522" y="881"/>
                  </a:cubicBezTo>
                  <a:lnTo>
                    <a:pt x="473" y="881"/>
                  </a:lnTo>
                  <a:lnTo>
                    <a:pt x="423" y="881"/>
                  </a:lnTo>
                  <a:cubicBezTo>
                    <a:pt x="417" y="822"/>
                    <a:pt x="395" y="784"/>
                    <a:pt x="357" y="767"/>
                  </a:cubicBezTo>
                  <a:cubicBezTo>
                    <a:pt x="306" y="744"/>
                    <a:pt x="245" y="772"/>
                    <a:pt x="214" y="790"/>
                  </a:cubicBezTo>
                  <a:lnTo>
                    <a:pt x="149" y="722"/>
                  </a:lnTo>
                  <a:cubicBezTo>
                    <a:pt x="182" y="669"/>
                    <a:pt x="188" y="624"/>
                    <a:pt x="171" y="587"/>
                  </a:cubicBezTo>
                  <a:cubicBezTo>
                    <a:pt x="147" y="537"/>
                    <a:pt x="90" y="518"/>
                    <a:pt x="57" y="510"/>
                  </a:cubicBezTo>
                  <a:lnTo>
                    <a:pt x="57" y="459"/>
                  </a:lnTo>
                  <a:lnTo>
                    <a:pt x="57" y="423"/>
                  </a:lnTo>
                  <a:cubicBezTo>
                    <a:pt x="90" y="415"/>
                    <a:pt x="147" y="398"/>
                    <a:pt x="171" y="347"/>
                  </a:cubicBezTo>
                  <a:cubicBezTo>
                    <a:pt x="188" y="310"/>
                    <a:pt x="180" y="263"/>
                    <a:pt x="149" y="211"/>
                  </a:cubicBezTo>
                  <a:lnTo>
                    <a:pt x="214" y="143"/>
                  </a:lnTo>
                  <a:cubicBezTo>
                    <a:pt x="245" y="163"/>
                    <a:pt x="306" y="190"/>
                    <a:pt x="357" y="166"/>
                  </a:cubicBezTo>
                  <a:cubicBezTo>
                    <a:pt x="393" y="149"/>
                    <a:pt x="415" y="112"/>
                    <a:pt x="423" y="53"/>
                  </a:cubicBezTo>
                  <a:lnTo>
                    <a:pt x="473" y="53"/>
                  </a:lnTo>
                  <a:lnTo>
                    <a:pt x="522" y="53"/>
                  </a:lnTo>
                  <a:cubicBezTo>
                    <a:pt x="529" y="112"/>
                    <a:pt x="550" y="149"/>
                    <a:pt x="588" y="166"/>
                  </a:cubicBezTo>
                  <a:cubicBezTo>
                    <a:pt x="639" y="190"/>
                    <a:pt x="700" y="162"/>
                    <a:pt x="731" y="143"/>
                  </a:cubicBezTo>
                  <a:lnTo>
                    <a:pt x="796" y="211"/>
                  </a:lnTo>
                  <a:cubicBezTo>
                    <a:pt x="764" y="264"/>
                    <a:pt x="757" y="310"/>
                    <a:pt x="775" y="347"/>
                  </a:cubicBezTo>
                  <a:cubicBezTo>
                    <a:pt x="798" y="397"/>
                    <a:pt x="856" y="415"/>
                    <a:pt x="888" y="423"/>
                  </a:cubicBezTo>
                  <a:lnTo>
                    <a:pt x="888" y="457"/>
                  </a:ln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2" name="梯形 171">
            <a:extLst>
              <a:ext uri="{FF2B5EF4-FFF2-40B4-BE49-F238E27FC236}">
                <a16:creationId xmlns:a16="http://schemas.microsoft.com/office/drawing/2014/main" id="{A940BEDB-DE78-4E54-9508-72C821AB4B26}"/>
              </a:ext>
            </a:extLst>
          </p:cNvPr>
          <p:cNvSpPr/>
          <p:nvPr/>
        </p:nvSpPr>
        <p:spPr>
          <a:xfrm>
            <a:off x="1444189" y="5302166"/>
            <a:ext cx="9634098" cy="898435"/>
          </a:xfrm>
          <a:prstGeom prst="trapezoid">
            <a:avLst>
              <a:gd name="adj" fmla="val 142716"/>
            </a:avLst>
          </a:prstGeom>
          <a:solidFill>
            <a:srgbClr val="D9DDF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DCA0EC7F-C1B8-425B-8D6D-14166D35C5A1}"/>
              </a:ext>
            </a:extLst>
          </p:cNvPr>
          <p:cNvCxnSpPr>
            <a:cxnSpLocks/>
          </p:cNvCxnSpPr>
          <p:nvPr/>
        </p:nvCxnSpPr>
        <p:spPr>
          <a:xfrm>
            <a:off x="1425752" y="6212973"/>
            <a:ext cx="96336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CCE1DC0C-4BB5-4A2E-A567-B7CB9BD466DD}"/>
              </a:ext>
            </a:extLst>
          </p:cNvPr>
          <p:cNvCxnSpPr>
            <a:cxnSpLocks/>
          </p:cNvCxnSpPr>
          <p:nvPr/>
        </p:nvCxnSpPr>
        <p:spPr>
          <a:xfrm flipV="1">
            <a:off x="1439897" y="5341438"/>
            <a:ext cx="1179856" cy="875142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FA178F09-3D81-4B36-9748-5F973E05ADE6}"/>
              </a:ext>
            </a:extLst>
          </p:cNvPr>
          <p:cNvCxnSpPr>
            <a:cxnSpLocks/>
          </p:cNvCxnSpPr>
          <p:nvPr/>
        </p:nvCxnSpPr>
        <p:spPr>
          <a:xfrm flipH="1" flipV="1">
            <a:off x="9896606" y="5339205"/>
            <a:ext cx="1153955" cy="861395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本框 153">
            <a:extLst>
              <a:ext uri="{FF2B5EF4-FFF2-40B4-BE49-F238E27FC236}">
                <a16:creationId xmlns:a16="http://schemas.microsoft.com/office/drawing/2014/main" id="{0BC26647-1F20-4ADC-BDF3-5A52B660E05B}"/>
              </a:ext>
            </a:extLst>
          </p:cNvPr>
          <p:cNvSpPr txBox="1"/>
          <p:nvPr/>
        </p:nvSpPr>
        <p:spPr>
          <a:xfrm>
            <a:off x="5242812" y="5411683"/>
            <a:ext cx="20368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Infrastructure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5" name="组合 5574">
            <a:extLst>
              <a:ext uri="{FF2B5EF4-FFF2-40B4-BE49-F238E27FC236}">
                <a16:creationId xmlns:a16="http://schemas.microsoft.com/office/drawing/2014/main" id="{505F834E-7430-4D7B-B407-2AAF7AA32B50}"/>
              </a:ext>
            </a:extLst>
          </p:cNvPr>
          <p:cNvGrpSpPr>
            <a:grpSpLocks noChangeAspect="1"/>
          </p:cNvGrpSpPr>
          <p:nvPr/>
        </p:nvGrpSpPr>
        <p:grpSpPr>
          <a:xfrm>
            <a:off x="9338761" y="5686117"/>
            <a:ext cx="331298" cy="396000"/>
            <a:chOff x="1122975" y="2334741"/>
            <a:chExt cx="398636" cy="459741"/>
          </a:xfrm>
          <a:solidFill>
            <a:srgbClr val="EBEBEB">
              <a:lumMod val="25000"/>
            </a:srgbClr>
          </a:solidFill>
        </p:grpSpPr>
        <p:sp>
          <p:nvSpPr>
            <p:cNvPr id="516" name="Freeform 1381">
              <a:extLst>
                <a:ext uri="{FF2B5EF4-FFF2-40B4-BE49-F238E27FC236}">
                  <a16:creationId xmlns:a16="http://schemas.microsoft.com/office/drawing/2014/main" id="{D3BE2DFC-7B20-4696-A8AC-2CD1591B20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975" y="2334741"/>
              <a:ext cx="398636" cy="221141"/>
            </a:xfrm>
            <a:custGeom>
              <a:avLst/>
              <a:gdLst>
                <a:gd name="T0" fmla="*/ 2147483647 w 1240"/>
                <a:gd name="T1" fmla="*/ 2147483647 h 690"/>
                <a:gd name="T2" fmla="*/ 2147483647 w 1240"/>
                <a:gd name="T3" fmla="*/ 2147483647 h 690"/>
                <a:gd name="T4" fmla="*/ 2147483647 w 1240"/>
                <a:gd name="T5" fmla="*/ 2147483647 h 690"/>
                <a:gd name="T6" fmla="*/ 2147483647 w 1240"/>
                <a:gd name="T7" fmla="*/ 2147483647 h 690"/>
                <a:gd name="T8" fmla="*/ 2147483647 w 1240"/>
                <a:gd name="T9" fmla="*/ 2147483647 h 690"/>
                <a:gd name="T10" fmla="*/ 2147483647 w 1240"/>
                <a:gd name="T11" fmla="*/ 2147483647 h 690"/>
                <a:gd name="T12" fmla="*/ 2147483647 w 1240"/>
                <a:gd name="T13" fmla="*/ 2147483647 h 690"/>
                <a:gd name="T14" fmla="*/ 2147483647 w 1240"/>
                <a:gd name="T15" fmla="*/ 2147483647 h 690"/>
                <a:gd name="T16" fmla="*/ 0 w 1240"/>
                <a:gd name="T17" fmla="*/ 2147483647 h 690"/>
                <a:gd name="T18" fmla="*/ 2147483647 w 1240"/>
                <a:gd name="T19" fmla="*/ 0 h 690"/>
                <a:gd name="T20" fmla="*/ 2147483647 w 1240"/>
                <a:gd name="T21" fmla="*/ 2147483647 h 690"/>
                <a:gd name="T22" fmla="*/ 2147483647 w 1240"/>
                <a:gd name="T23" fmla="*/ 2147483647 h 6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40" h="690">
                  <a:moveTo>
                    <a:pt x="620" y="67"/>
                  </a:moveTo>
                  <a:lnTo>
                    <a:pt x="620" y="67"/>
                  </a:lnTo>
                  <a:cubicBezTo>
                    <a:pt x="320" y="67"/>
                    <a:pt x="66" y="194"/>
                    <a:pt x="66" y="345"/>
                  </a:cubicBezTo>
                  <a:cubicBezTo>
                    <a:pt x="66" y="496"/>
                    <a:pt x="320" y="624"/>
                    <a:pt x="620" y="624"/>
                  </a:cubicBezTo>
                  <a:cubicBezTo>
                    <a:pt x="920" y="624"/>
                    <a:pt x="1174" y="496"/>
                    <a:pt x="1174" y="345"/>
                  </a:cubicBezTo>
                  <a:cubicBezTo>
                    <a:pt x="1174" y="194"/>
                    <a:pt x="920" y="67"/>
                    <a:pt x="620" y="67"/>
                  </a:cubicBezTo>
                  <a:close/>
                  <a:moveTo>
                    <a:pt x="620" y="690"/>
                  </a:moveTo>
                  <a:lnTo>
                    <a:pt x="620" y="690"/>
                  </a:lnTo>
                  <a:cubicBezTo>
                    <a:pt x="272" y="690"/>
                    <a:pt x="0" y="539"/>
                    <a:pt x="0" y="345"/>
                  </a:cubicBezTo>
                  <a:cubicBezTo>
                    <a:pt x="0" y="152"/>
                    <a:pt x="272" y="0"/>
                    <a:pt x="620" y="0"/>
                  </a:cubicBezTo>
                  <a:cubicBezTo>
                    <a:pt x="968" y="0"/>
                    <a:pt x="1240" y="152"/>
                    <a:pt x="1240" y="345"/>
                  </a:cubicBezTo>
                  <a:cubicBezTo>
                    <a:pt x="1240" y="539"/>
                    <a:pt x="968" y="690"/>
                    <a:pt x="620" y="6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17" name="Freeform 1382">
              <a:extLst>
                <a:ext uri="{FF2B5EF4-FFF2-40B4-BE49-F238E27FC236}">
                  <a16:creationId xmlns:a16="http://schemas.microsoft.com/office/drawing/2014/main" id="{4E966E60-F595-4C98-AC60-E43EF789886A}"/>
                </a:ext>
              </a:extLst>
            </p:cNvPr>
            <p:cNvSpPr/>
            <p:nvPr/>
          </p:nvSpPr>
          <p:spPr bwMode="auto">
            <a:xfrm>
              <a:off x="1312108" y="2480229"/>
              <a:ext cx="64015" cy="43647"/>
            </a:xfrm>
            <a:custGeom>
              <a:avLst/>
              <a:gdLst>
                <a:gd name="T0" fmla="*/ 2147483647 w 205"/>
                <a:gd name="T1" fmla="*/ 2147483647 h 136"/>
                <a:gd name="T2" fmla="*/ 2147483647 w 205"/>
                <a:gd name="T3" fmla="*/ 2147483647 h 136"/>
                <a:gd name="T4" fmla="*/ 2147483647 w 205"/>
                <a:gd name="T5" fmla="*/ 2147483647 h 136"/>
                <a:gd name="T6" fmla="*/ 2147483647 w 205"/>
                <a:gd name="T7" fmla="*/ 2147483647 h 136"/>
                <a:gd name="T8" fmla="*/ 2147483647 w 205"/>
                <a:gd name="T9" fmla="*/ 2147483647 h 136"/>
                <a:gd name="T10" fmla="*/ 2147483647 w 205"/>
                <a:gd name="T11" fmla="*/ 2147483647 h 136"/>
                <a:gd name="T12" fmla="*/ 2147483647 w 205"/>
                <a:gd name="T13" fmla="*/ 2147483647 h 136"/>
                <a:gd name="T14" fmla="*/ 2147483647 w 205"/>
                <a:gd name="T15" fmla="*/ 2147483647 h 136"/>
                <a:gd name="T16" fmla="*/ 2147483647 w 205"/>
                <a:gd name="T17" fmla="*/ 2147483647 h 1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6">
                  <a:moveTo>
                    <a:pt x="30" y="136"/>
                  </a:moveTo>
                  <a:lnTo>
                    <a:pt x="30" y="136"/>
                  </a:lnTo>
                  <a:cubicBezTo>
                    <a:pt x="21" y="136"/>
                    <a:pt x="11" y="131"/>
                    <a:pt x="7" y="122"/>
                  </a:cubicBezTo>
                  <a:cubicBezTo>
                    <a:pt x="0" y="109"/>
                    <a:pt x="4" y="93"/>
                    <a:pt x="17" y="86"/>
                  </a:cubicBezTo>
                  <a:lnTo>
                    <a:pt x="162" y="7"/>
                  </a:lnTo>
                  <a:cubicBezTo>
                    <a:pt x="175" y="0"/>
                    <a:pt x="191" y="4"/>
                    <a:pt x="198" y="17"/>
                  </a:cubicBezTo>
                  <a:cubicBezTo>
                    <a:pt x="205" y="30"/>
                    <a:pt x="201" y="47"/>
                    <a:pt x="188" y="54"/>
                  </a:cubicBezTo>
                  <a:lnTo>
                    <a:pt x="43" y="133"/>
                  </a:lnTo>
                  <a:cubicBezTo>
                    <a:pt x="39" y="135"/>
                    <a:pt x="34" y="136"/>
                    <a:pt x="3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18" name="Freeform 1383">
              <a:extLst>
                <a:ext uri="{FF2B5EF4-FFF2-40B4-BE49-F238E27FC236}">
                  <a16:creationId xmlns:a16="http://schemas.microsoft.com/office/drawing/2014/main" id="{747214D9-919B-4F6B-BA90-5FB7A878FE5C}"/>
                </a:ext>
              </a:extLst>
            </p:cNvPr>
            <p:cNvSpPr/>
            <p:nvPr/>
          </p:nvSpPr>
          <p:spPr bwMode="auto">
            <a:xfrm>
              <a:off x="1265552" y="2480229"/>
              <a:ext cx="64015" cy="43647"/>
            </a:xfrm>
            <a:custGeom>
              <a:avLst/>
              <a:gdLst>
                <a:gd name="T0" fmla="*/ 2147483647 w 205"/>
                <a:gd name="T1" fmla="*/ 2147483647 h 136"/>
                <a:gd name="T2" fmla="*/ 2147483647 w 205"/>
                <a:gd name="T3" fmla="*/ 2147483647 h 136"/>
                <a:gd name="T4" fmla="*/ 2147483647 w 205"/>
                <a:gd name="T5" fmla="*/ 2147483647 h 136"/>
                <a:gd name="T6" fmla="*/ 2147483647 w 205"/>
                <a:gd name="T7" fmla="*/ 2147483647 h 136"/>
                <a:gd name="T8" fmla="*/ 2147483647 w 205"/>
                <a:gd name="T9" fmla="*/ 2147483647 h 136"/>
                <a:gd name="T10" fmla="*/ 2147483647 w 205"/>
                <a:gd name="T11" fmla="*/ 2147483647 h 136"/>
                <a:gd name="T12" fmla="*/ 2147483647 w 205"/>
                <a:gd name="T13" fmla="*/ 2147483647 h 136"/>
                <a:gd name="T14" fmla="*/ 2147483647 w 205"/>
                <a:gd name="T15" fmla="*/ 2147483647 h 136"/>
                <a:gd name="T16" fmla="*/ 2147483647 w 205"/>
                <a:gd name="T17" fmla="*/ 2147483647 h 1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6">
                  <a:moveTo>
                    <a:pt x="175" y="136"/>
                  </a:moveTo>
                  <a:lnTo>
                    <a:pt x="175" y="136"/>
                  </a:lnTo>
                  <a:cubicBezTo>
                    <a:pt x="171" y="136"/>
                    <a:pt x="166" y="135"/>
                    <a:pt x="162" y="133"/>
                  </a:cubicBezTo>
                  <a:lnTo>
                    <a:pt x="17" y="54"/>
                  </a:lnTo>
                  <a:cubicBezTo>
                    <a:pt x="4" y="47"/>
                    <a:pt x="0" y="30"/>
                    <a:pt x="7" y="17"/>
                  </a:cubicBezTo>
                  <a:cubicBezTo>
                    <a:pt x="14" y="4"/>
                    <a:pt x="30" y="0"/>
                    <a:pt x="43" y="7"/>
                  </a:cubicBezTo>
                  <a:lnTo>
                    <a:pt x="188" y="86"/>
                  </a:lnTo>
                  <a:cubicBezTo>
                    <a:pt x="201" y="93"/>
                    <a:pt x="205" y="109"/>
                    <a:pt x="198" y="122"/>
                  </a:cubicBezTo>
                  <a:cubicBezTo>
                    <a:pt x="194" y="131"/>
                    <a:pt x="184" y="136"/>
                    <a:pt x="175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19" name="Freeform 1384">
              <a:extLst>
                <a:ext uri="{FF2B5EF4-FFF2-40B4-BE49-F238E27FC236}">
                  <a16:creationId xmlns:a16="http://schemas.microsoft.com/office/drawing/2014/main" id="{617759D1-A25A-4079-A1DA-95B2F8E90470}"/>
                </a:ext>
              </a:extLst>
            </p:cNvPr>
            <p:cNvSpPr/>
            <p:nvPr/>
          </p:nvSpPr>
          <p:spPr bwMode="auto">
            <a:xfrm>
              <a:off x="1312108" y="2456951"/>
              <a:ext cx="17459" cy="66925"/>
            </a:xfrm>
            <a:custGeom>
              <a:avLst/>
              <a:gdLst>
                <a:gd name="T0" fmla="*/ 2147483647 w 54"/>
                <a:gd name="T1" fmla="*/ 2147483647 h 203"/>
                <a:gd name="T2" fmla="*/ 2147483647 w 54"/>
                <a:gd name="T3" fmla="*/ 2147483647 h 203"/>
                <a:gd name="T4" fmla="*/ 0 w 54"/>
                <a:gd name="T5" fmla="*/ 2147483647 h 203"/>
                <a:gd name="T6" fmla="*/ 0 w 54"/>
                <a:gd name="T7" fmla="*/ 2147483647 h 203"/>
                <a:gd name="T8" fmla="*/ 2147483647 w 54"/>
                <a:gd name="T9" fmla="*/ 0 h 203"/>
                <a:gd name="T10" fmla="*/ 2147483647 w 54"/>
                <a:gd name="T11" fmla="*/ 2147483647 h 203"/>
                <a:gd name="T12" fmla="*/ 2147483647 w 54"/>
                <a:gd name="T13" fmla="*/ 2147483647 h 203"/>
                <a:gd name="T14" fmla="*/ 2147483647 w 54"/>
                <a:gd name="T15" fmla="*/ 2147483647 h 2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" h="203">
                  <a:moveTo>
                    <a:pt x="27" y="203"/>
                  </a:moveTo>
                  <a:lnTo>
                    <a:pt x="27" y="203"/>
                  </a:lnTo>
                  <a:cubicBezTo>
                    <a:pt x="12" y="203"/>
                    <a:pt x="0" y="191"/>
                    <a:pt x="0" y="176"/>
                  </a:cubicBezTo>
                  <a:lnTo>
                    <a:pt x="0" y="27"/>
                  </a:ln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lnTo>
                    <a:pt x="54" y="176"/>
                  </a:lnTo>
                  <a:cubicBezTo>
                    <a:pt x="54" y="191"/>
                    <a:pt x="42" y="203"/>
                    <a:pt x="27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0" name="Freeform 1385">
              <a:extLst>
                <a:ext uri="{FF2B5EF4-FFF2-40B4-BE49-F238E27FC236}">
                  <a16:creationId xmlns:a16="http://schemas.microsoft.com/office/drawing/2014/main" id="{99FD13C9-0CCD-4712-BB50-94A875558A0B}"/>
                </a:ext>
              </a:extLst>
            </p:cNvPr>
            <p:cNvSpPr/>
            <p:nvPr/>
          </p:nvSpPr>
          <p:spPr bwMode="auto">
            <a:xfrm>
              <a:off x="1262643" y="2366748"/>
              <a:ext cx="66923" cy="43647"/>
            </a:xfrm>
            <a:custGeom>
              <a:avLst/>
              <a:gdLst>
                <a:gd name="T0" fmla="*/ 2147483647 w 206"/>
                <a:gd name="T1" fmla="*/ 2147483647 h 137"/>
                <a:gd name="T2" fmla="*/ 2147483647 w 206"/>
                <a:gd name="T3" fmla="*/ 2147483647 h 137"/>
                <a:gd name="T4" fmla="*/ 2147483647 w 206"/>
                <a:gd name="T5" fmla="*/ 2147483647 h 137"/>
                <a:gd name="T6" fmla="*/ 2147483647 w 206"/>
                <a:gd name="T7" fmla="*/ 2147483647 h 137"/>
                <a:gd name="T8" fmla="*/ 2147483647 w 206"/>
                <a:gd name="T9" fmla="*/ 2147483647 h 137"/>
                <a:gd name="T10" fmla="*/ 2147483647 w 206"/>
                <a:gd name="T11" fmla="*/ 2147483647 h 137"/>
                <a:gd name="T12" fmla="*/ 2147483647 w 206"/>
                <a:gd name="T13" fmla="*/ 2147483647 h 137"/>
                <a:gd name="T14" fmla="*/ 2147483647 w 206"/>
                <a:gd name="T15" fmla="*/ 2147483647 h 137"/>
                <a:gd name="T16" fmla="*/ 2147483647 w 206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6" h="137">
                  <a:moveTo>
                    <a:pt x="30" y="137"/>
                  </a:moveTo>
                  <a:lnTo>
                    <a:pt x="30" y="137"/>
                  </a:lnTo>
                  <a:cubicBezTo>
                    <a:pt x="21" y="137"/>
                    <a:pt x="12" y="132"/>
                    <a:pt x="7" y="123"/>
                  </a:cubicBezTo>
                  <a:cubicBezTo>
                    <a:pt x="0" y="110"/>
                    <a:pt x="5" y="94"/>
                    <a:pt x="18" y="87"/>
                  </a:cubicBezTo>
                  <a:lnTo>
                    <a:pt x="163" y="8"/>
                  </a:lnTo>
                  <a:cubicBezTo>
                    <a:pt x="175" y="0"/>
                    <a:pt x="192" y="5"/>
                    <a:pt x="199" y="18"/>
                  </a:cubicBezTo>
                  <a:cubicBezTo>
                    <a:pt x="206" y="31"/>
                    <a:pt x="201" y="47"/>
                    <a:pt x="188" y="54"/>
                  </a:cubicBezTo>
                  <a:lnTo>
                    <a:pt x="43" y="133"/>
                  </a:lnTo>
                  <a:cubicBezTo>
                    <a:pt x="39" y="136"/>
                    <a:pt x="35" y="137"/>
                    <a:pt x="30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1" name="Freeform 1386">
              <a:extLst>
                <a:ext uri="{FF2B5EF4-FFF2-40B4-BE49-F238E27FC236}">
                  <a16:creationId xmlns:a16="http://schemas.microsoft.com/office/drawing/2014/main" id="{788F9218-1E63-4968-962C-8C978615A791}"/>
                </a:ext>
              </a:extLst>
            </p:cNvPr>
            <p:cNvSpPr/>
            <p:nvPr/>
          </p:nvSpPr>
          <p:spPr bwMode="auto">
            <a:xfrm>
              <a:off x="1309199" y="2366748"/>
              <a:ext cx="66923" cy="43647"/>
            </a:xfrm>
            <a:custGeom>
              <a:avLst/>
              <a:gdLst>
                <a:gd name="T0" fmla="*/ 2147483647 w 206"/>
                <a:gd name="T1" fmla="*/ 2147483647 h 137"/>
                <a:gd name="T2" fmla="*/ 2147483647 w 206"/>
                <a:gd name="T3" fmla="*/ 2147483647 h 137"/>
                <a:gd name="T4" fmla="*/ 2147483647 w 206"/>
                <a:gd name="T5" fmla="*/ 2147483647 h 137"/>
                <a:gd name="T6" fmla="*/ 2147483647 w 206"/>
                <a:gd name="T7" fmla="*/ 2147483647 h 137"/>
                <a:gd name="T8" fmla="*/ 2147483647 w 206"/>
                <a:gd name="T9" fmla="*/ 2147483647 h 137"/>
                <a:gd name="T10" fmla="*/ 2147483647 w 206"/>
                <a:gd name="T11" fmla="*/ 2147483647 h 137"/>
                <a:gd name="T12" fmla="*/ 2147483647 w 206"/>
                <a:gd name="T13" fmla="*/ 2147483647 h 137"/>
                <a:gd name="T14" fmla="*/ 2147483647 w 206"/>
                <a:gd name="T15" fmla="*/ 2147483647 h 137"/>
                <a:gd name="T16" fmla="*/ 2147483647 w 206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6" h="137">
                  <a:moveTo>
                    <a:pt x="175" y="137"/>
                  </a:moveTo>
                  <a:lnTo>
                    <a:pt x="175" y="137"/>
                  </a:lnTo>
                  <a:cubicBezTo>
                    <a:pt x="171" y="137"/>
                    <a:pt x="166" y="136"/>
                    <a:pt x="162" y="133"/>
                  </a:cubicBezTo>
                  <a:lnTo>
                    <a:pt x="18" y="54"/>
                  </a:lnTo>
                  <a:cubicBezTo>
                    <a:pt x="5" y="47"/>
                    <a:pt x="0" y="31"/>
                    <a:pt x="7" y="18"/>
                  </a:cubicBezTo>
                  <a:cubicBezTo>
                    <a:pt x="14" y="5"/>
                    <a:pt x="30" y="0"/>
                    <a:pt x="43" y="8"/>
                  </a:cubicBezTo>
                  <a:lnTo>
                    <a:pt x="188" y="87"/>
                  </a:lnTo>
                  <a:cubicBezTo>
                    <a:pt x="201" y="94"/>
                    <a:pt x="206" y="110"/>
                    <a:pt x="199" y="123"/>
                  </a:cubicBezTo>
                  <a:cubicBezTo>
                    <a:pt x="194" y="132"/>
                    <a:pt x="185" y="137"/>
                    <a:pt x="175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2" name="Freeform 1387">
              <a:extLst>
                <a:ext uri="{FF2B5EF4-FFF2-40B4-BE49-F238E27FC236}">
                  <a16:creationId xmlns:a16="http://schemas.microsoft.com/office/drawing/2014/main" id="{4162C5A9-B3A5-4BA5-9363-6B725E290EF5}"/>
                </a:ext>
              </a:extLst>
            </p:cNvPr>
            <p:cNvSpPr/>
            <p:nvPr/>
          </p:nvSpPr>
          <p:spPr bwMode="auto">
            <a:xfrm>
              <a:off x="1312108" y="2366748"/>
              <a:ext cx="17459" cy="64015"/>
            </a:xfrm>
            <a:custGeom>
              <a:avLst/>
              <a:gdLst>
                <a:gd name="T0" fmla="*/ 2147483647 w 53"/>
                <a:gd name="T1" fmla="*/ 2147483647 h 200"/>
                <a:gd name="T2" fmla="*/ 2147483647 w 53"/>
                <a:gd name="T3" fmla="*/ 2147483647 h 200"/>
                <a:gd name="T4" fmla="*/ 0 w 53"/>
                <a:gd name="T5" fmla="*/ 2147483647 h 200"/>
                <a:gd name="T6" fmla="*/ 0 w 53"/>
                <a:gd name="T7" fmla="*/ 2147483647 h 200"/>
                <a:gd name="T8" fmla="*/ 2147483647 w 53"/>
                <a:gd name="T9" fmla="*/ 0 h 200"/>
                <a:gd name="T10" fmla="*/ 2147483647 w 53"/>
                <a:gd name="T11" fmla="*/ 2147483647 h 200"/>
                <a:gd name="T12" fmla="*/ 2147483647 w 53"/>
                <a:gd name="T13" fmla="*/ 2147483647 h 200"/>
                <a:gd name="T14" fmla="*/ 2147483647 w 53"/>
                <a:gd name="T15" fmla="*/ 2147483647 h 2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200">
                  <a:moveTo>
                    <a:pt x="26" y="200"/>
                  </a:moveTo>
                  <a:lnTo>
                    <a:pt x="26" y="200"/>
                  </a:lnTo>
                  <a:cubicBezTo>
                    <a:pt x="12" y="200"/>
                    <a:pt x="0" y="188"/>
                    <a:pt x="0" y="174"/>
                  </a:cubicBezTo>
                  <a:lnTo>
                    <a:pt x="0" y="27"/>
                  </a:ln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lnTo>
                    <a:pt x="53" y="174"/>
                  </a:lnTo>
                  <a:cubicBezTo>
                    <a:pt x="53" y="188"/>
                    <a:pt x="41" y="200"/>
                    <a:pt x="26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3" name="Freeform 1388">
              <a:extLst>
                <a:ext uri="{FF2B5EF4-FFF2-40B4-BE49-F238E27FC236}">
                  <a16:creationId xmlns:a16="http://schemas.microsoft.com/office/drawing/2014/main" id="{7B707FEF-026E-4C81-9FAE-F412BE330FBE}"/>
                </a:ext>
              </a:extLst>
            </p:cNvPr>
            <p:cNvSpPr/>
            <p:nvPr/>
          </p:nvSpPr>
          <p:spPr bwMode="auto">
            <a:xfrm>
              <a:off x="1184079" y="2436582"/>
              <a:ext cx="66923" cy="43647"/>
            </a:xfrm>
            <a:custGeom>
              <a:avLst/>
              <a:gdLst>
                <a:gd name="T0" fmla="*/ 2147483647 w 205"/>
                <a:gd name="T1" fmla="*/ 2147483647 h 137"/>
                <a:gd name="T2" fmla="*/ 2147483647 w 205"/>
                <a:gd name="T3" fmla="*/ 2147483647 h 137"/>
                <a:gd name="T4" fmla="*/ 2147483647 w 205"/>
                <a:gd name="T5" fmla="*/ 2147483647 h 137"/>
                <a:gd name="T6" fmla="*/ 2147483647 w 205"/>
                <a:gd name="T7" fmla="*/ 2147483647 h 137"/>
                <a:gd name="T8" fmla="*/ 2147483647 w 205"/>
                <a:gd name="T9" fmla="*/ 2147483647 h 137"/>
                <a:gd name="T10" fmla="*/ 2147483647 w 205"/>
                <a:gd name="T11" fmla="*/ 2147483647 h 137"/>
                <a:gd name="T12" fmla="*/ 2147483647 w 205"/>
                <a:gd name="T13" fmla="*/ 2147483647 h 137"/>
                <a:gd name="T14" fmla="*/ 2147483647 w 205"/>
                <a:gd name="T15" fmla="*/ 2147483647 h 137"/>
                <a:gd name="T16" fmla="*/ 2147483647 w 205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7">
                  <a:moveTo>
                    <a:pt x="174" y="137"/>
                  </a:moveTo>
                  <a:lnTo>
                    <a:pt x="174" y="137"/>
                  </a:lnTo>
                  <a:cubicBezTo>
                    <a:pt x="170" y="137"/>
                    <a:pt x="165" y="135"/>
                    <a:pt x="161" y="133"/>
                  </a:cubicBezTo>
                  <a:lnTo>
                    <a:pt x="18" y="53"/>
                  </a:lnTo>
                  <a:cubicBezTo>
                    <a:pt x="5" y="46"/>
                    <a:pt x="0" y="30"/>
                    <a:pt x="7" y="17"/>
                  </a:cubicBezTo>
                  <a:cubicBezTo>
                    <a:pt x="15" y="4"/>
                    <a:pt x="31" y="0"/>
                    <a:pt x="44" y="7"/>
                  </a:cubicBezTo>
                  <a:lnTo>
                    <a:pt x="187" y="87"/>
                  </a:lnTo>
                  <a:cubicBezTo>
                    <a:pt x="200" y="94"/>
                    <a:pt x="205" y="110"/>
                    <a:pt x="198" y="123"/>
                  </a:cubicBezTo>
                  <a:cubicBezTo>
                    <a:pt x="193" y="132"/>
                    <a:pt x="184" y="137"/>
                    <a:pt x="17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4" name="Freeform 1389">
              <a:extLst>
                <a:ext uri="{FF2B5EF4-FFF2-40B4-BE49-F238E27FC236}">
                  <a16:creationId xmlns:a16="http://schemas.microsoft.com/office/drawing/2014/main" id="{2506C1C4-C7FD-4F3E-BA86-DA0FE63C51B3}"/>
                </a:ext>
              </a:extLst>
            </p:cNvPr>
            <p:cNvSpPr/>
            <p:nvPr/>
          </p:nvSpPr>
          <p:spPr bwMode="auto">
            <a:xfrm>
              <a:off x="1184079" y="2410395"/>
              <a:ext cx="66923" cy="43647"/>
            </a:xfrm>
            <a:custGeom>
              <a:avLst/>
              <a:gdLst>
                <a:gd name="T0" fmla="*/ 2147483647 w 205"/>
                <a:gd name="T1" fmla="*/ 2147483647 h 137"/>
                <a:gd name="T2" fmla="*/ 2147483647 w 205"/>
                <a:gd name="T3" fmla="*/ 2147483647 h 137"/>
                <a:gd name="T4" fmla="*/ 2147483647 w 205"/>
                <a:gd name="T5" fmla="*/ 2147483647 h 137"/>
                <a:gd name="T6" fmla="*/ 2147483647 w 205"/>
                <a:gd name="T7" fmla="*/ 2147483647 h 137"/>
                <a:gd name="T8" fmla="*/ 2147483647 w 205"/>
                <a:gd name="T9" fmla="*/ 2147483647 h 137"/>
                <a:gd name="T10" fmla="*/ 2147483647 w 205"/>
                <a:gd name="T11" fmla="*/ 2147483647 h 137"/>
                <a:gd name="T12" fmla="*/ 2147483647 w 205"/>
                <a:gd name="T13" fmla="*/ 2147483647 h 137"/>
                <a:gd name="T14" fmla="*/ 2147483647 w 205"/>
                <a:gd name="T15" fmla="*/ 2147483647 h 137"/>
                <a:gd name="T16" fmla="*/ 2147483647 w 205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7">
                  <a:moveTo>
                    <a:pt x="31" y="137"/>
                  </a:moveTo>
                  <a:lnTo>
                    <a:pt x="31" y="137"/>
                  </a:lnTo>
                  <a:cubicBezTo>
                    <a:pt x="21" y="137"/>
                    <a:pt x="12" y="132"/>
                    <a:pt x="7" y="123"/>
                  </a:cubicBezTo>
                  <a:cubicBezTo>
                    <a:pt x="0" y="110"/>
                    <a:pt x="5" y="94"/>
                    <a:pt x="18" y="87"/>
                  </a:cubicBezTo>
                  <a:lnTo>
                    <a:pt x="161" y="7"/>
                  </a:lnTo>
                  <a:cubicBezTo>
                    <a:pt x="174" y="0"/>
                    <a:pt x="190" y="4"/>
                    <a:pt x="198" y="17"/>
                  </a:cubicBezTo>
                  <a:cubicBezTo>
                    <a:pt x="205" y="30"/>
                    <a:pt x="200" y="46"/>
                    <a:pt x="187" y="54"/>
                  </a:cubicBezTo>
                  <a:lnTo>
                    <a:pt x="44" y="133"/>
                  </a:lnTo>
                  <a:cubicBezTo>
                    <a:pt x="40" y="136"/>
                    <a:pt x="35" y="137"/>
                    <a:pt x="31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5" name="Freeform 1390">
              <a:extLst>
                <a:ext uri="{FF2B5EF4-FFF2-40B4-BE49-F238E27FC236}">
                  <a16:creationId xmlns:a16="http://schemas.microsoft.com/office/drawing/2014/main" id="{EFF781FE-6E5C-467E-B6E9-6E312D0C24D4}"/>
                </a:ext>
              </a:extLst>
            </p:cNvPr>
            <p:cNvSpPr/>
            <p:nvPr/>
          </p:nvSpPr>
          <p:spPr bwMode="auto">
            <a:xfrm>
              <a:off x="1186989" y="2436582"/>
              <a:ext cx="101841" cy="17459"/>
            </a:xfrm>
            <a:custGeom>
              <a:avLst/>
              <a:gdLst>
                <a:gd name="T0" fmla="*/ 2147483647 w 324"/>
                <a:gd name="T1" fmla="*/ 2147483647 h 54"/>
                <a:gd name="T2" fmla="*/ 2147483647 w 324"/>
                <a:gd name="T3" fmla="*/ 2147483647 h 54"/>
                <a:gd name="T4" fmla="*/ 2147483647 w 324"/>
                <a:gd name="T5" fmla="*/ 2147483647 h 54"/>
                <a:gd name="T6" fmla="*/ 0 w 324"/>
                <a:gd name="T7" fmla="*/ 2147483647 h 54"/>
                <a:gd name="T8" fmla="*/ 2147483647 w 324"/>
                <a:gd name="T9" fmla="*/ 0 h 54"/>
                <a:gd name="T10" fmla="*/ 2147483647 w 324"/>
                <a:gd name="T11" fmla="*/ 0 h 54"/>
                <a:gd name="T12" fmla="*/ 2147483647 w 324"/>
                <a:gd name="T13" fmla="*/ 2147483647 h 54"/>
                <a:gd name="T14" fmla="*/ 2147483647 w 324"/>
                <a:gd name="T15" fmla="*/ 2147483647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4" h="54">
                  <a:moveTo>
                    <a:pt x="297" y="54"/>
                  </a:moveTo>
                  <a:lnTo>
                    <a:pt x="297" y="54"/>
                  </a:lnTo>
                  <a:lnTo>
                    <a:pt x="27" y="54"/>
                  </a:ln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lnTo>
                    <a:pt x="297" y="0"/>
                  </a:lnTo>
                  <a:cubicBezTo>
                    <a:pt x="312" y="0"/>
                    <a:pt x="324" y="12"/>
                    <a:pt x="324" y="27"/>
                  </a:cubicBezTo>
                  <a:cubicBezTo>
                    <a:pt x="324" y="42"/>
                    <a:pt x="312" y="54"/>
                    <a:pt x="29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6" name="Freeform 1391">
              <a:extLst>
                <a:ext uri="{FF2B5EF4-FFF2-40B4-BE49-F238E27FC236}">
                  <a16:creationId xmlns:a16="http://schemas.microsoft.com/office/drawing/2014/main" id="{A7910C92-88E5-49FA-B022-5D48F41C7672}"/>
                </a:ext>
              </a:extLst>
            </p:cNvPr>
            <p:cNvSpPr/>
            <p:nvPr/>
          </p:nvSpPr>
          <p:spPr bwMode="auto">
            <a:xfrm>
              <a:off x="1390672" y="2410395"/>
              <a:ext cx="64015" cy="43647"/>
            </a:xfrm>
            <a:custGeom>
              <a:avLst/>
              <a:gdLst>
                <a:gd name="T0" fmla="*/ 2147483647 w 204"/>
                <a:gd name="T1" fmla="*/ 2147483647 h 137"/>
                <a:gd name="T2" fmla="*/ 2147483647 w 204"/>
                <a:gd name="T3" fmla="*/ 2147483647 h 137"/>
                <a:gd name="T4" fmla="*/ 2147483647 w 204"/>
                <a:gd name="T5" fmla="*/ 2147483647 h 137"/>
                <a:gd name="T6" fmla="*/ 2147483647 w 204"/>
                <a:gd name="T7" fmla="*/ 2147483647 h 137"/>
                <a:gd name="T8" fmla="*/ 2147483647 w 204"/>
                <a:gd name="T9" fmla="*/ 2147483647 h 137"/>
                <a:gd name="T10" fmla="*/ 2147483647 w 204"/>
                <a:gd name="T11" fmla="*/ 2147483647 h 137"/>
                <a:gd name="T12" fmla="*/ 2147483647 w 204"/>
                <a:gd name="T13" fmla="*/ 2147483647 h 137"/>
                <a:gd name="T14" fmla="*/ 2147483647 w 204"/>
                <a:gd name="T15" fmla="*/ 2147483647 h 137"/>
                <a:gd name="T16" fmla="*/ 2147483647 w 204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37">
                  <a:moveTo>
                    <a:pt x="174" y="137"/>
                  </a:moveTo>
                  <a:lnTo>
                    <a:pt x="174" y="137"/>
                  </a:lnTo>
                  <a:cubicBezTo>
                    <a:pt x="169" y="137"/>
                    <a:pt x="165" y="136"/>
                    <a:pt x="161" y="133"/>
                  </a:cubicBezTo>
                  <a:lnTo>
                    <a:pt x="17" y="54"/>
                  </a:lnTo>
                  <a:cubicBezTo>
                    <a:pt x="4" y="46"/>
                    <a:pt x="0" y="30"/>
                    <a:pt x="7" y="17"/>
                  </a:cubicBezTo>
                  <a:cubicBezTo>
                    <a:pt x="14" y="4"/>
                    <a:pt x="30" y="0"/>
                    <a:pt x="43" y="7"/>
                  </a:cubicBezTo>
                  <a:lnTo>
                    <a:pt x="187" y="87"/>
                  </a:lnTo>
                  <a:cubicBezTo>
                    <a:pt x="199" y="94"/>
                    <a:pt x="204" y="110"/>
                    <a:pt x="197" y="123"/>
                  </a:cubicBezTo>
                  <a:cubicBezTo>
                    <a:pt x="192" y="132"/>
                    <a:pt x="183" y="137"/>
                    <a:pt x="17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7" name="Freeform 1392">
              <a:extLst>
                <a:ext uri="{FF2B5EF4-FFF2-40B4-BE49-F238E27FC236}">
                  <a16:creationId xmlns:a16="http://schemas.microsoft.com/office/drawing/2014/main" id="{BB4920FA-E807-409A-8BC7-28DE33D939A4}"/>
                </a:ext>
              </a:extLst>
            </p:cNvPr>
            <p:cNvSpPr/>
            <p:nvPr/>
          </p:nvSpPr>
          <p:spPr bwMode="auto">
            <a:xfrm>
              <a:off x="1390672" y="2436582"/>
              <a:ext cx="64015" cy="43647"/>
            </a:xfrm>
            <a:custGeom>
              <a:avLst/>
              <a:gdLst>
                <a:gd name="T0" fmla="*/ 2147483647 w 204"/>
                <a:gd name="T1" fmla="*/ 2147483647 h 137"/>
                <a:gd name="T2" fmla="*/ 2147483647 w 204"/>
                <a:gd name="T3" fmla="*/ 2147483647 h 137"/>
                <a:gd name="T4" fmla="*/ 2147483647 w 204"/>
                <a:gd name="T5" fmla="*/ 2147483647 h 137"/>
                <a:gd name="T6" fmla="*/ 2147483647 w 204"/>
                <a:gd name="T7" fmla="*/ 2147483647 h 137"/>
                <a:gd name="T8" fmla="*/ 2147483647 w 204"/>
                <a:gd name="T9" fmla="*/ 2147483647 h 137"/>
                <a:gd name="T10" fmla="*/ 2147483647 w 204"/>
                <a:gd name="T11" fmla="*/ 2147483647 h 137"/>
                <a:gd name="T12" fmla="*/ 2147483647 w 204"/>
                <a:gd name="T13" fmla="*/ 2147483647 h 137"/>
                <a:gd name="T14" fmla="*/ 2147483647 w 204"/>
                <a:gd name="T15" fmla="*/ 2147483647 h 137"/>
                <a:gd name="T16" fmla="*/ 2147483647 w 204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37">
                  <a:moveTo>
                    <a:pt x="30" y="137"/>
                  </a:moveTo>
                  <a:lnTo>
                    <a:pt x="30" y="137"/>
                  </a:lnTo>
                  <a:cubicBezTo>
                    <a:pt x="21" y="137"/>
                    <a:pt x="12" y="132"/>
                    <a:pt x="7" y="123"/>
                  </a:cubicBezTo>
                  <a:cubicBezTo>
                    <a:pt x="0" y="110"/>
                    <a:pt x="4" y="94"/>
                    <a:pt x="17" y="87"/>
                  </a:cubicBezTo>
                  <a:lnTo>
                    <a:pt x="161" y="7"/>
                  </a:lnTo>
                  <a:cubicBezTo>
                    <a:pt x="174" y="0"/>
                    <a:pt x="190" y="4"/>
                    <a:pt x="197" y="17"/>
                  </a:cubicBezTo>
                  <a:cubicBezTo>
                    <a:pt x="204" y="30"/>
                    <a:pt x="199" y="46"/>
                    <a:pt x="187" y="53"/>
                  </a:cubicBezTo>
                  <a:lnTo>
                    <a:pt x="43" y="133"/>
                  </a:lnTo>
                  <a:cubicBezTo>
                    <a:pt x="39" y="136"/>
                    <a:pt x="35" y="137"/>
                    <a:pt x="30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8" name="Freeform 1393">
              <a:extLst>
                <a:ext uri="{FF2B5EF4-FFF2-40B4-BE49-F238E27FC236}">
                  <a16:creationId xmlns:a16="http://schemas.microsoft.com/office/drawing/2014/main" id="{485AC6AD-82C7-4ED3-8913-ABF6EEB0F9BF}"/>
                </a:ext>
              </a:extLst>
            </p:cNvPr>
            <p:cNvSpPr/>
            <p:nvPr/>
          </p:nvSpPr>
          <p:spPr bwMode="auto">
            <a:xfrm>
              <a:off x="1349936" y="2436582"/>
              <a:ext cx="104751" cy="17459"/>
            </a:xfrm>
            <a:custGeom>
              <a:avLst/>
              <a:gdLst>
                <a:gd name="T0" fmla="*/ 2147483647 w 324"/>
                <a:gd name="T1" fmla="*/ 2147483647 h 54"/>
                <a:gd name="T2" fmla="*/ 2147483647 w 324"/>
                <a:gd name="T3" fmla="*/ 2147483647 h 54"/>
                <a:gd name="T4" fmla="*/ 2147483647 w 324"/>
                <a:gd name="T5" fmla="*/ 2147483647 h 54"/>
                <a:gd name="T6" fmla="*/ 0 w 324"/>
                <a:gd name="T7" fmla="*/ 2147483647 h 54"/>
                <a:gd name="T8" fmla="*/ 2147483647 w 324"/>
                <a:gd name="T9" fmla="*/ 0 h 54"/>
                <a:gd name="T10" fmla="*/ 2147483647 w 324"/>
                <a:gd name="T11" fmla="*/ 0 h 54"/>
                <a:gd name="T12" fmla="*/ 2147483647 w 324"/>
                <a:gd name="T13" fmla="*/ 2147483647 h 54"/>
                <a:gd name="T14" fmla="*/ 2147483647 w 324"/>
                <a:gd name="T15" fmla="*/ 2147483647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4" h="54">
                  <a:moveTo>
                    <a:pt x="298" y="54"/>
                  </a:moveTo>
                  <a:lnTo>
                    <a:pt x="298" y="54"/>
                  </a:lnTo>
                  <a:lnTo>
                    <a:pt x="27" y="54"/>
                  </a:ln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lnTo>
                    <a:pt x="298" y="0"/>
                  </a:lnTo>
                  <a:cubicBezTo>
                    <a:pt x="312" y="0"/>
                    <a:pt x="324" y="12"/>
                    <a:pt x="324" y="27"/>
                  </a:cubicBezTo>
                  <a:cubicBezTo>
                    <a:pt x="324" y="42"/>
                    <a:pt x="312" y="54"/>
                    <a:pt x="29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9" name="Freeform 1394">
              <a:extLst>
                <a:ext uri="{FF2B5EF4-FFF2-40B4-BE49-F238E27FC236}">
                  <a16:creationId xmlns:a16="http://schemas.microsoft.com/office/drawing/2014/main" id="{7F2AB4FF-5EEF-4D69-A663-F7999AF58592}"/>
                </a:ext>
              </a:extLst>
            </p:cNvPr>
            <p:cNvSpPr/>
            <p:nvPr/>
          </p:nvSpPr>
          <p:spPr bwMode="auto">
            <a:xfrm>
              <a:off x="1274282" y="2445312"/>
              <a:ext cx="14548" cy="20369"/>
            </a:xfrm>
            <a:custGeom>
              <a:avLst/>
              <a:gdLst>
                <a:gd name="T0" fmla="*/ 2147483647 w 53"/>
                <a:gd name="T1" fmla="*/ 2147483647 h 66"/>
                <a:gd name="T2" fmla="*/ 2147483647 w 53"/>
                <a:gd name="T3" fmla="*/ 2147483647 h 66"/>
                <a:gd name="T4" fmla="*/ 0 w 53"/>
                <a:gd name="T5" fmla="*/ 2147483647 h 66"/>
                <a:gd name="T6" fmla="*/ 0 w 53"/>
                <a:gd name="T7" fmla="*/ 0 h 66"/>
                <a:gd name="T8" fmla="*/ 2147483647 w 53"/>
                <a:gd name="T9" fmla="*/ 0 h 66"/>
                <a:gd name="T10" fmla="*/ 2147483647 w 53"/>
                <a:gd name="T11" fmla="*/ 2147483647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2" h="66">
                  <a:moveTo>
                    <a:pt x="53" y="66"/>
                  </a:moveTo>
                  <a:lnTo>
                    <a:pt x="53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0" name="Freeform 1395">
              <a:extLst>
                <a:ext uri="{FF2B5EF4-FFF2-40B4-BE49-F238E27FC236}">
                  <a16:creationId xmlns:a16="http://schemas.microsoft.com/office/drawing/2014/main" id="{F1FC7F89-1F77-458D-B4E4-D915DC6D54FF}"/>
                </a:ext>
              </a:extLst>
            </p:cNvPr>
            <p:cNvSpPr/>
            <p:nvPr/>
          </p:nvSpPr>
          <p:spPr bwMode="auto">
            <a:xfrm>
              <a:off x="1320838" y="2456951"/>
              <a:ext cx="26187" cy="17459"/>
            </a:xfrm>
            <a:custGeom>
              <a:avLst/>
              <a:gdLst>
                <a:gd name="T0" fmla="*/ 2147483647 w 83"/>
                <a:gd name="T1" fmla="*/ 2147483647 h 54"/>
                <a:gd name="T2" fmla="*/ 2147483647 w 83"/>
                <a:gd name="T3" fmla="*/ 2147483647 h 54"/>
                <a:gd name="T4" fmla="*/ 0 w 83"/>
                <a:gd name="T5" fmla="*/ 2147483647 h 54"/>
                <a:gd name="T6" fmla="*/ 0 w 83"/>
                <a:gd name="T7" fmla="*/ 0 h 54"/>
                <a:gd name="T8" fmla="*/ 2147483647 w 83"/>
                <a:gd name="T9" fmla="*/ 0 h 54"/>
                <a:gd name="T10" fmla="*/ 2147483647 w 83"/>
                <a:gd name="T11" fmla="*/ 2147483647 h 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3" h="54">
                  <a:moveTo>
                    <a:pt x="83" y="54"/>
                  </a:moveTo>
                  <a:lnTo>
                    <a:pt x="83" y="54"/>
                  </a:lnTo>
                  <a:lnTo>
                    <a:pt x="0" y="54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1" name="Freeform 1396">
              <a:extLst>
                <a:ext uri="{FF2B5EF4-FFF2-40B4-BE49-F238E27FC236}">
                  <a16:creationId xmlns:a16="http://schemas.microsoft.com/office/drawing/2014/main" id="{2A7D336A-0FF5-42C1-BBA2-A5BB2F2337B3}"/>
                </a:ext>
              </a:extLst>
            </p:cNvPr>
            <p:cNvSpPr/>
            <p:nvPr/>
          </p:nvSpPr>
          <p:spPr bwMode="auto">
            <a:xfrm>
              <a:off x="1349936" y="2424943"/>
              <a:ext cx="17459" cy="20369"/>
            </a:xfrm>
            <a:custGeom>
              <a:avLst/>
              <a:gdLst>
                <a:gd name="T0" fmla="*/ 2147483647 w 54"/>
                <a:gd name="T1" fmla="*/ 2147483647 h 67"/>
                <a:gd name="T2" fmla="*/ 2147483647 w 54"/>
                <a:gd name="T3" fmla="*/ 2147483647 h 67"/>
                <a:gd name="T4" fmla="*/ 0 w 54"/>
                <a:gd name="T5" fmla="*/ 2147483647 h 67"/>
                <a:gd name="T6" fmla="*/ 0 w 54"/>
                <a:gd name="T7" fmla="*/ 0 h 67"/>
                <a:gd name="T8" fmla="*/ 2147483647 w 54"/>
                <a:gd name="T9" fmla="*/ 0 h 67"/>
                <a:gd name="T10" fmla="*/ 2147483647 w 54"/>
                <a:gd name="T11" fmla="*/ 2147483647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4" h="67">
                  <a:moveTo>
                    <a:pt x="54" y="67"/>
                  </a:moveTo>
                  <a:lnTo>
                    <a:pt x="54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2" name="Freeform 1397">
              <a:extLst>
                <a:ext uri="{FF2B5EF4-FFF2-40B4-BE49-F238E27FC236}">
                  <a16:creationId xmlns:a16="http://schemas.microsoft.com/office/drawing/2014/main" id="{C3AF9216-A422-48D6-8C86-5A8EBC226699}"/>
                </a:ext>
              </a:extLst>
            </p:cNvPr>
            <p:cNvSpPr/>
            <p:nvPr/>
          </p:nvSpPr>
          <p:spPr bwMode="auto">
            <a:xfrm>
              <a:off x="1294649" y="2416214"/>
              <a:ext cx="26187" cy="14550"/>
            </a:xfrm>
            <a:custGeom>
              <a:avLst/>
              <a:gdLst>
                <a:gd name="T0" fmla="*/ 2147483647 w 82"/>
                <a:gd name="T1" fmla="*/ 2147483647 h 53"/>
                <a:gd name="T2" fmla="*/ 2147483647 w 82"/>
                <a:gd name="T3" fmla="*/ 2147483647 h 53"/>
                <a:gd name="T4" fmla="*/ 0 w 82"/>
                <a:gd name="T5" fmla="*/ 2147483647 h 53"/>
                <a:gd name="T6" fmla="*/ 0 w 82"/>
                <a:gd name="T7" fmla="*/ 0 h 53"/>
                <a:gd name="T8" fmla="*/ 2147483647 w 82"/>
                <a:gd name="T9" fmla="*/ 0 h 53"/>
                <a:gd name="T10" fmla="*/ 2147483647 w 82"/>
                <a:gd name="T11" fmla="*/ 2147483647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52">
                  <a:moveTo>
                    <a:pt x="82" y="53"/>
                  </a:moveTo>
                  <a:lnTo>
                    <a:pt x="82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3" name="Freeform 1398">
              <a:extLst>
                <a:ext uri="{FF2B5EF4-FFF2-40B4-BE49-F238E27FC236}">
                  <a16:creationId xmlns:a16="http://schemas.microsoft.com/office/drawing/2014/main" id="{1739D8BC-5E52-49BA-8666-69919CF1242C}"/>
                </a:ext>
              </a:extLst>
            </p:cNvPr>
            <p:cNvSpPr/>
            <p:nvPr/>
          </p:nvSpPr>
          <p:spPr bwMode="auto">
            <a:xfrm>
              <a:off x="1122975" y="2515146"/>
              <a:ext cx="398636" cy="267697"/>
            </a:xfrm>
            <a:custGeom>
              <a:avLst/>
              <a:gdLst>
                <a:gd name="T0" fmla="*/ 2147483647 w 1240"/>
                <a:gd name="T1" fmla="*/ 2147483647 h 837"/>
                <a:gd name="T2" fmla="*/ 2147483647 w 1240"/>
                <a:gd name="T3" fmla="*/ 2147483647 h 837"/>
                <a:gd name="T4" fmla="*/ 2147483647 w 1240"/>
                <a:gd name="T5" fmla="*/ 2147483647 h 837"/>
                <a:gd name="T6" fmla="*/ 2147483647 w 1240"/>
                <a:gd name="T7" fmla="*/ 2147483647 h 837"/>
                <a:gd name="T8" fmla="*/ 2147483647 w 1240"/>
                <a:gd name="T9" fmla="*/ 2147483647 h 837"/>
                <a:gd name="T10" fmla="*/ 2147483647 w 1240"/>
                <a:gd name="T11" fmla="*/ 2147483647 h 837"/>
                <a:gd name="T12" fmla="*/ 2147483647 w 1240"/>
                <a:gd name="T13" fmla="*/ 2147483647 h 837"/>
                <a:gd name="T14" fmla="*/ 0 w 1240"/>
                <a:gd name="T15" fmla="*/ 2147483647 h 837"/>
                <a:gd name="T16" fmla="*/ 0 w 1240"/>
                <a:gd name="T17" fmla="*/ 2147483647 h 837"/>
                <a:gd name="T18" fmla="*/ 2147483647 w 1240"/>
                <a:gd name="T19" fmla="*/ 0 h 837"/>
                <a:gd name="T20" fmla="*/ 2147483647 w 1240"/>
                <a:gd name="T21" fmla="*/ 2147483647 h 837"/>
                <a:gd name="T22" fmla="*/ 2147483647 w 1240"/>
                <a:gd name="T23" fmla="*/ 2147483647 h 837"/>
                <a:gd name="T24" fmla="*/ 2147483647 w 1240"/>
                <a:gd name="T25" fmla="*/ 2147483647 h 837"/>
                <a:gd name="T26" fmla="*/ 2147483647 w 1240"/>
                <a:gd name="T27" fmla="*/ 2147483647 h 837"/>
                <a:gd name="T28" fmla="*/ 2147483647 w 1240"/>
                <a:gd name="T29" fmla="*/ 2147483647 h 837"/>
                <a:gd name="T30" fmla="*/ 2147483647 w 1240"/>
                <a:gd name="T31" fmla="*/ 0 h 837"/>
                <a:gd name="T32" fmla="*/ 2147483647 w 1240"/>
                <a:gd name="T33" fmla="*/ 2147483647 h 837"/>
                <a:gd name="T34" fmla="*/ 2147483647 w 1240"/>
                <a:gd name="T35" fmla="*/ 2147483647 h 837"/>
                <a:gd name="T36" fmla="*/ 2147483647 w 1240"/>
                <a:gd name="T37" fmla="*/ 2147483647 h 837"/>
                <a:gd name="T38" fmla="*/ 2147483647 w 1240"/>
                <a:gd name="T39" fmla="*/ 2147483647 h 8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40" h="837">
                  <a:moveTo>
                    <a:pt x="715" y="837"/>
                  </a:moveTo>
                  <a:lnTo>
                    <a:pt x="715" y="837"/>
                  </a:lnTo>
                  <a:cubicBezTo>
                    <a:pt x="698" y="837"/>
                    <a:pt x="684" y="824"/>
                    <a:pt x="682" y="807"/>
                  </a:cubicBezTo>
                  <a:cubicBezTo>
                    <a:pt x="680" y="788"/>
                    <a:pt x="694" y="772"/>
                    <a:pt x="712" y="771"/>
                  </a:cubicBezTo>
                  <a:cubicBezTo>
                    <a:pt x="975" y="748"/>
                    <a:pt x="1174" y="630"/>
                    <a:pt x="1174" y="496"/>
                  </a:cubicBezTo>
                  <a:lnTo>
                    <a:pt x="1174" y="422"/>
                  </a:lnTo>
                  <a:cubicBezTo>
                    <a:pt x="1072" y="534"/>
                    <a:pt x="865" y="609"/>
                    <a:pt x="620" y="609"/>
                  </a:cubicBezTo>
                  <a:cubicBezTo>
                    <a:pt x="272" y="609"/>
                    <a:pt x="0" y="457"/>
                    <a:pt x="0" y="264"/>
                  </a:cubicBezTo>
                  <a:lnTo>
                    <a:pt x="0" y="34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4"/>
                  </a:cubicBezTo>
                  <a:lnTo>
                    <a:pt x="66" y="264"/>
                  </a:lnTo>
                  <a:cubicBezTo>
                    <a:pt x="66" y="415"/>
                    <a:pt x="320" y="542"/>
                    <a:pt x="620" y="542"/>
                  </a:cubicBezTo>
                  <a:cubicBezTo>
                    <a:pt x="920" y="542"/>
                    <a:pt x="1174" y="415"/>
                    <a:pt x="1174" y="264"/>
                  </a:cubicBezTo>
                  <a:lnTo>
                    <a:pt x="1174" y="34"/>
                  </a:lnTo>
                  <a:cubicBezTo>
                    <a:pt x="1174" y="15"/>
                    <a:pt x="1188" y="0"/>
                    <a:pt x="1207" y="0"/>
                  </a:cubicBezTo>
                  <a:cubicBezTo>
                    <a:pt x="1225" y="0"/>
                    <a:pt x="1240" y="15"/>
                    <a:pt x="1240" y="34"/>
                  </a:cubicBezTo>
                  <a:lnTo>
                    <a:pt x="1240" y="496"/>
                  </a:lnTo>
                  <a:cubicBezTo>
                    <a:pt x="1240" y="667"/>
                    <a:pt x="1021" y="811"/>
                    <a:pt x="718" y="837"/>
                  </a:cubicBezTo>
                  <a:cubicBezTo>
                    <a:pt x="717" y="837"/>
                    <a:pt x="716" y="837"/>
                    <a:pt x="715" y="8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4" name="Freeform 1399">
              <a:extLst>
                <a:ext uri="{FF2B5EF4-FFF2-40B4-BE49-F238E27FC236}">
                  <a16:creationId xmlns:a16="http://schemas.microsoft.com/office/drawing/2014/main" id="{40B13031-0C6D-49DA-9406-ACFC121C7AEC}"/>
                </a:ext>
              </a:extLst>
            </p:cNvPr>
            <p:cNvSpPr/>
            <p:nvPr/>
          </p:nvSpPr>
          <p:spPr bwMode="auto">
            <a:xfrm>
              <a:off x="1122975" y="2442401"/>
              <a:ext cx="398636" cy="192044"/>
            </a:xfrm>
            <a:custGeom>
              <a:avLst/>
              <a:gdLst>
                <a:gd name="T0" fmla="*/ 2147483647 w 1240"/>
                <a:gd name="T1" fmla="*/ 2147483647 h 608"/>
                <a:gd name="T2" fmla="*/ 2147483647 w 1240"/>
                <a:gd name="T3" fmla="*/ 2147483647 h 608"/>
                <a:gd name="T4" fmla="*/ 0 w 1240"/>
                <a:gd name="T5" fmla="*/ 2147483647 h 608"/>
                <a:gd name="T6" fmla="*/ 0 w 1240"/>
                <a:gd name="T7" fmla="*/ 2147483647 h 608"/>
                <a:gd name="T8" fmla="*/ 2147483647 w 1240"/>
                <a:gd name="T9" fmla="*/ 0 h 608"/>
                <a:gd name="T10" fmla="*/ 2147483647 w 1240"/>
                <a:gd name="T11" fmla="*/ 2147483647 h 608"/>
                <a:gd name="T12" fmla="*/ 2147483647 w 1240"/>
                <a:gd name="T13" fmla="*/ 2147483647 h 608"/>
                <a:gd name="T14" fmla="*/ 2147483647 w 1240"/>
                <a:gd name="T15" fmla="*/ 2147483647 h 608"/>
                <a:gd name="T16" fmla="*/ 2147483647 w 1240"/>
                <a:gd name="T17" fmla="*/ 2147483647 h 608"/>
                <a:gd name="T18" fmla="*/ 2147483647 w 1240"/>
                <a:gd name="T19" fmla="*/ 2147483647 h 608"/>
                <a:gd name="T20" fmla="*/ 2147483647 w 1240"/>
                <a:gd name="T21" fmla="*/ 0 h 608"/>
                <a:gd name="T22" fmla="*/ 2147483647 w 1240"/>
                <a:gd name="T23" fmla="*/ 2147483647 h 608"/>
                <a:gd name="T24" fmla="*/ 2147483647 w 1240"/>
                <a:gd name="T25" fmla="*/ 2147483647 h 608"/>
                <a:gd name="T26" fmla="*/ 2147483647 w 1240"/>
                <a:gd name="T27" fmla="*/ 2147483647 h 608"/>
                <a:gd name="T28" fmla="*/ 2147483647 w 1240"/>
                <a:gd name="T29" fmla="*/ 2147483647 h 6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40" h="608">
                  <a:moveTo>
                    <a:pt x="620" y="608"/>
                  </a:moveTo>
                  <a:lnTo>
                    <a:pt x="620" y="608"/>
                  </a:lnTo>
                  <a:cubicBezTo>
                    <a:pt x="272" y="608"/>
                    <a:pt x="0" y="457"/>
                    <a:pt x="0" y="263"/>
                  </a:cubicBezTo>
                  <a:lnTo>
                    <a:pt x="0" y="33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3"/>
                  </a:cubicBezTo>
                  <a:lnTo>
                    <a:pt x="66" y="263"/>
                  </a:lnTo>
                  <a:cubicBezTo>
                    <a:pt x="66" y="414"/>
                    <a:pt x="320" y="542"/>
                    <a:pt x="620" y="542"/>
                  </a:cubicBezTo>
                  <a:cubicBezTo>
                    <a:pt x="920" y="542"/>
                    <a:pt x="1174" y="414"/>
                    <a:pt x="1174" y="263"/>
                  </a:cubicBezTo>
                  <a:lnTo>
                    <a:pt x="1174" y="33"/>
                  </a:lnTo>
                  <a:cubicBezTo>
                    <a:pt x="1174" y="15"/>
                    <a:pt x="1188" y="0"/>
                    <a:pt x="1207" y="0"/>
                  </a:cubicBezTo>
                  <a:cubicBezTo>
                    <a:pt x="1225" y="0"/>
                    <a:pt x="1240" y="15"/>
                    <a:pt x="1240" y="33"/>
                  </a:cubicBezTo>
                  <a:lnTo>
                    <a:pt x="1240" y="266"/>
                  </a:lnTo>
                  <a:cubicBezTo>
                    <a:pt x="1240" y="266"/>
                    <a:pt x="1240" y="267"/>
                    <a:pt x="1240" y="267"/>
                  </a:cubicBezTo>
                  <a:cubicBezTo>
                    <a:pt x="1236" y="459"/>
                    <a:pt x="965" y="608"/>
                    <a:pt x="620" y="6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5" name="Freeform 1400">
              <a:extLst>
                <a:ext uri="{FF2B5EF4-FFF2-40B4-BE49-F238E27FC236}">
                  <a16:creationId xmlns:a16="http://schemas.microsoft.com/office/drawing/2014/main" id="{4D16AF49-7B60-44AF-8430-E7302CE46DCF}"/>
                </a:ext>
              </a:extLst>
            </p:cNvPr>
            <p:cNvSpPr/>
            <p:nvPr/>
          </p:nvSpPr>
          <p:spPr bwMode="auto">
            <a:xfrm>
              <a:off x="1122975" y="2587889"/>
              <a:ext cx="177494" cy="194955"/>
            </a:xfrm>
            <a:custGeom>
              <a:avLst/>
              <a:gdLst>
                <a:gd name="T0" fmla="*/ 2147483647 w 555"/>
                <a:gd name="T1" fmla="*/ 2147483647 h 604"/>
                <a:gd name="T2" fmla="*/ 2147483647 w 555"/>
                <a:gd name="T3" fmla="*/ 2147483647 h 604"/>
                <a:gd name="T4" fmla="*/ 2147483647 w 555"/>
                <a:gd name="T5" fmla="*/ 2147483647 h 604"/>
                <a:gd name="T6" fmla="*/ 0 w 555"/>
                <a:gd name="T7" fmla="*/ 2147483647 h 604"/>
                <a:gd name="T8" fmla="*/ 0 w 555"/>
                <a:gd name="T9" fmla="*/ 2147483647 h 604"/>
                <a:gd name="T10" fmla="*/ 2147483647 w 555"/>
                <a:gd name="T11" fmla="*/ 0 h 604"/>
                <a:gd name="T12" fmla="*/ 2147483647 w 555"/>
                <a:gd name="T13" fmla="*/ 2147483647 h 604"/>
                <a:gd name="T14" fmla="*/ 2147483647 w 555"/>
                <a:gd name="T15" fmla="*/ 2147483647 h 604"/>
                <a:gd name="T16" fmla="*/ 2147483647 w 555"/>
                <a:gd name="T17" fmla="*/ 2147483647 h 604"/>
                <a:gd name="T18" fmla="*/ 2147483647 w 555"/>
                <a:gd name="T19" fmla="*/ 2147483647 h 604"/>
                <a:gd name="T20" fmla="*/ 2147483647 w 555"/>
                <a:gd name="T21" fmla="*/ 2147483647 h 6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55" h="604">
                  <a:moveTo>
                    <a:pt x="521" y="604"/>
                  </a:moveTo>
                  <a:lnTo>
                    <a:pt x="521" y="604"/>
                  </a:lnTo>
                  <a:cubicBezTo>
                    <a:pt x="520" y="604"/>
                    <a:pt x="519" y="604"/>
                    <a:pt x="517" y="604"/>
                  </a:cubicBezTo>
                  <a:cubicBezTo>
                    <a:pt x="217" y="576"/>
                    <a:pt x="0" y="433"/>
                    <a:pt x="0" y="263"/>
                  </a:cubicBezTo>
                  <a:lnTo>
                    <a:pt x="0" y="33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3"/>
                  </a:cubicBezTo>
                  <a:lnTo>
                    <a:pt x="66" y="263"/>
                  </a:lnTo>
                  <a:cubicBezTo>
                    <a:pt x="66" y="396"/>
                    <a:pt x="263" y="514"/>
                    <a:pt x="524" y="537"/>
                  </a:cubicBezTo>
                  <a:cubicBezTo>
                    <a:pt x="542" y="539"/>
                    <a:pt x="555" y="555"/>
                    <a:pt x="554" y="573"/>
                  </a:cubicBezTo>
                  <a:cubicBezTo>
                    <a:pt x="552" y="591"/>
                    <a:pt x="538" y="604"/>
                    <a:pt x="521" y="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6" name="Freeform 1401">
              <a:extLst>
                <a:ext uri="{FF2B5EF4-FFF2-40B4-BE49-F238E27FC236}">
                  <a16:creationId xmlns:a16="http://schemas.microsoft.com/office/drawing/2014/main" id="{FCD3AB10-3000-4FE3-BE97-B39145FEE375}"/>
                </a:ext>
              </a:extLst>
            </p:cNvPr>
            <p:cNvSpPr/>
            <p:nvPr/>
          </p:nvSpPr>
          <p:spPr bwMode="auto">
            <a:xfrm>
              <a:off x="1265552" y="2750835"/>
              <a:ext cx="43645" cy="43647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1" y="139"/>
                    <a:pt x="0" y="108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8"/>
                    <a:pt x="108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7" name="Freeform 1402">
              <a:extLst>
                <a:ext uri="{FF2B5EF4-FFF2-40B4-BE49-F238E27FC236}">
                  <a16:creationId xmlns:a16="http://schemas.microsoft.com/office/drawing/2014/main" id="{BE82D381-60F3-4A2A-8792-F7A4CDBB8436}"/>
                </a:ext>
              </a:extLst>
            </p:cNvPr>
            <p:cNvSpPr/>
            <p:nvPr/>
          </p:nvSpPr>
          <p:spPr bwMode="auto">
            <a:xfrm>
              <a:off x="1332477" y="2750835"/>
              <a:ext cx="46556" cy="43647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1" y="139"/>
                    <a:pt x="0" y="108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8"/>
                    <a:pt x="108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38" name="组合 9">
            <a:extLst>
              <a:ext uri="{FF2B5EF4-FFF2-40B4-BE49-F238E27FC236}">
                <a16:creationId xmlns:a16="http://schemas.microsoft.com/office/drawing/2014/main" id="{7019F82F-23ED-4205-8F56-9D288003E3DB}"/>
              </a:ext>
            </a:extLst>
          </p:cNvPr>
          <p:cNvGrpSpPr>
            <a:grpSpLocks noChangeAspect="1"/>
          </p:cNvGrpSpPr>
          <p:nvPr/>
        </p:nvGrpSpPr>
        <p:grpSpPr>
          <a:xfrm>
            <a:off x="4125934" y="5640263"/>
            <a:ext cx="282576" cy="432000"/>
            <a:chOff x="5763511" y="516289"/>
            <a:chExt cx="395727" cy="512117"/>
          </a:xfrm>
          <a:solidFill>
            <a:srgbClr val="EBEBEB">
              <a:lumMod val="25000"/>
            </a:srgbClr>
          </a:solidFill>
        </p:grpSpPr>
        <p:sp>
          <p:nvSpPr>
            <p:cNvPr id="539" name="Freeform 83">
              <a:extLst>
                <a:ext uri="{FF2B5EF4-FFF2-40B4-BE49-F238E27FC236}">
                  <a16:creationId xmlns:a16="http://schemas.microsoft.com/office/drawing/2014/main" id="{DEB63B46-B1CD-4196-A113-04458771F35C}"/>
                </a:ext>
              </a:extLst>
            </p:cNvPr>
            <p:cNvSpPr/>
            <p:nvPr/>
          </p:nvSpPr>
          <p:spPr bwMode="auto">
            <a:xfrm>
              <a:off x="5763511" y="516289"/>
              <a:ext cx="395727" cy="500478"/>
            </a:xfrm>
            <a:custGeom>
              <a:avLst/>
              <a:gdLst>
                <a:gd name="T0" fmla="*/ 2147483647 w 1236"/>
                <a:gd name="T1" fmla="*/ 2147483647 h 1569"/>
                <a:gd name="T2" fmla="*/ 2147483647 w 1236"/>
                <a:gd name="T3" fmla="*/ 2147483647 h 1569"/>
                <a:gd name="T4" fmla="*/ 2147483647 w 1236"/>
                <a:gd name="T5" fmla="*/ 2147483647 h 1569"/>
                <a:gd name="T6" fmla="*/ 2147483647 w 1236"/>
                <a:gd name="T7" fmla="*/ 2147483647 h 1569"/>
                <a:gd name="T8" fmla="*/ 2147483647 w 1236"/>
                <a:gd name="T9" fmla="*/ 2147483647 h 1569"/>
                <a:gd name="T10" fmla="*/ 2147483647 w 1236"/>
                <a:gd name="T11" fmla="*/ 2147483647 h 1569"/>
                <a:gd name="T12" fmla="*/ 2147483647 w 1236"/>
                <a:gd name="T13" fmla="*/ 2147483647 h 1569"/>
                <a:gd name="T14" fmla="*/ 2147483647 w 1236"/>
                <a:gd name="T15" fmla="*/ 2147483647 h 1569"/>
                <a:gd name="T16" fmla="*/ 2147483647 w 1236"/>
                <a:gd name="T17" fmla="*/ 2147483647 h 1569"/>
                <a:gd name="T18" fmla="*/ 2147483647 w 1236"/>
                <a:gd name="T19" fmla="*/ 2147483647 h 1569"/>
                <a:gd name="T20" fmla="*/ 2147483647 w 1236"/>
                <a:gd name="T21" fmla="*/ 2147483647 h 1569"/>
                <a:gd name="T22" fmla="*/ 2147483647 w 1236"/>
                <a:gd name="T23" fmla="*/ 2147483647 h 1569"/>
                <a:gd name="T24" fmla="*/ 2147483647 w 1236"/>
                <a:gd name="T25" fmla="*/ 2147483647 h 1569"/>
                <a:gd name="T26" fmla="*/ 2147483647 w 1236"/>
                <a:gd name="T27" fmla="*/ 2147483647 h 1569"/>
                <a:gd name="T28" fmla="*/ 2147483647 w 1236"/>
                <a:gd name="T29" fmla="*/ 2147483647 h 1569"/>
                <a:gd name="T30" fmla="*/ 2147483647 w 1236"/>
                <a:gd name="T31" fmla="*/ 2147483647 h 1569"/>
                <a:gd name="T32" fmla="*/ 2147483647 w 1236"/>
                <a:gd name="T33" fmla="*/ 2147483647 h 1569"/>
                <a:gd name="T34" fmla="*/ 0 w 1236"/>
                <a:gd name="T35" fmla="*/ 2147483647 h 1569"/>
                <a:gd name="T36" fmla="*/ 0 w 1236"/>
                <a:gd name="T37" fmla="*/ 2147483647 h 1569"/>
                <a:gd name="T38" fmla="*/ 2147483647 w 1236"/>
                <a:gd name="T39" fmla="*/ 0 h 1569"/>
                <a:gd name="T40" fmla="*/ 2147483647 w 1236"/>
                <a:gd name="T41" fmla="*/ 0 h 1569"/>
                <a:gd name="T42" fmla="*/ 2147483647 w 1236"/>
                <a:gd name="T43" fmla="*/ 2147483647 h 1569"/>
                <a:gd name="T44" fmla="*/ 2147483647 w 1236"/>
                <a:gd name="T45" fmla="*/ 2147483647 h 1569"/>
                <a:gd name="T46" fmla="*/ 2147483647 w 1236"/>
                <a:gd name="T47" fmla="*/ 2147483647 h 156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36" h="1569">
                  <a:moveTo>
                    <a:pt x="1120" y="1569"/>
                  </a:moveTo>
                  <a:lnTo>
                    <a:pt x="1120" y="1569"/>
                  </a:lnTo>
                  <a:lnTo>
                    <a:pt x="985" y="1569"/>
                  </a:lnTo>
                  <a:cubicBezTo>
                    <a:pt x="966" y="1569"/>
                    <a:pt x="951" y="1554"/>
                    <a:pt x="951" y="1535"/>
                  </a:cubicBezTo>
                  <a:cubicBezTo>
                    <a:pt x="951" y="1517"/>
                    <a:pt x="966" y="1502"/>
                    <a:pt x="985" y="1502"/>
                  </a:cubicBezTo>
                  <a:lnTo>
                    <a:pt x="1120" y="1502"/>
                  </a:lnTo>
                  <a:cubicBezTo>
                    <a:pt x="1148" y="1502"/>
                    <a:pt x="1170" y="1484"/>
                    <a:pt x="1170" y="1461"/>
                  </a:cubicBezTo>
                  <a:lnTo>
                    <a:pt x="1170" y="107"/>
                  </a:lnTo>
                  <a:cubicBezTo>
                    <a:pt x="1170" y="85"/>
                    <a:pt x="1148" y="67"/>
                    <a:pt x="1120" y="67"/>
                  </a:cubicBezTo>
                  <a:lnTo>
                    <a:pt x="116" y="67"/>
                  </a:lnTo>
                  <a:cubicBezTo>
                    <a:pt x="89" y="67"/>
                    <a:pt x="67" y="85"/>
                    <a:pt x="67" y="107"/>
                  </a:cubicBezTo>
                  <a:lnTo>
                    <a:pt x="67" y="1461"/>
                  </a:lnTo>
                  <a:cubicBezTo>
                    <a:pt x="67" y="1484"/>
                    <a:pt x="89" y="1502"/>
                    <a:pt x="116" y="1502"/>
                  </a:cubicBezTo>
                  <a:lnTo>
                    <a:pt x="736" y="1502"/>
                  </a:lnTo>
                  <a:cubicBezTo>
                    <a:pt x="755" y="1502"/>
                    <a:pt x="770" y="1517"/>
                    <a:pt x="770" y="1535"/>
                  </a:cubicBezTo>
                  <a:cubicBezTo>
                    <a:pt x="770" y="1554"/>
                    <a:pt x="755" y="1569"/>
                    <a:pt x="736" y="1569"/>
                  </a:cubicBezTo>
                  <a:lnTo>
                    <a:pt x="116" y="1569"/>
                  </a:lnTo>
                  <a:cubicBezTo>
                    <a:pt x="52" y="1569"/>
                    <a:pt x="0" y="1521"/>
                    <a:pt x="0" y="1461"/>
                  </a:cubicBezTo>
                  <a:lnTo>
                    <a:pt x="0" y="107"/>
                  </a:lnTo>
                  <a:cubicBezTo>
                    <a:pt x="0" y="48"/>
                    <a:pt x="52" y="0"/>
                    <a:pt x="116" y="0"/>
                  </a:cubicBezTo>
                  <a:lnTo>
                    <a:pt x="1120" y="0"/>
                  </a:lnTo>
                  <a:cubicBezTo>
                    <a:pt x="1184" y="0"/>
                    <a:pt x="1236" y="48"/>
                    <a:pt x="1236" y="107"/>
                  </a:cubicBezTo>
                  <a:lnTo>
                    <a:pt x="1236" y="1461"/>
                  </a:lnTo>
                  <a:cubicBezTo>
                    <a:pt x="1236" y="1521"/>
                    <a:pt x="1184" y="1569"/>
                    <a:pt x="1120" y="15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0" name="Freeform 84">
              <a:extLst>
                <a:ext uri="{FF2B5EF4-FFF2-40B4-BE49-F238E27FC236}">
                  <a16:creationId xmlns:a16="http://schemas.microsoft.com/office/drawing/2014/main" id="{B56C10BD-6D77-470F-8743-C990477FEC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526" y="559934"/>
              <a:ext cx="64015" cy="64015"/>
            </a:xfrm>
            <a:custGeom>
              <a:avLst/>
              <a:gdLst>
                <a:gd name="T0" fmla="*/ 2147483647 w 199"/>
                <a:gd name="T1" fmla="*/ 2147483647 h 198"/>
                <a:gd name="T2" fmla="*/ 2147483647 w 199"/>
                <a:gd name="T3" fmla="*/ 2147483647 h 198"/>
                <a:gd name="T4" fmla="*/ 2147483647 w 199"/>
                <a:gd name="T5" fmla="*/ 2147483647 h 198"/>
                <a:gd name="T6" fmla="*/ 2147483647 w 199"/>
                <a:gd name="T7" fmla="*/ 2147483647 h 198"/>
                <a:gd name="T8" fmla="*/ 2147483647 w 199"/>
                <a:gd name="T9" fmla="*/ 2147483647 h 198"/>
                <a:gd name="T10" fmla="*/ 2147483647 w 199"/>
                <a:gd name="T11" fmla="*/ 2147483647 h 198"/>
                <a:gd name="T12" fmla="*/ 2147483647 w 199"/>
                <a:gd name="T13" fmla="*/ 2147483647 h 198"/>
                <a:gd name="T14" fmla="*/ 2147483647 w 199"/>
                <a:gd name="T15" fmla="*/ 2147483647 h 198"/>
                <a:gd name="T16" fmla="*/ 0 w 199"/>
                <a:gd name="T17" fmla="*/ 2147483647 h 198"/>
                <a:gd name="T18" fmla="*/ 0 w 199"/>
                <a:gd name="T19" fmla="*/ 0 h 198"/>
                <a:gd name="T20" fmla="*/ 2147483647 w 199"/>
                <a:gd name="T21" fmla="*/ 0 h 198"/>
                <a:gd name="T22" fmla="*/ 2147483647 w 199"/>
                <a:gd name="T23" fmla="*/ 2147483647 h 19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9" h="198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6"/>
                  </a:lnTo>
                  <a:lnTo>
                    <a:pt x="66" y="66"/>
                  </a:lnTo>
                  <a:lnTo>
                    <a:pt x="66" y="132"/>
                  </a:lnTo>
                  <a:close/>
                  <a:moveTo>
                    <a:pt x="199" y="198"/>
                  </a:moveTo>
                  <a:lnTo>
                    <a:pt x="199" y="198"/>
                  </a:lnTo>
                  <a:lnTo>
                    <a:pt x="0" y="198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1" name="Freeform 85">
              <a:extLst>
                <a:ext uri="{FF2B5EF4-FFF2-40B4-BE49-F238E27FC236}">
                  <a16:creationId xmlns:a16="http://schemas.microsoft.com/office/drawing/2014/main" id="{C5F94A02-B13E-4E73-A3C4-C0B1B3613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1209" y="559934"/>
              <a:ext cx="64015" cy="64015"/>
            </a:xfrm>
            <a:custGeom>
              <a:avLst/>
              <a:gdLst>
                <a:gd name="T0" fmla="*/ 2147483647 w 198"/>
                <a:gd name="T1" fmla="*/ 2147483647 h 198"/>
                <a:gd name="T2" fmla="*/ 2147483647 w 198"/>
                <a:gd name="T3" fmla="*/ 2147483647 h 198"/>
                <a:gd name="T4" fmla="*/ 2147483647 w 198"/>
                <a:gd name="T5" fmla="*/ 2147483647 h 198"/>
                <a:gd name="T6" fmla="*/ 2147483647 w 198"/>
                <a:gd name="T7" fmla="*/ 2147483647 h 198"/>
                <a:gd name="T8" fmla="*/ 2147483647 w 198"/>
                <a:gd name="T9" fmla="*/ 2147483647 h 198"/>
                <a:gd name="T10" fmla="*/ 2147483647 w 198"/>
                <a:gd name="T11" fmla="*/ 2147483647 h 198"/>
                <a:gd name="T12" fmla="*/ 2147483647 w 198"/>
                <a:gd name="T13" fmla="*/ 2147483647 h 198"/>
                <a:gd name="T14" fmla="*/ 2147483647 w 198"/>
                <a:gd name="T15" fmla="*/ 2147483647 h 198"/>
                <a:gd name="T16" fmla="*/ 0 w 198"/>
                <a:gd name="T17" fmla="*/ 2147483647 h 198"/>
                <a:gd name="T18" fmla="*/ 0 w 198"/>
                <a:gd name="T19" fmla="*/ 0 h 198"/>
                <a:gd name="T20" fmla="*/ 2147483647 w 198"/>
                <a:gd name="T21" fmla="*/ 0 h 198"/>
                <a:gd name="T22" fmla="*/ 2147483647 w 198"/>
                <a:gd name="T23" fmla="*/ 2147483647 h 19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98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6"/>
                  </a:lnTo>
                  <a:lnTo>
                    <a:pt x="66" y="66"/>
                  </a:lnTo>
                  <a:lnTo>
                    <a:pt x="66" y="132"/>
                  </a:lnTo>
                  <a:close/>
                  <a:moveTo>
                    <a:pt x="198" y="198"/>
                  </a:moveTo>
                  <a:lnTo>
                    <a:pt x="198" y="198"/>
                  </a:lnTo>
                  <a:lnTo>
                    <a:pt x="0" y="198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2" name="Freeform 86">
              <a:extLst>
                <a:ext uri="{FF2B5EF4-FFF2-40B4-BE49-F238E27FC236}">
                  <a16:creationId xmlns:a16="http://schemas.microsoft.com/office/drawing/2014/main" id="{C9B608CE-5117-4CA8-8E00-0B82547D5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526" y="658866"/>
              <a:ext cx="64015" cy="64015"/>
            </a:xfrm>
            <a:custGeom>
              <a:avLst/>
              <a:gdLst>
                <a:gd name="T0" fmla="*/ 2147483647 w 199"/>
                <a:gd name="T1" fmla="*/ 2147483647 h 199"/>
                <a:gd name="T2" fmla="*/ 2147483647 w 199"/>
                <a:gd name="T3" fmla="*/ 2147483647 h 199"/>
                <a:gd name="T4" fmla="*/ 2147483647 w 199"/>
                <a:gd name="T5" fmla="*/ 2147483647 h 199"/>
                <a:gd name="T6" fmla="*/ 2147483647 w 199"/>
                <a:gd name="T7" fmla="*/ 2147483647 h 199"/>
                <a:gd name="T8" fmla="*/ 2147483647 w 199"/>
                <a:gd name="T9" fmla="*/ 2147483647 h 199"/>
                <a:gd name="T10" fmla="*/ 2147483647 w 199"/>
                <a:gd name="T11" fmla="*/ 2147483647 h 199"/>
                <a:gd name="T12" fmla="*/ 2147483647 w 199"/>
                <a:gd name="T13" fmla="*/ 2147483647 h 199"/>
                <a:gd name="T14" fmla="*/ 2147483647 w 199"/>
                <a:gd name="T15" fmla="*/ 2147483647 h 199"/>
                <a:gd name="T16" fmla="*/ 0 w 199"/>
                <a:gd name="T17" fmla="*/ 2147483647 h 199"/>
                <a:gd name="T18" fmla="*/ 0 w 199"/>
                <a:gd name="T19" fmla="*/ 0 h 199"/>
                <a:gd name="T20" fmla="*/ 2147483647 w 199"/>
                <a:gd name="T21" fmla="*/ 0 h 199"/>
                <a:gd name="T22" fmla="*/ 2147483647 w 199"/>
                <a:gd name="T23" fmla="*/ 2147483647 h 1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9" h="199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7"/>
                  </a:lnTo>
                  <a:lnTo>
                    <a:pt x="66" y="67"/>
                  </a:lnTo>
                  <a:lnTo>
                    <a:pt x="66" y="132"/>
                  </a:lnTo>
                  <a:close/>
                  <a:moveTo>
                    <a:pt x="199" y="199"/>
                  </a:moveTo>
                  <a:lnTo>
                    <a:pt x="199" y="199"/>
                  </a:lnTo>
                  <a:lnTo>
                    <a:pt x="0" y="199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3" name="Freeform 87">
              <a:extLst>
                <a:ext uri="{FF2B5EF4-FFF2-40B4-BE49-F238E27FC236}">
                  <a16:creationId xmlns:a16="http://schemas.microsoft.com/office/drawing/2014/main" id="{018D8D4E-E86F-49A8-B24F-052098AC9A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1209" y="658866"/>
              <a:ext cx="64015" cy="64015"/>
            </a:xfrm>
            <a:custGeom>
              <a:avLst/>
              <a:gdLst>
                <a:gd name="T0" fmla="*/ 2147483647 w 198"/>
                <a:gd name="T1" fmla="*/ 2147483647 h 199"/>
                <a:gd name="T2" fmla="*/ 2147483647 w 198"/>
                <a:gd name="T3" fmla="*/ 2147483647 h 199"/>
                <a:gd name="T4" fmla="*/ 2147483647 w 198"/>
                <a:gd name="T5" fmla="*/ 2147483647 h 199"/>
                <a:gd name="T6" fmla="*/ 2147483647 w 198"/>
                <a:gd name="T7" fmla="*/ 2147483647 h 199"/>
                <a:gd name="T8" fmla="*/ 2147483647 w 198"/>
                <a:gd name="T9" fmla="*/ 2147483647 h 199"/>
                <a:gd name="T10" fmla="*/ 2147483647 w 198"/>
                <a:gd name="T11" fmla="*/ 2147483647 h 199"/>
                <a:gd name="T12" fmla="*/ 2147483647 w 198"/>
                <a:gd name="T13" fmla="*/ 2147483647 h 199"/>
                <a:gd name="T14" fmla="*/ 2147483647 w 198"/>
                <a:gd name="T15" fmla="*/ 2147483647 h 199"/>
                <a:gd name="T16" fmla="*/ 0 w 198"/>
                <a:gd name="T17" fmla="*/ 2147483647 h 199"/>
                <a:gd name="T18" fmla="*/ 0 w 198"/>
                <a:gd name="T19" fmla="*/ 0 h 199"/>
                <a:gd name="T20" fmla="*/ 2147483647 w 198"/>
                <a:gd name="T21" fmla="*/ 0 h 199"/>
                <a:gd name="T22" fmla="*/ 2147483647 w 198"/>
                <a:gd name="T23" fmla="*/ 2147483647 h 1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99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7"/>
                  </a:lnTo>
                  <a:lnTo>
                    <a:pt x="66" y="67"/>
                  </a:lnTo>
                  <a:lnTo>
                    <a:pt x="66" y="132"/>
                  </a:lnTo>
                  <a:close/>
                  <a:moveTo>
                    <a:pt x="198" y="199"/>
                  </a:moveTo>
                  <a:lnTo>
                    <a:pt x="198" y="199"/>
                  </a:lnTo>
                  <a:lnTo>
                    <a:pt x="0" y="199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4" name="Freeform 88">
              <a:extLst>
                <a:ext uri="{FF2B5EF4-FFF2-40B4-BE49-F238E27FC236}">
                  <a16:creationId xmlns:a16="http://schemas.microsoft.com/office/drawing/2014/main" id="{2A7C0D05-69EE-4E3C-B05B-AC2E51867478}"/>
                </a:ext>
              </a:extLst>
            </p:cNvPr>
            <p:cNvSpPr/>
            <p:nvPr/>
          </p:nvSpPr>
          <p:spPr bwMode="auto">
            <a:xfrm>
              <a:off x="5871171" y="583212"/>
              <a:ext cx="180405" cy="17459"/>
            </a:xfrm>
            <a:custGeom>
              <a:avLst/>
              <a:gdLst>
                <a:gd name="T0" fmla="*/ 2147483647 w 561"/>
                <a:gd name="T1" fmla="*/ 2147483647 h 54"/>
                <a:gd name="T2" fmla="*/ 2147483647 w 561"/>
                <a:gd name="T3" fmla="*/ 2147483647 h 54"/>
                <a:gd name="T4" fmla="*/ 2147483647 w 561"/>
                <a:gd name="T5" fmla="*/ 2147483647 h 54"/>
                <a:gd name="T6" fmla="*/ 0 w 561"/>
                <a:gd name="T7" fmla="*/ 2147483647 h 54"/>
                <a:gd name="T8" fmla="*/ 2147483647 w 561"/>
                <a:gd name="T9" fmla="*/ 0 h 54"/>
                <a:gd name="T10" fmla="*/ 2147483647 w 561"/>
                <a:gd name="T11" fmla="*/ 0 h 54"/>
                <a:gd name="T12" fmla="*/ 2147483647 w 561"/>
                <a:gd name="T13" fmla="*/ 2147483647 h 54"/>
                <a:gd name="T14" fmla="*/ 2147483647 w 561"/>
                <a:gd name="T15" fmla="*/ 2147483647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1" h="54">
                  <a:moveTo>
                    <a:pt x="534" y="54"/>
                  </a:moveTo>
                  <a:lnTo>
                    <a:pt x="534" y="54"/>
                  </a:lnTo>
                  <a:lnTo>
                    <a:pt x="26" y="54"/>
                  </a:lnTo>
                  <a:cubicBezTo>
                    <a:pt x="11" y="54"/>
                    <a:pt x="0" y="42"/>
                    <a:pt x="0" y="27"/>
                  </a:cubicBezTo>
                  <a:cubicBezTo>
                    <a:pt x="0" y="12"/>
                    <a:pt x="11" y="0"/>
                    <a:pt x="26" y="0"/>
                  </a:cubicBezTo>
                  <a:lnTo>
                    <a:pt x="534" y="0"/>
                  </a:lnTo>
                  <a:cubicBezTo>
                    <a:pt x="549" y="0"/>
                    <a:pt x="561" y="12"/>
                    <a:pt x="561" y="27"/>
                  </a:cubicBezTo>
                  <a:cubicBezTo>
                    <a:pt x="561" y="42"/>
                    <a:pt x="549" y="54"/>
                    <a:pt x="53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5" name="Freeform 89">
              <a:extLst>
                <a:ext uri="{FF2B5EF4-FFF2-40B4-BE49-F238E27FC236}">
                  <a16:creationId xmlns:a16="http://schemas.microsoft.com/office/drawing/2014/main" id="{3C2E78D6-F966-4F29-A2A0-37E47EB7D1BB}"/>
                </a:ext>
              </a:extLst>
            </p:cNvPr>
            <p:cNvSpPr/>
            <p:nvPr/>
          </p:nvSpPr>
          <p:spPr bwMode="auto">
            <a:xfrm>
              <a:off x="5871171" y="682144"/>
              <a:ext cx="180405" cy="17459"/>
            </a:xfrm>
            <a:custGeom>
              <a:avLst/>
              <a:gdLst>
                <a:gd name="T0" fmla="*/ 2147483647 w 559"/>
                <a:gd name="T1" fmla="*/ 2147483647 h 53"/>
                <a:gd name="T2" fmla="*/ 2147483647 w 559"/>
                <a:gd name="T3" fmla="*/ 2147483647 h 53"/>
                <a:gd name="T4" fmla="*/ 2147483647 w 559"/>
                <a:gd name="T5" fmla="*/ 2147483647 h 53"/>
                <a:gd name="T6" fmla="*/ 0 w 559"/>
                <a:gd name="T7" fmla="*/ 2147483647 h 53"/>
                <a:gd name="T8" fmla="*/ 2147483647 w 559"/>
                <a:gd name="T9" fmla="*/ 0 h 53"/>
                <a:gd name="T10" fmla="*/ 2147483647 w 559"/>
                <a:gd name="T11" fmla="*/ 0 h 53"/>
                <a:gd name="T12" fmla="*/ 2147483647 w 559"/>
                <a:gd name="T13" fmla="*/ 2147483647 h 53"/>
                <a:gd name="T14" fmla="*/ 2147483647 w 559"/>
                <a:gd name="T15" fmla="*/ 2147483647 h 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59" h="52">
                  <a:moveTo>
                    <a:pt x="532" y="53"/>
                  </a:moveTo>
                  <a:lnTo>
                    <a:pt x="532" y="53"/>
                  </a:lnTo>
                  <a:lnTo>
                    <a:pt x="26" y="53"/>
                  </a:lnTo>
                  <a:cubicBezTo>
                    <a:pt x="12" y="53"/>
                    <a:pt x="0" y="41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lnTo>
                    <a:pt x="532" y="0"/>
                  </a:lnTo>
                  <a:cubicBezTo>
                    <a:pt x="547" y="0"/>
                    <a:pt x="559" y="11"/>
                    <a:pt x="559" y="26"/>
                  </a:cubicBezTo>
                  <a:cubicBezTo>
                    <a:pt x="559" y="41"/>
                    <a:pt x="547" y="53"/>
                    <a:pt x="53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6" name="Freeform 90">
              <a:extLst>
                <a:ext uri="{FF2B5EF4-FFF2-40B4-BE49-F238E27FC236}">
                  <a16:creationId xmlns:a16="http://schemas.microsoft.com/office/drawing/2014/main" id="{EDE00ECF-F1A4-4F99-A68E-A9A26894C519}"/>
                </a:ext>
              </a:extLst>
            </p:cNvPr>
            <p:cNvSpPr/>
            <p:nvPr/>
          </p:nvSpPr>
          <p:spPr bwMode="auto">
            <a:xfrm>
              <a:off x="5871171" y="603581"/>
              <a:ext cx="180405" cy="75654"/>
            </a:xfrm>
            <a:custGeom>
              <a:avLst/>
              <a:gdLst>
                <a:gd name="T0" fmla="*/ 2147483647 w 568"/>
                <a:gd name="T1" fmla="*/ 2147483647 h 237"/>
                <a:gd name="T2" fmla="*/ 2147483647 w 568"/>
                <a:gd name="T3" fmla="*/ 2147483647 h 237"/>
                <a:gd name="T4" fmla="*/ 2147483647 w 568"/>
                <a:gd name="T5" fmla="*/ 2147483647 h 237"/>
                <a:gd name="T6" fmla="*/ 2147483647 w 568"/>
                <a:gd name="T7" fmla="*/ 2147483647 h 237"/>
                <a:gd name="T8" fmla="*/ 2147483647 w 568"/>
                <a:gd name="T9" fmla="*/ 2147483647 h 237"/>
                <a:gd name="T10" fmla="*/ 2147483647 w 568"/>
                <a:gd name="T11" fmla="*/ 2147483647 h 237"/>
                <a:gd name="T12" fmla="*/ 2147483647 w 568"/>
                <a:gd name="T13" fmla="*/ 2147483647 h 237"/>
                <a:gd name="T14" fmla="*/ 2147483647 w 568"/>
                <a:gd name="T15" fmla="*/ 2147483647 h 237"/>
                <a:gd name="T16" fmla="*/ 2147483647 w 568"/>
                <a:gd name="T17" fmla="*/ 2147483647 h 2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8" h="236">
                  <a:moveTo>
                    <a:pt x="538" y="237"/>
                  </a:moveTo>
                  <a:lnTo>
                    <a:pt x="538" y="237"/>
                  </a:lnTo>
                  <a:cubicBezTo>
                    <a:pt x="535" y="237"/>
                    <a:pt x="532" y="236"/>
                    <a:pt x="529" y="235"/>
                  </a:cubicBezTo>
                  <a:lnTo>
                    <a:pt x="21" y="55"/>
                  </a:lnTo>
                  <a:cubicBezTo>
                    <a:pt x="7" y="50"/>
                    <a:pt x="0" y="35"/>
                    <a:pt x="5" y="21"/>
                  </a:cubicBezTo>
                  <a:cubicBezTo>
                    <a:pt x="10" y="7"/>
                    <a:pt x="25" y="0"/>
                    <a:pt x="39" y="5"/>
                  </a:cubicBezTo>
                  <a:lnTo>
                    <a:pt x="547" y="185"/>
                  </a:lnTo>
                  <a:cubicBezTo>
                    <a:pt x="561" y="190"/>
                    <a:pt x="568" y="205"/>
                    <a:pt x="563" y="219"/>
                  </a:cubicBezTo>
                  <a:cubicBezTo>
                    <a:pt x="559" y="230"/>
                    <a:pt x="549" y="237"/>
                    <a:pt x="538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7" name="Freeform 91">
              <a:extLst>
                <a:ext uri="{FF2B5EF4-FFF2-40B4-BE49-F238E27FC236}">
                  <a16:creationId xmlns:a16="http://schemas.microsoft.com/office/drawing/2014/main" id="{1F796924-9A5E-48D3-A005-B054CE88207E}"/>
                </a:ext>
              </a:extLst>
            </p:cNvPr>
            <p:cNvSpPr/>
            <p:nvPr/>
          </p:nvSpPr>
          <p:spPr bwMode="auto">
            <a:xfrm>
              <a:off x="5871171" y="603581"/>
              <a:ext cx="180405" cy="75654"/>
            </a:xfrm>
            <a:custGeom>
              <a:avLst/>
              <a:gdLst>
                <a:gd name="T0" fmla="*/ 2147483647 w 568"/>
                <a:gd name="T1" fmla="*/ 2147483647 h 237"/>
                <a:gd name="T2" fmla="*/ 2147483647 w 568"/>
                <a:gd name="T3" fmla="*/ 2147483647 h 237"/>
                <a:gd name="T4" fmla="*/ 2147483647 w 568"/>
                <a:gd name="T5" fmla="*/ 2147483647 h 237"/>
                <a:gd name="T6" fmla="*/ 2147483647 w 568"/>
                <a:gd name="T7" fmla="*/ 2147483647 h 237"/>
                <a:gd name="T8" fmla="*/ 2147483647 w 568"/>
                <a:gd name="T9" fmla="*/ 2147483647 h 237"/>
                <a:gd name="T10" fmla="*/ 2147483647 w 568"/>
                <a:gd name="T11" fmla="*/ 2147483647 h 237"/>
                <a:gd name="T12" fmla="*/ 2147483647 w 568"/>
                <a:gd name="T13" fmla="*/ 2147483647 h 237"/>
                <a:gd name="T14" fmla="*/ 2147483647 w 568"/>
                <a:gd name="T15" fmla="*/ 2147483647 h 237"/>
                <a:gd name="T16" fmla="*/ 2147483647 w 568"/>
                <a:gd name="T17" fmla="*/ 2147483647 h 2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8" h="236">
                  <a:moveTo>
                    <a:pt x="30" y="237"/>
                  </a:moveTo>
                  <a:lnTo>
                    <a:pt x="30" y="237"/>
                  </a:lnTo>
                  <a:cubicBezTo>
                    <a:pt x="19" y="237"/>
                    <a:pt x="9" y="230"/>
                    <a:pt x="5" y="219"/>
                  </a:cubicBezTo>
                  <a:cubicBezTo>
                    <a:pt x="0" y="205"/>
                    <a:pt x="7" y="190"/>
                    <a:pt x="21" y="185"/>
                  </a:cubicBezTo>
                  <a:lnTo>
                    <a:pt x="529" y="5"/>
                  </a:lnTo>
                  <a:cubicBezTo>
                    <a:pt x="543" y="0"/>
                    <a:pt x="558" y="7"/>
                    <a:pt x="563" y="21"/>
                  </a:cubicBezTo>
                  <a:cubicBezTo>
                    <a:pt x="568" y="35"/>
                    <a:pt x="561" y="50"/>
                    <a:pt x="547" y="55"/>
                  </a:cubicBezTo>
                  <a:lnTo>
                    <a:pt x="39" y="235"/>
                  </a:lnTo>
                  <a:cubicBezTo>
                    <a:pt x="36" y="236"/>
                    <a:pt x="33" y="237"/>
                    <a:pt x="3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8" name="Freeform 92">
              <a:extLst>
                <a:ext uri="{FF2B5EF4-FFF2-40B4-BE49-F238E27FC236}">
                  <a16:creationId xmlns:a16="http://schemas.microsoft.com/office/drawing/2014/main" id="{6E8D02D5-4C4F-4CDB-B7DF-F344399B6F8C}"/>
                </a:ext>
              </a:extLst>
            </p:cNvPr>
            <p:cNvSpPr/>
            <p:nvPr/>
          </p:nvSpPr>
          <p:spPr bwMode="auto">
            <a:xfrm>
              <a:off x="5975923" y="984758"/>
              <a:ext cx="43645" cy="43647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1" y="139"/>
                    <a:pt x="0" y="108"/>
                    <a:pt x="0" y="70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9" y="31"/>
                    <a:pt x="139" y="70"/>
                  </a:cubicBezTo>
                  <a:cubicBezTo>
                    <a:pt x="139" y="108"/>
                    <a:pt x="107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9" name="Freeform 93">
              <a:extLst>
                <a:ext uri="{FF2B5EF4-FFF2-40B4-BE49-F238E27FC236}">
                  <a16:creationId xmlns:a16="http://schemas.microsoft.com/office/drawing/2014/main" id="{A4B4D28B-5DFF-46F6-B685-A99093671EC6}"/>
                </a:ext>
              </a:extLst>
            </p:cNvPr>
            <p:cNvSpPr/>
            <p:nvPr/>
          </p:nvSpPr>
          <p:spPr bwMode="auto">
            <a:xfrm>
              <a:off x="6045757" y="981850"/>
              <a:ext cx="43645" cy="46556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2"/>
                    <a:pt x="30" y="0"/>
                    <a:pt x="69" y="0"/>
                  </a:cubicBezTo>
                  <a:cubicBezTo>
                    <a:pt x="107" y="0"/>
                    <a:pt x="138" y="32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0" name="Freeform 94">
              <a:extLst>
                <a:ext uri="{FF2B5EF4-FFF2-40B4-BE49-F238E27FC236}">
                  <a16:creationId xmlns:a16="http://schemas.microsoft.com/office/drawing/2014/main" id="{FA1A9856-3E1C-4FAD-9636-A29CE6FD12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6458" y="821812"/>
              <a:ext cx="69834" cy="69834"/>
            </a:xfrm>
            <a:custGeom>
              <a:avLst/>
              <a:gdLst>
                <a:gd name="T0" fmla="*/ 2147483647 w 217"/>
                <a:gd name="T1" fmla="*/ 2147483647 h 218"/>
                <a:gd name="T2" fmla="*/ 2147483647 w 217"/>
                <a:gd name="T3" fmla="*/ 2147483647 h 218"/>
                <a:gd name="T4" fmla="*/ 2147483647 w 217"/>
                <a:gd name="T5" fmla="*/ 2147483647 h 218"/>
                <a:gd name="T6" fmla="*/ 2147483647 w 217"/>
                <a:gd name="T7" fmla="*/ 2147483647 h 218"/>
                <a:gd name="T8" fmla="*/ 2147483647 w 217"/>
                <a:gd name="T9" fmla="*/ 2147483647 h 218"/>
                <a:gd name="T10" fmla="*/ 2147483647 w 217"/>
                <a:gd name="T11" fmla="*/ 2147483647 h 218"/>
                <a:gd name="T12" fmla="*/ 2147483647 w 217"/>
                <a:gd name="T13" fmla="*/ 2147483647 h 218"/>
                <a:gd name="T14" fmla="*/ 2147483647 w 217"/>
                <a:gd name="T15" fmla="*/ 2147483647 h 218"/>
                <a:gd name="T16" fmla="*/ 0 w 217"/>
                <a:gd name="T17" fmla="*/ 2147483647 h 218"/>
                <a:gd name="T18" fmla="*/ 2147483647 w 217"/>
                <a:gd name="T19" fmla="*/ 0 h 218"/>
                <a:gd name="T20" fmla="*/ 2147483647 w 217"/>
                <a:gd name="T21" fmla="*/ 2147483647 h 218"/>
                <a:gd name="T22" fmla="*/ 2147483647 w 217"/>
                <a:gd name="T23" fmla="*/ 2147483647 h 2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" h="218">
                  <a:moveTo>
                    <a:pt x="108" y="67"/>
                  </a:moveTo>
                  <a:lnTo>
                    <a:pt x="108" y="67"/>
                  </a:lnTo>
                  <a:cubicBezTo>
                    <a:pt x="85" y="67"/>
                    <a:pt x="66" y="86"/>
                    <a:pt x="66" y="109"/>
                  </a:cubicBezTo>
                  <a:cubicBezTo>
                    <a:pt x="66" y="132"/>
                    <a:pt x="85" y="151"/>
                    <a:pt x="108" y="151"/>
                  </a:cubicBezTo>
                  <a:cubicBezTo>
                    <a:pt x="132" y="151"/>
                    <a:pt x="150" y="132"/>
                    <a:pt x="150" y="109"/>
                  </a:cubicBezTo>
                  <a:cubicBezTo>
                    <a:pt x="150" y="86"/>
                    <a:pt x="132" y="67"/>
                    <a:pt x="108" y="67"/>
                  </a:cubicBezTo>
                  <a:close/>
                  <a:moveTo>
                    <a:pt x="108" y="218"/>
                  </a:moveTo>
                  <a:lnTo>
                    <a:pt x="108" y="218"/>
                  </a:lnTo>
                  <a:cubicBezTo>
                    <a:pt x="48" y="218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ubicBezTo>
                    <a:pt x="217" y="169"/>
                    <a:pt x="168" y="218"/>
                    <a:pt x="108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1" name="Freeform 95">
              <a:extLst>
                <a:ext uri="{FF2B5EF4-FFF2-40B4-BE49-F238E27FC236}">
                  <a16:creationId xmlns:a16="http://schemas.microsoft.com/office/drawing/2014/main" id="{EC454F93-1ED3-4589-A74D-96E4AA54F6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1541" y="786895"/>
              <a:ext cx="69834" cy="43647"/>
            </a:xfrm>
            <a:custGeom>
              <a:avLst/>
              <a:gdLst>
                <a:gd name="T0" fmla="*/ 2147483647 w 218"/>
                <a:gd name="T1" fmla="*/ 2147483647 h 138"/>
                <a:gd name="T2" fmla="*/ 2147483647 w 218"/>
                <a:gd name="T3" fmla="*/ 2147483647 h 138"/>
                <a:gd name="T4" fmla="*/ 0 w 218"/>
                <a:gd name="T5" fmla="*/ 2147483647 h 138"/>
                <a:gd name="T6" fmla="*/ 0 w 218"/>
                <a:gd name="T7" fmla="*/ 0 h 138"/>
                <a:gd name="T8" fmla="*/ 2147483647 w 218"/>
                <a:gd name="T9" fmla="*/ 2147483647 h 138"/>
                <a:gd name="T10" fmla="*/ 2147483647 w 218"/>
                <a:gd name="T11" fmla="*/ 2147483647 h 138"/>
                <a:gd name="T12" fmla="*/ 2147483647 w 218"/>
                <a:gd name="T13" fmla="*/ 2147483647 h 138"/>
                <a:gd name="T14" fmla="*/ 2147483647 w 218"/>
                <a:gd name="T15" fmla="*/ 2147483647 h 138"/>
                <a:gd name="T16" fmla="*/ 2147483647 w 218"/>
                <a:gd name="T17" fmla="*/ 2147483647 h 138"/>
                <a:gd name="T18" fmla="*/ 2147483647 w 218"/>
                <a:gd name="T19" fmla="*/ 2147483647 h 138"/>
                <a:gd name="T20" fmla="*/ 2147483647 w 218"/>
                <a:gd name="T21" fmla="*/ 2147483647 h 138"/>
                <a:gd name="T22" fmla="*/ 2147483647 w 218"/>
                <a:gd name="T23" fmla="*/ 2147483647 h 138"/>
                <a:gd name="T24" fmla="*/ 2147483647 w 218"/>
                <a:gd name="T25" fmla="*/ 2147483647 h 138"/>
                <a:gd name="T26" fmla="*/ 2147483647 w 218"/>
                <a:gd name="T27" fmla="*/ 2147483647 h 138"/>
                <a:gd name="T28" fmla="*/ 2147483647 w 218"/>
                <a:gd name="T29" fmla="*/ 2147483647 h 138"/>
                <a:gd name="T30" fmla="*/ 2147483647 w 218"/>
                <a:gd name="T31" fmla="*/ 2147483647 h 138"/>
                <a:gd name="T32" fmla="*/ 2147483647 w 218"/>
                <a:gd name="T33" fmla="*/ 2147483647 h 138"/>
                <a:gd name="T34" fmla="*/ 2147483647 w 218"/>
                <a:gd name="T35" fmla="*/ 2147483647 h 1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8">
                  <a:moveTo>
                    <a:pt x="59" y="60"/>
                  </a:moveTo>
                  <a:lnTo>
                    <a:pt x="59" y="60"/>
                  </a:lnTo>
                  <a:cubicBezTo>
                    <a:pt x="40" y="55"/>
                    <a:pt x="20" y="53"/>
                    <a:pt x="0" y="53"/>
                  </a:cubicBezTo>
                  <a:lnTo>
                    <a:pt x="0" y="0"/>
                  </a:lnTo>
                  <a:cubicBezTo>
                    <a:pt x="25" y="0"/>
                    <a:pt x="49" y="3"/>
                    <a:pt x="73" y="9"/>
                  </a:cubicBezTo>
                  <a:lnTo>
                    <a:pt x="59" y="60"/>
                  </a:lnTo>
                  <a:close/>
                  <a:moveTo>
                    <a:pt x="133" y="96"/>
                  </a:moveTo>
                  <a:lnTo>
                    <a:pt x="133" y="96"/>
                  </a:lnTo>
                  <a:cubicBezTo>
                    <a:pt x="118" y="84"/>
                    <a:pt x="101" y="75"/>
                    <a:pt x="82" y="68"/>
                  </a:cubicBezTo>
                  <a:lnTo>
                    <a:pt x="101" y="18"/>
                  </a:lnTo>
                  <a:cubicBezTo>
                    <a:pt x="125" y="27"/>
                    <a:pt x="146" y="39"/>
                    <a:pt x="166" y="54"/>
                  </a:cubicBezTo>
                  <a:lnTo>
                    <a:pt x="133" y="96"/>
                  </a:lnTo>
                  <a:close/>
                  <a:moveTo>
                    <a:pt x="173" y="138"/>
                  </a:moveTo>
                  <a:lnTo>
                    <a:pt x="173" y="138"/>
                  </a:lnTo>
                  <a:cubicBezTo>
                    <a:pt x="167" y="129"/>
                    <a:pt x="159" y="120"/>
                    <a:pt x="151" y="111"/>
                  </a:cubicBezTo>
                  <a:lnTo>
                    <a:pt x="188" y="73"/>
                  </a:lnTo>
                  <a:cubicBezTo>
                    <a:pt x="200" y="84"/>
                    <a:pt x="209" y="97"/>
                    <a:pt x="218" y="109"/>
                  </a:cubicBezTo>
                  <a:lnTo>
                    <a:pt x="173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2" name="Freeform 96">
              <a:extLst>
                <a:ext uri="{FF2B5EF4-FFF2-40B4-BE49-F238E27FC236}">
                  <a16:creationId xmlns:a16="http://schemas.microsoft.com/office/drawing/2014/main" id="{A5AFAA37-8AD8-4F13-8D49-89960FE627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1541" y="882918"/>
              <a:ext cx="69834" cy="43647"/>
            </a:xfrm>
            <a:custGeom>
              <a:avLst/>
              <a:gdLst>
                <a:gd name="T0" fmla="*/ 2147483647 w 218"/>
                <a:gd name="T1" fmla="*/ 2147483647 h 139"/>
                <a:gd name="T2" fmla="*/ 2147483647 w 218"/>
                <a:gd name="T3" fmla="*/ 2147483647 h 139"/>
                <a:gd name="T4" fmla="*/ 2147483647 w 218"/>
                <a:gd name="T5" fmla="*/ 2147483647 h 139"/>
                <a:gd name="T6" fmla="*/ 2147483647 w 218"/>
                <a:gd name="T7" fmla="*/ 0 h 139"/>
                <a:gd name="T8" fmla="*/ 2147483647 w 218"/>
                <a:gd name="T9" fmla="*/ 2147483647 h 139"/>
                <a:gd name="T10" fmla="*/ 2147483647 w 218"/>
                <a:gd name="T11" fmla="*/ 2147483647 h 139"/>
                <a:gd name="T12" fmla="*/ 2147483647 w 218"/>
                <a:gd name="T13" fmla="*/ 2147483647 h 139"/>
                <a:gd name="T14" fmla="*/ 2147483647 w 218"/>
                <a:gd name="T15" fmla="*/ 2147483647 h 139"/>
                <a:gd name="T16" fmla="*/ 2147483647 w 218"/>
                <a:gd name="T17" fmla="*/ 2147483647 h 139"/>
                <a:gd name="T18" fmla="*/ 2147483647 w 218"/>
                <a:gd name="T19" fmla="*/ 2147483647 h 139"/>
                <a:gd name="T20" fmla="*/ 2147483647 w 218"/>
                <a:gd name="T21" fmla="*/ 2147483647 h 139"/>
                <a:gd name="T22" fmla="*/ 2147483647 w 218"/>
                <a:gd name="T23" fmla="*/ 2147483647 h 139"/>
                <a:gd name="T24" fmla="*/ 0 w 218"/>
                <a:gd name="T25" fmla="*/ 2147483647 h 139"/>
                <a:gd name="T26" fmla="*/ 0 w 218"/>
                <a:gd name="T27" fmla="*/ 2147483647 h 139"/>
                <a:gd name="T28" fmla="*/ 0 w 218"/>
                <a:gd name="T29" fmla="*/ 2147483647 h 139"/>
                <a:gd name="T30" fmla="*/ 2147483647 w 218"/>
                <a:gd name="T31" fmla="*/ 2147483647 h 139"/>
                <a:gd name="T32" fmla="*/ 2147483647 w 218"/>
                <a:gd name="T33" fmla="*/ 2147483647 h 139"/>
                <a:gd name="T34" fmla="*/ 0 w 218"/>
                <a:gd name="T35" fmla="*/ 2147483647 h 1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9">
                  <a:moveTo>
                    <a:pt x="188" y="65"/>
                  </a:moveTo>
                  <a:lnTo>
                    <a:pt x="188" y="65"/>
                  </a:lnTo>
                  <a:lnTo>
                    <a:pt x="151" y="27"/>
                  </a:lnTo>
                  <a:cubicBezTo>
                    <a:pt x="159" y="18"/>
                    <a:pt x="167" y="9"/>
                    <a:pt x="173" y="0"/>
                  </a:cubicBezTo>
                  <a:lnTo>
                    <a:pt x="218" y="29"/>
                  </a:lnTo>
                  <a:cubicBezTo>
                    <a:pt x="209" y="42"/>
                    <a:pt x="200" y="54"/>
                    <a:pt x="188" y="65"/>
                  </a:cubicBezTo>
                  <a:close/>
                  <a:moveTo>
                    <a:pt x="101" y="120"/>
                  </a:moveTo>
                  <a:lnTo>
                    <a:pt x="101" y="120"/>
                  </a:lnTo>
                  <a:lnTo>
                    <a:pt x="82" y="70"/>
                  </a:lnTo>
                  <a:cubicBezTo>
                    <a:pt x="101" y="63"/>
                    <a:pt x="118" y="54"/>
                    <a:pt x="133" y="42"/>
                  </a:cubicBezTo>
                  <a:lnTo>
                    <a:pt x="166" y="84"/>
                  </a:lnTo>
                  <a:cubicBezTo>
                    <a:pt x="146" y="99"/>
                    <a:pt x="125" y="111"/>
                    <a:pt x="101" y="120"/>
                  </a:cubicBezTo>
                  <a:close/>
                  <a:moveTo>
                    <a:pt x="0" y="139"/>
                  </a:moveTo>
                  <a:lnTo>
                    <a:pt x="0" y="139"/>
                  </a:lnTo>
                  <a:lnTo>
                    <a:pt x="0" y="85"/>
                  </a:lnTo>
                  <a:cubicBezTo>
                    <a:pt x="20" y="85"/>
                    <a:pt x="40" y="83"/>
                    <a:pt x="59" y="78"/>
                  </a:cubicBezTo>
                  <a:lnTo>
                    <a:pt x="73" y="129"/>
                  </a:lnTo>
                  <a:cubicBezTo>
                    <a:pt x="49" y="135"/>
                    <a:pt x="25" y="139"/>
                    <a:pt x="0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3" name="Freeform 97">
              <a:extLst>
                <a:ext uri="{FF2B5EF4-FFF2-40B4-BE49-F238E27FC236}">
                  <a16:creationId xmlns:a16="http://schemas.microsoft.com/office/drawing/2014/main" id="{4B17DCD5-893B-4D85-AF0D-1107C6858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1375" y="786895"/>
              <a:ext cx="69834" cy="43647"/>
            </a:xfrm>
            <a:custGeom>
              <a:avLst/>
              <a:gdLst>
                <a:gd name="T0" fmla="*/ 2147483647 w 218"/>
                <a:gd name="T1" fmla="*/ 2147483647 h 138"/>
                <a:gd name="T2" fmla="*/ 2147483647 w 218"/>
                <a:gd name="T3" fmla="*/ 2147483647 h 138"/>
                <a:gd name="T4" fmla="*/ 2147483647 w 218"/>
                <a:gd name="T5" fmla="*/ 2147483647 h 138"/>
                <a:gd name="T6" fmla="*/ 2147483647 w 218"/>
                <a:gd name="T7" fmla="*/ 0 h 138"/>
                <a:gd name="T8" fmla="*/ 2147483647 w 218"/>
                <a:gd name="T9" fmla="*/ 2147483647 h 138"/>
                <a:gd name="T10" fmla="*/ 2147483647 w 218"/>
                <a:gd name="T11" fmla="*/ 2147483647 h 138"/>
                <a:gd name="T12" fmla="*/ 2147483647 w 218"/>
                <a:gd name="T13" fmla="*/ 2147483647 h 138"/>
                <a:gd name="T14" fmla="*/ 2147483647 w 218"/>
                <a:gd name="T15" fmla="*/ 2147483647 h 138"/>
                <a:gd name="T16" fmla="*/ 2147483647 w 218"/>
                <a:gd name="T17" fmla="*/ 2147483647 h 138"/>
                <a:gd name="T18" fmla="*/ 2147483647 w 218"/>
                <a:gd name="T19" fmla="*/ 2147483647 h 138"/>
                <a:gd name="T20" fmla="*/ 2147483647 w 218"/>
                <a:gd name="T21" fmla="*/ 2147483647 h 138"/>
                <a:gd name="T22" fmla="*/ 2147483647 w 218"/>
                <a:gd name="T23" fmla="*/ 2147483647 h 138"/>
                <a:gd name="T24" fmla="*/ 2147483647 w 218"/>
                <a:gd name="T25" fmla="*/ 2147483647 h 138"/>
                <a:gd name="T26" fmla="*/ 2147483647 w 218"/>
                <a:gd name="T27" fmla="*/ 2147483647 h 138"/>
                <a:gd name="T28" fmla="*/ 0 w 218"/>
                <a:gd name="T29" fmla="*/ 2147483647 h 138"/>
                <a:gd name="T30" fmla="*/ 2147483647 w 218"/>
                <a:gd name="T31" fmla="*/ 2147483647 h 138"/>
                <a:gd name="T32" fmla="*/ 2147483647 w 218"/>
                <a:gd name="T33" fmla="*/ 2147483647 h 138"/>
                <a:gd name="T34" fmla="*/ 2147483647 w 218"/>
                <a:gd name="T35" fmla="*/ 2147483647 h 1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8">
                  <a:moveTo>
                    <a:pt x="159" y="60"/>
                  </a:moveTo>
                  <a:lnTo>
                    <a:pt x="159" y="60"/>
                  </a:lnTo>
                  <a:lnTo>
                    <a:pt x="145" y="9"/>
                  </a:lnTo>
                  <a:cubicBezTo>
                    <a:pt x="168" y="3"/>
                    <a:pt x="193" y="0"/>
                    <a:pt x="218" y="0"/>
                  </a:cubicBezTo>
                  <a:lnTo>
                    <a:pt x="218" y="53"/>
                  </a:lnTo>
                  <a:cubicBezTo>
                    <a:pt x="198" y="53"/>
                    <a:pt x="178" y="55"/>
                    <a:pt x="159" y="60"/>
                  </a:cubicBezTo>
                  <a:close/>
                  <a:moveTo>
                    <a:pt x="85" y="96"/>
                  </a:moveTo>
                  <a:lnTo>
                    <a:pt x="85" y="96"/>
                  </a:lnTo>
                  <a:lnTo>
                    <a:pt x="52" y="54"/>
                  </a:lnTo>
                  <a:cubicBezTo>
                    <a:pt x="71" y="39"/>
                    <a:pt x="93" y="27"/>
                    <a:pt x="117" y="18"/>
                  </a:cubicBezTo>
                  <a:lnTo>
                    <a:pt x="136" y="68"/>
                  </a:lnTo>
                  <a:cubicBezTo>
                    <a:pt x="117" y="75"/>
                    <a:pt x="100" y="84"/>
                    <a:pt x="85" y="96"/>
                  </a:cubicBezTo>
                  <a:close/>
                  <a:moveTo>
                    <a:pt x="45" y="138"/>
                  </a:moveTo>
                  <a:lnTo>
                    <a:pt x="45" y="138"/>
                  </a:lnTo>
                  <a:lnTo>
                    <a:pt x="0" y="109"/>
                  </a:lnTo>
                  <a:cubicBezTo>
                    <a:pt x="9" y="96"/>
                    <a:pt x="18" y="84"/>
                    <a:pt x="29" y="73"/>
                  </a:cubicBezTo>
                  <a:lnTo>
                    <a:pt x="67" y="111"/>
                  </a:lnTo>
                  <a:cubicBezTo>
                    <a:pt x="59" y="120"/>
                    <a:pt x="51" y="129"/>
                    <a:pt x="45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4" name="Freeform 98">
              <a:extLst>
                <a:ext uri="{FF2B5EF4-FFF2-40B4-BE49-F238E27FC236}">
                  <a16:creationId xmlns:a16="http://schemas.microsoft.com/office/drawing/2014/main" id="{9CA2D391-7A90-411F-B2EC-FA88D224B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1375" y="882918"/>
              <a:ext cx="69834" cy="43647"/>
            </a:xfrm>
            <a:custGeom>
              <a:avLst/>
              <a:gdLst>
                <a:gd name="T0" fmla="*/ 2147483647 w 218"/>
                <a:gd name="T1" fmla="*/ 2147483647 h 139"/>
                <a:gd name="T2" fmla="*/ 2147483647 w 218"/>
                <a:gd name="T3" fmla="*/ 2147483647 h 139"/>
                <a:gd name="T4" fmla="*/ 0 w 218"/>
                <a:gd name="T5" fmla="*/ 2147483647 h 139"/>
                <a:gd name="T6" fmla="*/ 2147483647 w 218"/>
                <a:gd name="T7" fmla="*/ 0 h 139"/>
                <a:gd name="T8" fmla="*/ 2147483647 w 218"/>
                <a:gd name="T9" fmla="*/ 2147483647 h 139"/>
                <a:gd name="T10" fmla="*/ 2147483647 w 218"/>
                <a:gd name="T11" fmla="*/ 2147483647 h 139"/>
                <a:gd name="T12" fmla="*/ 2147483647 w 218"/>
                <a:gd name="T13" fmla="*/ 2147483647 h 139"/>
                <a:gd name="T14" fmla="*/ 2147483647 w 218"/>
                <a:gd name="T15" fmla="*/ 2147483647 h 139"/>
                <a:gd name="T16" fmla="*/ 2147483647 w 218"/>
                <a:gd name="T17" fmla="*/ 2147483647 h 139"/>
                <a:gd name="T18" fmla="*/ 2147483647 w 218"/>
                <a:gd name="T19" fmla="*/ 2147483647 h 139"/>
                <a:gd name="T20" fmla="*/ 2147483647 w 218"/>
                <a:gd name="T21" fmla="*/ 2147483647 h 139"/>
                <a:gd name="T22" fmla="*/ 2147483647 w 218"/>
                <a:gd name="T23" fmla="*/ 2147483647 h 139"/>
                <a:gd name="T24" fmla="*/ 2147483647 w 218"/>
                <a:gd name="T25" fmla="*/ 2147483647 h 139"/>
                <a:gd name="T26" fmla="*/ 2147483647 w 218"/>
                <a:gd name="T27" fmla="*/ 2147483647 h 139"/>
                <a:gd name="T28" fmla="*/ 2147483647 w 218"/>
                <a:gd name="T29" fmla="*/ 2147483647 h 139"/>
                <a:gd name="T30" fmla="*/ 2147483647 w 218"/>
                <a:gd name="T31" fmla="*/ 2147483647 h 139"/>
                <a:gd name="T32" fmla="*/ 2147483647 w 218"/>
                <a:gd name="T33" fmla="*/ 2147483647 h 139"/>
                <a:gd name="T34" fmla="*/ 2147483647 w 218"/>
                <a:gd name="T35" fmla="*/ 2147483647 h 1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9">
                  <a:moveTo>
                    <a:pt x="29" y="65"/>
                  </a:moveTo>
                  <a:lnTo>
                    <a:pt x="29" y="65"/>
                  </a:lnTo>
                  <a:cubicBezTo>
                    <a:pt x="18" y="54"/>
                    <a:pt x="8" y="42"/>
                    <a:pt x="0" y="29"/>
                  </a:cubicBezTo>
                  <a:lnTo>
                    <a:pt x="45" y="0"/>
                  </a:lnTo>
                  <a:cubicBezTo>
                    <a:pt x="51" y="9"/>
                    <a:pt x="59" y="18"/>
                    <a:pt x="67" y="27"/>
                  </a:cubicBezTo>
                  <a:lnTo>
                    <a:pt x="29" y="65"/>
                  </a:lnTo>
                  <a:close/>
                  <a:moveTo>
                    <a:pt x="117" y="120"/>
                  </a:moveTo>
                  <a:lnTo>
                    <a:pt x="117" y="120"/>
                  </a:lnTo>
                  <a:cubicBezTo>
                    <a:pt x="93" y="111"/>
                    <a:pt x="71" y="99"/>
                    <a:pt x="52" y="84"/>
                  </a:cubicBezTo>
                  <a:lnTo>
                    <a:pt x="85" y="42"/>
                  </a:lnTo>
                  <a:cubicBezTo>
                    <a:pt x="100" y="54"/>
                    <a:pt x="117" y="63"/>
                    <a:pt x="136" y="70"/>
                  </a:cubicBezTo>
                  <a:lnTo>
                    <a:pt x="117" y="120"/>
                  </a:lnTo>
                  <a:close/>
                  <a:moveTo>
                    <a:pt x="218" y="139"/>
                  </a:moveTo>
                  <a:lnTo>
                    <a:pt x="218" y="139"/>
                  </a:lnTo>
                  <a:cubicBezTo>
                    <a:pt x="193" y="139"/>
                    <a:pt x="169" y="135"/>
                    <a:pt x="145" y="129"/>
                  </a:cubicBezTo>
                  <a:lnTo>
                    <a:pt x="159" y="78"/>
                  </a:lnTo>
                  <a:cubicBezTo>
                    <a:pt x="178" y="83"/>
                    <a:pt x="198" y="85"/>
                    <a:pt x="218" y="85"/>
                  </a:cubicBezTo>
                  <a:lnTo>
                    <a:pt x="21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5" name="Freeform 99">
              <a:extLst>
                <a:ext uri="{FF2B5EF4-FFF2-40B4-BE49-F238E27FC236}">
                  <a16:creationId xmlns:a16="http://schemas.microsoft.com/office/drawing/2014/main" id="{F8090D42-211B-4B0E-B111-D45A3C73210B}"/>
                </a:ext>
              </a:extLst>
            </p:cNvPr>
            <p:cNvSpPr/>
            <p:nvPr/>
          </p:nvSpPr>
          <p:spPr bwMode="auto">
            <a:xfrm>
              <a:off x="6028298" y="897466"/>
              <a:ext cx="23278" cy="40737"/>
            </a:xfrm>
            <a:custGeom>
              <a:avLst/>
              <a:gdLst>
                <a:gd name="T0" fmla="*/ 0 w 73"/>
                <a:gd name="T1" fmla="*/ 2147483647 h 128"/>
                <a:gd name="T2" fmla="*/ 0 w 73"/>
                <a:gd name="T3" fmla="*/ 2147483647 h 128"/>
                <a:gd name="T4" fmla="*/ 2147483647 w 73"/>
                <a:gd name="T5" fmla="*/ 2147483647 h 128"/>
                <a:gd name="T6" fmla="*/ 0 w 73"/>
                <a:gd name="T7" fmla="*/ 0 h 128"/>
                <a:gd name="T8" fmla="*/ 0 w 73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28">
                  <a:moveTo>
                    <a:pt x="0" y="128"/>
                  </a:moveTo>
                  <a:lnTo>
                    <a:pt x="0" y="128"/>
                  </a:lnTo>
                  <a:lnTo>
                    <a:pt x="73" y="64"/>
                  </a:lnTo>
                  <a:lnTo>
                    <a:pt x="0" y="0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6" name="Freeform 100">
              <a:extLst>
                <a:ext uri="{FF2B5EF4-FFF2-40B4-BE49-F238E27FC236}">
                  <a16:creationId xmlns:a16="http://schemas.microsoft.com/office/drawing/2014/main" id="{DC6B1B1F-2BA3-4211-8E33-9A0F3C2091F6}"/>
                </a:ext>
              </a:extLst>
            </p:cNvPr>
            <p:cNvSpPr/>
            <p:nvPr/>
          </p:nvSpPr>
          <p:spPr bwMode="auto">
            <a:xfrm>
              <a:off x="6028298" y="775256"/>
              <a:ext cx="23278" cy="40737"/>
            </a:xfrm>
            <a:custGeom>
              <a:avLst/>
              <a:gdLst>
                <a:gd name="T0" fmla="*/ 0 w 73"/>
                <a:gd name="T1" fmla="*/ 2147483647 h 128"/>
                <a:gd name="T2" fmla="*/ 0 w 73"/>
                <a:gd name="T3" fmla="*/ 2147483647 h 128"/>
                <a:gd name="T4" fmla="*/ 2147483647 w 73"/>
                <a:gd name="T5" fmla="*/ 2147483647 h 128"/>
                <a:gd name="T6" fmla="*/ 0 w 73"/>
                <a:gd name="T7" fmla="*/ 0 h 128"/>
                <a:gd name="T8" fmla="*/ 0 w 73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28">
                  <a:moveTo>
                    <a:pt x="0" y="128"/>
                  </a:moveTo>
                  <a:lnTo>
                    <a:pt x="0" y="128"/>
                  </a:lnTo>
                  <a:lnTo>
                    <a:pt x="73" y="64"/>
                  </a:lnTo>
                  <a:lnTo>
                    <a:pt x="0" y="0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7" name="Freeform 101">
              <a:extLst>
                <a:ext uri="{FF2B5EF4-FFF2-40B4-BE49-F238E27FC236}">
                  <a16:creationId xmlns:a16="http://schemas.microsoft.com/office/drawing/2014/main" id="{C9FA53E9-715B-4BE0-8C84-39EDB9ACF216}"/>
                </a:ext>
              </a:extLst>
            </p:cNvPr>
            <p:cNvSpPr/>
            <p:nvPr/>
          </p:nvSpPr>
          <p:spPr bwMode="auto">
            <a:xfrm>
              <a:off x="5874082" y="897466"/>
              <a:ext cx="20367" cy="40737"/>
            </a:xfrm>
            <a:custGeom>
              <a:avLst/>
              <a:gdLst>
                <a:gd name="T0" fmla="*/ 2147483647 w 72"/>
                <a:gd name="T1" fmla="*/ 2147483647 h 128"/>
                <a:gd name="T2" fmla="*/ 2147483647 w 72"/>
                <a:gd name="T3" fmla="*/ 2147483647 h 128"/>
                <a:gd name="T4" fmla="*/ 0 w 72"/>
                <a:gd name="T5" fmla="*/ 2147483647 h 128"/>
                <a:gd name="T6" fmla="*/ 2147483647 w 72"/>
                <a:gd name="T7" fmla="*/ 0 h 128"/>
                <a:gd name="T8" fmla="*/ 2147483647 w 72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28">
                  <a:moveTo>
                    <a:pt x="72" y="128"/>
                  </a:moveTo>
                  <a:lnTo>
                    <a:pt x="72" y="128"/>
                  </a:lnTo>
                  <a:lnTo>
                    <a:pt x="0" y="64"/>
                  </a:lnTo>
                  <a:lnTo>
                    <a:pt x="72" y="0"/>
                  </a:lnTo>
                  <a:lnTo>
                    <a:pt x="72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8" name="Freeform 102">
              <a:extLst>
                <a:ext uri="{FF2B5EF4-FFF2-40B4-BE49-F238E27FC236}">
                  <a16:creationId xmlns:a16="http://schemas.microsoft.com/office/drawing/2014/main" id="{4F10BAB1-CFD9-48EE-8DBE-54B72D56A955}"/>
                </a:ext>
              </a:extLst>
            </p:cNvPr>
            <p:cNvSpPr/>
            <p:nvPr/>
          </p:nvSpPr>
          <p:spPr bwMode="auto">
            <a:xfrm>
              <a:off x="5874082" y="775256"/>
              <a:ext cx="20367" cy="40737"/>
            </a:xfrm>
            <a:custGeom>
              <a:avLst/>
              <a:gdLst>
                <a:gd name="T0" fmla="*/ 2147483647 w 72"/>
                <a:gd name="T1" fmla="*/ 2147483647 h 128"/>
                <a:gd name="T2" fmla="*/ 2147483647 w 72"/>
                <a:gd name="T3" fmla="*/ 2147483647 h 128"/>
                <a:gd name="T4" fmla="*/ 0 w 72"/>
                <a:gd name="T5" fmla="*/ 2147483647 h 128"/>
                <a:gd name="T6" fmla="*/ 2147483647 w 72"/>
                <a:gd name="T7" fmla="*/ 0 h 128"/>
                <a:gd name="T8" fmla="*/ 2147483647 w 72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28">
                  <a:moveTo>
                    <a:pt x="72" y="128"/>
                  </a:moveTo>
                  <a:lnTo>
                    <a:pt x="72" y="128"/>
                  </a:lnTo>
                  <a:lnTo>
                    <a:pt x="0" y="64"/>
                  </a:lnTo>
                  <a:lnTo>
                    <a:pt x="72" y="0"/>
                  </a:lnTo>
                  <a:lnTo>
                    <a:pt x="72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9" name="Freeform 103">
              <a:extLst>
                <a:ext uri="{FF2B5EF4-FFF2-40B4-BE49-F238E27FC236}">
                  <a16:creationId xmlns:a16="http://schemas.microsoft.com/office/drawing/2014/main" id="{F8ABD364-172E-4F62-AAFE-72AE69F277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2976" y="757798"/>
              <a:ext cx="49465" cy="197863"/>
            </a:xfrm>
            <a:custGeom>
              <a:avLst/>
              <a:gdLst>
                <a:gd name="T0" fmla="*/ 2147483647 w 154"/>
                <a:gd name="T1" fmla="*/ 2147483647 h 620"/>
                <a:gd name="T2" fmla="*/ 2147483647 w 154"/>
                <a:gd name="T3" fmla="*/ 2147483647 h 620"/>
                <a:gd name="T4" fmla="*/ 2147483647 w 154"/>
                <a:gd name="T5" fmla="*/ 2147483647 h 620"/>
                <a:gd name="T6" fmla="*/ 2147483647 w 154"/>
                <a:gd name="T7" fmla="*/ 2147483647 h 620"/>
                <a:gd name="T8" fmla="*/ 2147483647 w 154"/>
                <a:gd name="T9" fmla="*/ 2147483647 h 620"/>
                <a:gd name="T10" fmla="*/ 2147483647 w 154"/>
                <a:gd name="T11" fmla="*/ 2147483647 h 620"/>
                <a:gd name="T12" fmla="*/ 2147483647 w 154"/>
                <a:gd name="T13" fmla="*/ 2147483647 h 620"/>
                <a:gd name="T14" fmla="*/ 2147483647 w 154"/>
                <a:gd name="T15" fmla="*/ 2147483647 h 620"/>
                <a:gd name="T16" fmla="*/ 2147483647 w 154"/>
                <a:gd name="T17" fmla="*/ 2147483647 h 620"/>
                <a:gd name="T18" fmla="*/ 2147483647 w 154"/>
                <a:gd name="T19" fmla="*/ 2147483647 h 620"/>
                <a:gd name="T20" fmla="*/ 0 w 154"/>
                <a:gd name="T21" fmla="*/ 2147483647 h 620"/>
                <a:gd name="T22" fmla="*/ 0 w 154"/>
                <a:gd name="T23" fmla="*/ 2147483647 h 620"/>
                <a:gd name="T24" fmla="*/ 2147483647 w 154"/>
                <a:gd name="T25" fmla="*/ 2147483647 h 620"/>
                <a:gd name="T26" fmla="*/ 2147483647 w 154"/>
                <a:gd name="T27" fmla="*/ 2147483647 h 620"/>
                <a:gd name="T28" fmla="*/ 2147483647 w 154"/>
                <a:gd name="T29" fmla="*/ 2147483647 h 620"/>
                <a:gd name="T30" fmla="*/ 2147483647 w 154"/>
                <a:gd name="T31" fmla="*/ 2147483647 h 620"/>
                <a:gd name="T32" fmla="*/ 2147483647 w 154"/>
                <a:gd name="T33" fmla="*/ 2147483647 h 620"/>
                <a:gd name="T34" fmla="*/ 2147483647 w 154"/>
                <a:gd name="T35" fmla="*/ 2147483647 h 620"/>
                <a:gd name="T36" fmla="*/ 2147483647 w 154"/>
                <a:gd name="T37" fmla="*/ 2147483647 h 6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4" h="620">
                  <a:moveTo>
                    <a:pt x="54" y="465"/>
                  </a:moveTo>
                  <a:lnTo>
                    <a:pt x="54" y="465"/>
                  </a:lnTo>
                  <a:lnTo>
                    <a:pt x="101" y="521"/>
                  </a:lnTo>
                  <a:lnTo>
                    <a:pt x="101" y="105"/>
                  </a:lnTo>
                  <a:lnTo>
                    <a:pt x="54" y="164"/>
                  </a:lnTo>
                  <a:lnTo>
                    <a:pt x="54" y="465"/>
                  </a:lnTo>
                  <a:close/>
                  <a:moveTo>
                    <a:pt x="127" y="620"/>
                  </a:moveTo>
                  <a:lnTo>
                    <a:pt x="127" y="620"/>
                  </a:lnTo>
                  <a:cubicBezTo>
                    <a:pt x="120" y="620"/>
                    <a:pt x="112" y="617"/>
                    <a:pt x="107" y="611"/>
                  </a:cubicBezTo>
                  <a:lnTo>
                    <a:pt x="7" y="492"/>
                  </a:lnTo>
                  <a:cubicBezTo>
                    <a:pt x="3" y="488"/>
                    <a:pt x="0" y="481"/>
                    <a:pt x="0" y="475"/>
                  </a:cubicBezTo>
                  <a:lnTo>
                    <a:pt x="0" y="155"/>
                  </a:lnTo>
                  <a:cubicBezTo>
                    <a:pt x="0" y="149"/>
                    <a:pt x="2" y="143"/>
                    <a:pt x="6" y="139"/>
                  </a:cubicBezTo>
                  <a:lnTo>
                    <a:pt x="106" y="12"/>
                  </a:lnTo>
                  <a:cubicBezTo>
                    <a:pt x="113" y="3"/>
                    <a:pt x="125" y="0"/>
                    <a:pt x="136" y="3"/>
                  </a:cubicBezTo>
                  <a:cubicBezTo>
                    <a:pt x="147" y="7"/>
                    <a:pt x="154" y="17"/>
                    <a:pt x="154" y="29"/>
                  </a:cubicBezTo>
                  <a:lnTo>
                    <a:pt x="154" y="594"/>
                  </a:lnTo>
                  <a:cubicBezTo>
                    <a:pt x="154" y="605"/>
                    <a:pt x="147" y="615"/>
                    <a:pt x="136" y="619"/>
                  </a:cubicBezTo>
                  <a:cubicBezTo>
                    <a:pt x="133" y="620"/>
                    <a:pt x="130" y="620"/>
                    <a:pt x="127" y="6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0" name="Freeform 104">
              <a:extLst>
                <a:ext uri="{FF2B5EF4-FFF2-40B4-BE49-F238E27FC236}">
                  <a16:creationId xmlns:a16="http://schemas.microsoft.com/office/drawing/2014/main" id="{911175FD-1833-4AEF-990E-8E70C53A84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3215" y="757798"/>
              <a:ext cx="49465" cy="197863"/>
            </a:xfrm>
            <a:custGeom>
              <a:avLst/>
              <a:gdLst>
                <a:gd name="T0" fmla="*/ 2147483647 w 153"/>
                <a:gd name="T1" fmla="*/ 2147483647 h 620"/>
                <a:gd name="T2" fmla="*/ 2147483647 w 153"/>
                <a:gd name="T3" fmla="*/ 2147483647 h 620"/>
                <a:gd name="T4" fmla="*/ 2147483647 w 153"/>
                <a:gd name="T5" fmla="*/ 2147483647 h 620"/>
                <a:gd name="T6" fmla="*/ 2147483647 w 153"/>
                <a:gd name="T7" fmla="*/ 2147483647 h 620"/>
                <a:gd name="T8" fmla="*/ 2147483647 w 153"/>
                <a:gd name="T9" fmla="*/ 2147483647 h 620"/>
                <a:gd name="T10" fmla="*/ 2147483647 w 153"/>
                <a:gd name="T11" fmla="*/ 2147483647 h 620"/>
                <a:gd name="T12" fmla="*/ 2147483647 w 153"/>
                <a:gd name="T13" fmla="*/ 2147483647 h 620"/>
                <a:gd name="T14" fmla="*/ 2147483647 w 153"/>
                <a:gd name="T15" fmla="*/ 2147483647 h 620"/>
                <a:gd name="T16" fmla="*/ 2147483647 w 153"/>
                <a:gd name="T17" fmla="*/ 2147483647 h 620"/>
                <a:gd name="T18" fmla="*/ 0 w 153"/>
                <a:gd name="T19" fmla="*/ 2147483647 h 620"/>
                <a:gd name="T20" fmla="*/ 0 w 153"/>
                <a:gd name="T21" fmla="*/ 2147483647 h 620"/>
                <a:gd name="T22" fmla="*/ 2147483647 w 153"/>
                <a:gd name="T23" fmla="*/ 2147483647 h 620"/>
                <a:gd name="T24" fmla="*/ 2147483647 w 153"/>
                <a:gd name="T25" fmla="*/ 2147483647 h 620"/>
                <a:gd name="T26" fmla="*/ 2147483647 w 153"/>
                <a:gd name="T27" fmla="*/ 2147483647 h 620"/>
                <a:gd name="T28" fmla="*/ 2147483647 w 153"/>
                <a:gd name="T29" fmla="*/ 2147483647 h 620"/>
                <a:gd name="T30" fmla="*/ 2147483647 w 153"/>
                <a:gd name="T31" fmla="*/ 2147483647 h 620"/>
                <a:gd name="T32" fmla="*/ 2147483647 w 153"/>
                <a:gd name="T33" fmla="*/ 2147483647 h 620"/>
                <a:gd name="T34" fmla="*/ 2147483647 w 153"/>
                <a:gd name="T35" fmla="*/ 2147483647 h 620"/>
                <a:gd name="T36" fmla="*/ 2147483647 w 153"/>
                <a:gd name="T37" fmla="*/ 2147483647 h 6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3" h="620">
                  <a:moveTo>
                    <a:pt x="53" y="105"/>
                  </a:moveTo>
                  <a:lnTo>
                    <a:pt x="53" y="105"/>
                  </a:lnTo>
                  <a:lnTo>
                    <a:pt x="53" y="521"/>
                  </a:lnTo>
                  <a:lnTo>
                    <a:pt x="100" y="465"/>
                  </a:lnTo>
                  <a:lnTo>
                    <a:pt x="100" y="164"/>
                  </a:lnTo>
                  <a:lnTo>
                    <a:pt x="53" y="105"/>
                  </a:lnTo>
                  <a:close/>
                  <a:moveTo>
                    <a:pt x="27" y="620"/>
                  </a:moveTo>
                  <a:lnTo>
                    <a:pt x="27" y="620"/>
                  </a:lnTo>
                  <a:cubicBezTo>
                    <a:pt x="24" y="620"/>
                    <a:pt x="21" y="620"/>
                    <a:pt x="18" y="619"/>
                  </a:cubicBezTo>
                  <a:cubicBezTo>
                    <a:pt x="7" y="615"/>
                    <a:pt x="0" y="605"/>
                    <a:pt x="0" y="594"/>
                  </a:cubicBezTo>
                  <a:lnTo>
                    <a:pt x="0" y="29"/>
                  </a:lnTo>
                  <a:cubicBezTo>
                    <a:pt x="0" y="17"/>
                    <a:pt x="7" y="7"/>
                    <a:pt x="18" y="3"/>
                  </a:cubicBezTo>
                  <a:cubicBezTo>
                    <a:pt x="29" y="0"/>
                    <a:pt x="41" y="3"/>
                    <a:pt x="48" y="12"/>
                  </a:cubicBezTo>
                  <a:lnTo>
                    <a:pt x="148" y="139"/>
                  </a:lnTo>
                  <a:cubicBezTo>
                    <a:pt x="151" y="143"/>
                    <a:pt x="153" y="149"/>
                    <a:pt x="153" y="155"/>
                  </a:cubicBezTo>
                  <a:lnTo>
                    <a:pt x="153" y="475"/>
                  </a:lnTo>
                  <a:cubicBezTo>
                    <a:pt x="153" y="481"/>
                    <a:pt x="151" y="488"/>
                    <a:pt x="147" y="492"/>
                  </a:cubicBezTo>
                  <a:lnTo>
                    <a:pt x="47" y="611"/>
                  </a:lnTo>
                  <a:cubicBezTo>
                    <a:pt x="42" y="617"/>
                    <a:pt x="34" y="620"/>
                    <a:pt x="27" y="6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61" name="组合 7191">
            <a:extLst>
              <a:ext uri="{FF2B5EF4-FFF2-40B4-BE49-F238E27FC236}">
                <a16:creationId xmlns:a16="http://schemas.microsoft.com/office/drawing/2014/main" id="{141569FF-92F2-4B46-99B9-E77E50DAEF95}"/>
              </a:ext>
            </a:extLst>
          </p:cNvPr>
          <p:cNvGrpSpPr>
            <a:grpSpLocks noChangeAspect="1"/>
          </p:cNvGrpSpPr>
          <p:nvPr/>
        </p:nvGrpSpPr>
        <p:grpSpPr>
          <a:xfrm>
            <a:off x="7075168" y="5668117"/>
            <a:ext cx="389232" cy="432000"/>
            <a:chOff x="2270125" y="2087563"/>
            <a:chExt cx="517524" cy="576263"/>
          </a:xfrm>
          <a:solidFill>
            <a:srgbClr val="EBEBEB">
              <a:lumMod val="25000"/>
            </a:srgbClr>
          </a:solidFill>
        </p:grpSpPr>
        <p:sp>
          <p:nvSpPr>
            <p:cNvPr id="562" name="Freeform 16">
              <a:extLst>
                <a:ext uri="{FF2B5EF4-FFF2-40B4-BE49-F238E27FC236}">
                  <a16:creationId xmlns:a16="http://schemas.microsoft.com/office/drawing/2014/main" id="{44A3BCD0-E53A-4FF5-B067-F21279FA50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0125" y="2087563"/>
              <a:ext cx="517524" cy="576263"/>
            </a:xfrm>
            <a:custGeom>
              <a:avLst/>
              <a:gdLst>
                <a:gd name="T0" fmla="*/ 841 w 1191"/>
                <a:gd name="T1" fmla="*/ 440 h 1321"/>
                <a:gd name="T2" fmla="*/ 841 w 1191"/>
                <a:gd name="T3" fmla="*/ 186 h 1321"/>
                <a:gd name="T4" fmla="*/ 371 w 1191"/>
                <a:gd name="T5" fmla="*/ 974 h 1321"/>
                <a:gd name="T6" fmla="*/ 371 w 1191"/>
                <a:gd name="T7" fmla="*/ 1252 h 1321"/>
                <a:gd name="T8" fmla="*/ 371 w 1191"/>
                <a:gd name="T9" fmla="*/ 368 h 1321"/>
                <a:gd name="T10" fmla="*/ 625 w 1191"/>
                <a:gd name="T11" fmla="*/ 407 h 1321"/>
                <a:gd name="T12" fmla="*/ 625 w 1191"/>
                <a:gd name="T13" fmla="*/ 677 h 1321"/>
                <a:gd name="T14" fmla="*/ 625 w 1191"/>
                <a:gd name="T15" fmla="*/ 420 h 1321"/>
                <a:gd name="T16" fmla="*/ 841 w 1191"/>
                <a:gd name="T17" fmla="*/ 678 h 1321"/>
                <a:gd name="T18" fmla="*/ 841 w 1191"/>
                <a:gd name="T19" fmla="*/ 453 h 1321"/>
                <a:gd name="T20" fmla="*/ 1005 w 1191"/>
                <a:gd name="T21" fmla="*/ 478 h 1321"/>
                <a:gd name="T22" fmla="*/ 881 w 1191"/>
                <a:gd name="T23" fmla="*/ 459 h 1321"/>
                <a:gd name="T24" fmla="*/ 1005 w 1191"/>
                <a:gd name="T25" fmla="*/ 465 h 1321"/>
                <a:gd name="T26" fmla="*/ 1005 w 1191"/>
                <a:gd name="T27" fmla="*/ 226 h 1321"/>
                <a:gd name="T28" fmla="*/ 1137 w 1191"/>
                <a:gd name="T29" fmla="*/ 485 h 1321"/>
                <a:gd name="T30" fmla="*/ 1137 w 1191"/>
                <a:gd name="T31" fmla="*/ 259 h 1321"/>
                <a:gd name="T32" fmla="*/ 1045 w 1191"/>
                <a:gd name="T33" fmla="*/ 912 h 1321"/>
                <a:gd name="T34" fmla="*/ 1045 w 1191"/>
                <a:gd name="T35" fmla="*/ 1137 h 1321"/>
                <a:gd name="T36" fmla="*/ 881 w 1191"/>
                <a:gd name="T37" fmla="*/ 927 h 1321"/>
                <a:gd name="T38" fmla="*/ 881 w 1191"/>
                <a:gd name="T39" fmla="*/ 1165 h 1321"/>
                <a:gd name="T40" fmla="*/ 841 w 1191"/>
                <a:gd name="T41" fmla="*/ 931 h 1321"/>
                <a:gd name="T42" fmla="*/ 665 w 1191"/>
                <a:gd name="T43" fmla="*/ 947 h 1321"/>
                <a:gd name="T44" fmla="*/ 1005 w 1191"/>
                <a:gd name="T45" fmla="*/ 903 h 1321"/>
                <a:gd name="T46" fmla="*/ 1005 w 1191"/>
                <a:gd name="T47" fmla="*/ 692 h 1321"/>
                <a:gd name="T48" fmla="*/ 1137 w 1191"/>
                <a:gd name="T49" fmla="*/ 693 h 1321"/>
                <a:gd name="T50" fmla="*/ 1045 w 1191"/>
                <a:gd name="T51" fmla="*/ 692 h 1321"/>
                <a:gd name="T52" fmla="*/ 1137 w 1191"/>
                <a:gd name="T53" fmla="*/ 680 h 1321"/>
                <a:gd name="T54" fmla="*/ 1137 w 1191"/>
                <a:gd name="T55" fmla="*/ 499 h 1321"/>
                <a:gd name="T56" fmla="*/ 665 w 1191"/>
                <a:gd name="T57" fmla="*/ 691 h 1321"/>
                <a:gd name="T58" fmla="*/ 665 w 1191"/>
                <a:gd name="T59" fmla="*/ 933 h 1321"/>
                <a:gd name="T60" fmla="*/ 371 w 1191"/>
                <a:gd name="T61" fmla="*/ 689 h 1321"/>
                <a:gd name="T62" fmla="*/ 371 w 1191"/>
                <a:gd name="T63" fmla="*/ 960 h 1321"/>
                <a:gd name="T64" fmla="*/ 657 w 1191"/>
                <a:gd name="T65" fmla="*/ 72 h 1321"/>
                <a:gd name="T66" fmla="*/ 359 w 1191"/>
                <a:gd name="T67" fmla="*/ 0 h 1321"/>
                <a:gd name="T68" fmla="*/ 37 w 1191"/>
                <a:gd name="T69" fmla="*/ 829 h 1321"/>
                <a:gd name="T70" fmla="*/ 139 w 1191"/>
                <a:gd name="T71" fmla="*/ 890 h 1321"/>
                <a:gd name="T72" fmla="*/ 305 w 1191"/>
                <a:gd name="T73" fmla="*/ 67 h 1321"/>
                <a:gd name="T74" fmla="*/ 305 w 1191"/>
                <a:gd name="T75" fmla="*/ 1255 h 1321"/>
                <a:gd name="T76" fmla="*/ 140 w 1191"/>
                <a:gd name="T77" fmla="*/ 1091 h 1321"/>
                <a:gd name="T78" fmla="*/ 37 w 1191"/>
                <a:gd name="T79" fmla="*/ 1151 h 1321"/>
                <a:gd name="T80" fmla="*/ 338 w 1191"/>
                <a:gd name="T81" fmla="*/ 1321 h 1321"/>
                <a:gd name="T82" fmla="*/ 362 w 1191"/>
                <a:gd name="T83" fmla="*/ 1321 h 1321"/>
                <a:gd name="T84" fmla="*/ 1191 w 1191"/>
                <a:gd name="T85" fmla="*/ 1155 h 1321"/>
                <a:gd name="T86" fmla="*/ 1160 w 1191"/>
                <a:gd name="T87" fmla="*/ 196 h 1321"/>
                <a:gd name="T88" fmla="*/ 657 w 1191"/>
                <a:gd name="T89" fmla="*/ 7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1" h="1321">
                  <a:moveTo>
                    <a:pt x="841" y="186"/>
                  </a:moveTo>
                  <a:lnTo>
                    <a:pt x="841" y="186"/>
                  </a:lnTo>
                  <a:lnTo>
                    <a:pt x="841" y="440"/>
                  </a:lnTo>
                  <a:lnTo>
                    <a:pt x="665" y="413"/>
                  </a:lnTo>
                  <a:lnTo>
                    <a:pt x="665" y="143"/>
                  </a:lnTo>
                  <a:lnTo>
                    <a:pt x="841" y="186"/>
                  </a:lnTo>
                  <a:close/>
                  <a:moveTo>
                    <a:pt x="371" y="1252"/>
                  </a:moveTo>
                  <a:lnTo>
                    <a:pt x="371" y="1252"/>
                  </a:lnTo>
                  <a:lnTo>
                    <a:pt x="371" y="974"/>
                  </a:lnTo>
                  <a:lnTo>
                    <a:pt x="625" y="951"/>
                  </a:lnTo>
                  <a:lnTo>
                    <a:pt x="625" y="1209"/>
                  </a:lnTo>
                  <a:lnTo>
                    <a:pt x="371" y="1252"/>
                  </a:lnTo>
                  <a:lnTo>
                    <a:pt x="371" y="1252"/>
                  </a:lnTo>
                  <a:close/>
                  <a:moveTo>
                    <a:pt x="371" y="368"/>
                  </a:moveTo>
                  <a:lnTo>
                    <a:pt x="371" y="368"/>
                  </a:lnTo>
                  <a:lnTo>
                    <a:pt x="371" y="70"/>
                  </a:lnTo>
                  <a:lnTo>
                    <a:pt x="625" y="133"/>
                  </a:lnTo>
                  <a:lnTo>
                    <a:pt x="625" y="407"/>
                  </a:lnTo>
                  <a:lnTo>
                    <a:pt x="371" y="368"/>
                  </a:lnTo>
                  <a:close/>
                  <a:moveTo>
                    <a:pt x="625" y="677"/>
                  </a:moveTo>
                  <a:lnTo>
                    <a:pt x="625" y="677"/>
                  </a:lnTo>
                  <a:lnTo>
                    <a:pt x="371" y="676"/>
                  </a:lnTo>
                  <a:lnTo>
                    <a:pt x="371" y="381"/>
                  </a:lnTo>
                  <a:lnTo>
                    <a:pt x="625" y="420"/>
                  </a:lnTo>
                  <a:lnTo>
                    <a:pt x="625" y="677"/>
                  </a:lnTo>
                  <a:close/>
                  <a:moveTo>
                    <a:pt x="841" y="678"/>
                  </a:moveTo>
                  <a:lnTo>
                    <a:pt x="841" y="678"/>
                  </a:lnTo>
                  <a:lnTo>
                    <a:pt x="665" y="677"/>
                  </a:lnTo>
                  <a:lnTo>
                    <a:pt x="665" y="426"/>
                  </a:lnTo>
                  <a:lnTo>
                    <a:pt x="841" y="453"/>
                  </a:lnTo>
                  <a:lnTo>
                    <a:pt x="841" y="678"/>
                  </a:lnTo>
                  <a:close/>
                  <a:moveTo>
                    <a:pt x="1005" y="478"/>
                  </a:moveTo>
                  <a:lnTo>
                    <a:pt x="1005" y="478"/>
                  </a:lnTo>
                  <a:lnTo>
                    <a:pt x="1005" y="679"/>
                  </a:lnTo>
                  <a:lnTo>
                    <a:pt x="881" y="678"/>
                  </a:lnTo>
                  <a:lnTo>
                    <a:pt x="881" y="459"/>
                  </a:lnTo>
                  <a:lnTo>
                    <a:pt x="1005" y="478"/>
                  </a:lnTo>
                  <a:close/>
                  <a:moveTo>
                    <a:pt x="1005" y="465"/>
                  </a:moveTo>
                  <a:lnTo>
                    <a:pt x="1005" y="465"/>
                  </a:lnTo>
                  <a:lnTo>
                    <a:pt x="881" y="446"/>
                  </a:lnTo>
                  <a:lnTo>
                    <a:pt x="881" y="196"/>
                  </a:lnTo>
                  <a:lnTo>
                    <a:pt x="1005" y="226"/>
                  </a:lnTo>
                  <a:lnTo>
                    <a:pt x="1005" y="465"/>
                  </a:lnTo>
                  <a:close/>
                  <a:moveTo>
                    <a:pt x="1137" y="485"/>
                  </a:moveTo>
                  <a:lnTo>
                    <a:pt x="1137" y="485"/>
                  </a:lnTo>
                  <a:lnTo>
                    <a:pt x="1045" y="471"/>
                  </a:lnTo>
                  <a:lnTo>
                    <a:pt x="1045" y="236"/>
                  </a:lnTo>
                  <a:lnTo>
                    <a:pt x="1137" y="259"/>
                  </a:lnTo>
                  <a:lnTo>
                    <a:pt x="1137" y="485"/>
                  </a:lnTo>
                  <a:close/>
                  <a:moveTo>
                    <a:pt x="1045" y="912"/>
                  </a:moveTo>
                  <a:lnTo>
                    <a:pt x="1045" y="912"/>
                  </a:lnTo>
                  <a:lnTo>
                    <a:pt x="1137" y="904"/>
                  </a:lnTo>
                  <a:lnTo>
                    <a:pt x="1137" y="1121"/>
                  </a:lnTo>
                  <a:lnTo>
                    <a:pt x="1045" y="1137"/>
                  </a:lnTo>
                  <a:lnTo>
                    <a:pt x="1045" y="912"/>
                  </a:lnTo>
                  <a:close/>
                  <a:moveTo>
                    <a:pt x="881" y="927"/>
                  </a:moveTo>
                  <a:lnTo>
                    <a:pt x="881" y="927"/>
                  </a:lnTo>
                  <a:lnTo>
                    <a:pt x="1005" y="916"/>
                  </a:lnTo>
                  <a:lnTo>
                    <a:pt x="1005" y="1144"/>
                  </a:lnTo>
                  <a:lnTo>
                    <a:pt x="881" y="1165"/>
                  </a:lnTo>
                  <a:lnTo>
                    <a:pt x="881" y="927"/>
                  </a:lnTo>
                  <a:close/>
                  <a:moveTo>
                    <a:pt x="841" y="931"/>
                  </a:moveTo>
                  <a:lnTo>
                    <a:pt x="841" y="931"/>
                  </a:lnTo>
                  <a:lnTo>
                    <a:pt x="841" y="1172"/>
                  </a:lnTo>
                  <a:lnTo>
                    <a:pt x="665" y="1202"/>
                  </a:lnTo>
                  <a:lnTo>
                    <a:pt x="665" y="947"/>
                  </a:lnTo>
                  <a:lnTo>
                    <a:pt x="841" y="931"/>
                  </a:lnTo>
                  <a:close/>
                  <a:moveTo>
                    <a:pt x="1005" y="903"/>
                  </a:moveTo>
                  <a:lnTo>
                    <a:pt x="1005" y="903"/>
                  </a:lnTo>
                  <a:lnTo>
                    <a:pt x="881" y="914"/>
                  </a:lnTo>
                  <a:lnTo>
                    <a:pt x="881" y="692"/>
                  </a:lnTo>
                  <a:lnTo>
                    <a:pt x="1005" y="692"/>
                  </a:lnTo>
                  <a:lnTo>
                    <a:pt x="1005" y="903"/>
                  </a:lnTo>
                  <a:close/>
                  <a:moveTo>
                    <a:pt x="1137" y="693"/>
                  </a:moveTo>
                  <a:lnTo>
                    <a:pt x="1137" y="693"/>
                  </a:lnTo>
                  <a:lnTo>
                    <a:pt x="1137" y="890"/>
                  </a:lnTo>
                  <a:lnTo>
                    <a:pt x="1045" y="899"/>
                  </a:lnTo>
                  <a:lnTo>
                    <a:pt x="1045" y="692"/>
                  </a:lnTo>
                  <a:lnTo>
                    <a:pt x="1137" y="693"/>
                  </a:lnTo>
                  <a:close/>
                  <a:moveTo>
                    <a:pt x="1137" y="680"/>
                  </a:moveTo>
                  <a:lnTo>
                    <a:pt x="1137" y="680"/>
                  </a:lnTo>
                  <a:lnTo>
                    <a:pt x="1045" y="679"/>
                  </a:lnTo>
                  <a:lnTo>
                    <a:pt x="1045" y="485"/>
                  </a:lnTo>
                  <a:lnTo>
                    <a:pt x="1137" y="499"/>
                  </a:lnTo>
                  <a:lnTo>
                    <a:pt x="1137" y="680"/>
                  </a:lnTo>
                  <a:close/>
                  <a:moveTo>
                    <a:pt x="665" y="691"/>
                  </a:moveTo>
                  <a:lnTo>
                    <a:pt x="665" y="691"/>
                  </a:lnTo>
                  <a:lnTo>
                    <a:pt x="841" y="691"/>
                  </a:lnTo>
                  <a:lnTo>
                    <a:pt x="841" y="917"/>
                  </a:lnTo>
                  <a:lnTo>
                    <a:pt x="665" y="933"/>
                  </a:lnTo>
                  <a:lnTo>
                    <a:pt x="665" y="691"/>
                  </a:lnTo>
                  <a:close/>
                  <a:moveTo>
                    <a:pt x="371" y="689"/>
                  </a:moveTo>
                  <a:lnTo>
                    <a:pt x="371" y="689"/>
                  </a:lnTo>
                  <a:lnTo>
                    <a:pt x="625" y="690"/>
                  </a:lnTo>
                  <a:lnTo>
                    <a:pt x="625" y="937"/>
                  </a:lnTo>
                  <a:lnTo>
                    <a:pt x="371" y="960"/>
                  </a:lnTo>
                  <a:lnTo>
                    <a:pt x="371" y="689"/>
                  </a:lnTo>
                  <a:close/>
                  <a:moveTo>
                    <a:pt x="657" y="72"/>
                  </a:moveTo>
                  <a:lnTo>
                    <a:pt x="657" y="72"/>
                  </a:lnTo>
                  <a:lnTo>
                    <a:pt x="367" y="1"/>
                  </a:lnTo>
                  <a:lnTo>
                    <a:pt x="363" y="0"/>
                  </a:lnTo>
                  <a:lnTo>
                    <a:pt x="359" y="0"/>
                  </a:lnTo>
                  <a:lnTo>
                    <a:pt x="70" y="0"/>
                  </a:lnTo>
                  <a:cubicBezTo>
                    <a:pt x="52" y="0"/>
                    <a:pt x="37" y="15"/>
                    <a:pt x="37" y="33"/>
                  </a:cubicBezTo>
                  <a:lnTo>
                    <a:pt x="37" y="829"/>
                  </a:lnTo>
                  <a:cubicBezTo>
                    <a:pt x="15" y="841"/>
                    <a:pt x="0" y="864"/>
                    <a:pt x="0" y="890"/>
                  </a:cubicBezTo>
                  <a:cubicBezTo>
                    <a:pt x="0" y="928"/>
                    <a:pt x="32" y="959"/>
                    <a:pt x="70" y="959"/>
                  </a:cubicBezTo>
                  <a:cubicBezTo>
                    <a:pt x="108" y="959"/>
                    <a:pt x="139" y="928"/>
                    <a:pt x="139" y="890"/>
                  </a:cubicBezTo>
                  <a:cubicBezTo>
                    <a:pt x="139" y="864"/>
                    <a:pt x="125" y="841"/>
                    <a:pt x="104" y="830"/>
                  </a:cubicBezTo>
                  <a:lnTo>
                    <a:pt x="104" y="67"/>
                  </a:lnTo>
                  <a:lnTo>
                    <a:pt x="305" y="67"/>
                  </a:lnTo>
                  <a:cubicBezTo>
                    <a:pt x="305" y="68"/>
                    <a:pt x="305" y="68"/>
                    <a:pt x="305" y="69"/>
                  </a:cubicBezTo>
                  <a:lnTo>
                    <a:pt x="305" y="1252"/>
                  </a:lnTo>
                  <a:cubicBezTo>
                    <a:pt x="305" y="1253"/>
                    <a:pt x="305" y="1254"/>
                    <a:pt x="305" y="1255"/>
                  </a:cubicBezTo>
                  <a:lnTo>
                    <a:pt x="104" y="1255"/>
                  </a:lnTo>
                  <a:lnTo>
                    <a:pt x="104" y="1151"/>
                  </a:lnTo>
                  <a:cubicBezTo>
                    <a:pt x="125" y="1139"/>
                    <a:pt x="140" y="1117"/>
                    <a:pt x="140" y="1091"/>
                  </a:cubicBezTo>
                  <a:cubicBezTo>
                    <a:pt x="140" y="1052"/>
                    <a:pt x="109" y="1021"/>
                    <a:pt x="71" y="1021"/>
                  </a:cubicBezTo>
                  <a:cubicBezTo>
                    <a:pt x="32" y="1021"/>
                    <a:pt x="1" y="1052"/>
                    <a:pt x="1" y="1091"/>
                  </a:cubicBezTo>
                  <a:cubicBezTo>
                    <a:pt x="1" y="1116"/>
                    <a:pt x="16" y="1139"/>
                    <a:pt x="37" y="1151"/>
                  </a:cubicBezTo>
                  <a:lnTo>
                    <a:pt x="37" y="1288"/>
                  </a:lnTo>
                  <a:cubicBezTo>
                    <a:pt x="37" y="1307"/>
                    <a:pt x="52" y="1321"/>
                    <a:pt x="70" y="1321"/>
                  </a:cubicBezTo>
                  <a:lnTo>
                    <a:pt x="338" y="1321"/>
                  </a:lnTo>
                  <a:cubicBezTo>
                    <a:pt x="341" y="1321"/>
                    <a:pt x="344" y="1321"/>
                    <a:pt x="347" y="1320"/>
                  </a:cubicBezTo>
                  <a:cubicBezTo>
                    <a:pt x="351" y="1321"/>
                    <a:pt x="355" y="1321"/>
                    <a:pt x="359" y="1321"/>
                  </a:cubicBezTo>
                  <a:lnTo>
                    <a:pt x="362" y="1321"/>
                  </a:lnTo>
                  <a:lnTo>
                    <a:pt x="1158" y="1185"/>
                  </a:lnTo>
                  <a:cubicBezTo>
                    <a:pt x="1162" y="1185"/>
                    <a:pt x="1166" y="1183"/>
                    <a:pt x="1169" y="1181"/>
                  </a:cubicBezTo>
                  <a:cubicBezTo>
                    <a:pt x="1181" y="1179"/>
                    <a:pt x="1191" y="1168"/>
                    <a:pt x="1191" y="1155"/>
                  </a:cubicBezTo>
                  <a:lnTo>
                    <a:pt x="1191" y="231"/>
                  </a:lnTo>
                  <a:cubicBezTo>
                    <a:pt x="1191" y="223"/>
                    <a:pt x="1187" y="215"/>
                    <a:pt x="1180" y="210"/>
                  </a:cubicBezTo>
                  <a:cubicBezTo>
                    <a:pt x="1176" y="203"/>
                    <a:pt x="1169" y="198"/>
                    <a:pt x="1160" y="196"/>
                  </a:cubicBezTo>
                  <a:lnTo>
                    <a:pt x="665" y="74"/>
                  </a:lnTo>
                  <a:lnTo>
                    <a:pt x="665" y="72"/>
                  </a:lnTo>
                  <a:lnTo>
                    <a:pt x="657" y="7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3" name="Freeform 17">
              <a:extLst>
                <a:ext uri="{FF2B5EF4-FFF2-40B4-BE49-F238E27FC236}">
                  <a16:creationId xmlns:a16="http://schemas.microsoft.com/office/drawing/2014/main" id="{9EB6520A-277B-4068-B56E-6C35B22C8C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2160588"/>
              <a:ext cx="68263" cy="79375"/>
            </a:xfrm>
            <a:custGeom>
              <a:avLst/>
              <a:gdLst>
                <a:gd name="T0" fmla="*/ 132 w 159"/>
                <a:gd name="T1" fmla="*/ 146 h 181"/>
                <a:gd name="T2" fmla="*/ 132 w 159"/>
                <a:gd name="T3" fmla="*/ 146 h 181"/>
                <a:gd name="T4" fmla="*/ 130 w 159"/>
                <a:gd name="T5" fmla="*/ 154 h 181"/>
                <a:gd name="T6" fmla="*/ 29 w 159"/>
                <a:gd name="T7" fmla="*/ 142 h 181"/>
                <a:gd name="T8" fmla="*/ 27 w 159"/>
                <a:gd name="T9" fmla="*/ 130 h 181"/>
                <a:gd name="T10" fmla="*/ 27 w 159"/>
                <a:gd name="T11" fmla="*/ 37 h 181"/>
                <a:gd name="T12" fmla="*/ 28 w 159"/>
                <a:gd name="T13" fmla="*/ 27 h 181"/>
                <a:gd name="T14" fmla="*/ 128 w 159"/>
                <a:gd name="T15" fmla="*/ 52 h 181"/>
                <a:gd name="T16" fmla="*/ 132 w 159"/>
                <a:gd name="T17" fmla="*/ 62 h 181"/>
                <a:gd name="T18" fmla="*/ 132 w 159"/>
                <a:gd name="T19" fmla="*/ 146 h 181"/>
                <a:gd name="T20" fmla="*/ 135 w 159"/>
                <a:gd name="T21" fmla="*/ 26 h 181"/>
                <a:gd name="T22" fmla="*/ 135 w 159"/>
                <a:gd name="T23" fmla="*/ 26 h 181"/>
                <a:gd name="T24" fmla="*/ 29 w 159"/>
                <a:gd name="T25" fmla="*/ 0 h 181"/>
                <a:gd name="T26" fmla="*/ 26 w 159"/>
                <a:gd name="T27" fmla="*/ 0 h 181"/>
                <a:gd name="T28" fmla="*/ 0 w 159"/>
                <a:gd name="T29" fmla="*/ 37 h 181"/>
                <a:gd name="T30" fmla="*/ 0 w 159"/>
                <a:gd name="T31" fmla="*/ 130 h 181"/>
                <a:gd name="T32" fmla="*/ 6 w 159"/>
                <a:gd name="T33" fmla="*/ 154 h 181"/>
                <a:gd name="T34" fmla="*/ 27 w 159"/>
                <a:gd name="T35" fmla="*/ 168 h 181"/>
                <a:gd name="T36" fmla="*/ 131 w 159"/>
                <a:gd name="T37" fmla="*/ 181 h 181"/>
                <a:gd name="T38" fmla="*/ 132 w 159"/>
                <a:gd name="T39" fmla="*/ 181 h 181"/>
                <a:gd name="T40" fmla="*/ 159 w 159"/>
                <a:gd name="T41" fmla="*/ 146 h 181"/>
                <a:gd name="T42" fmla="*/ 159 w 159"/>
                <a:gd name="T43" fmla="*/ 62 h 181"/>
                <a:gd name="T44" fmla="*/ 135 w 159"/>
                <a:gd name="T45" fmla="*/ 2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9" h="181">
                  <a:moveTo>
                    <a:pt x="132" y="146"/>
                  </a:moveTo>
                  <a:lnTo>
                    <a:pt x="132" y="146"/>
                  </a:lnTo>
                  <a:cubicBezTo>
                    <a:pt x="132" y="150"/>
                    <a:pt x="131" y="152"/>
                    <a:pt x="130" y="154"/>
                  </a:cubicBezTo>
                  <a:lnTo>
                    <a:pt x="29" y="142"/>
                  </a:lnTo>
                  <a:cubicBezTo>
                    <a:pt x="28" y="140"/>
                    <a:pt x="27" y="136"/>
                    <a:pt x="27" y="130"/>
                  </a:cubicBezTo>
                  <a:lnTo>
                    <a:pt x="27" y="37"/>
                  </a:lnTo>
                  <a:cubicBezTo>
                    <a:pt x="27" y="33"/>
                    <a:pt x="28" y="29"/>
                    <a:pt x="28" y="27"/>
                  </a:cubicBezTo>
                  <a:lnTo>
                    <a:pt x="128" y="52"/>
                  </a:lnTo>
                  <a:cubicBezTo>
                    <a:pt x="129" y="53"/>
                    <a:pt x="132" y="57"/>
                    <a:pt x="132" y="62"/>
                  </a:cubicBezTo>
                  <a:lnTo>
                    <a:pt x="132" y="146"/>
                  </a:lnTo>
                  <a:close/>
                  <a:moveTo>
                    <a:pt x="135" y="26"/>
                  </a:moveTo>
                  <a:lnTo>
                    <a:pt x="135" y="26"/>
                  </a:lnTo>
                  <a:lnTo>
                    <a:pt x="29" y="0"/>
                  </a:lnTo>
                  <a:lnTo>
                    <a:pt x="26" y="0"/>
                  </a:lnTo>
                  <a:cubicBezTo>
                    <a:pt x="11" y="0"/>
                    <a:pt x="0" y="16"/>
                    <a:pt x="0" y="37"/>
                  </a:cubicBezTo>
                  <a:lnTo>
                    <a:pt x="0" y="130"/>
                  </a:lnTo>
                  <a:cubicBezTo>
                    <a:pt x="0" y="139"/>
                    <a:pt x="2" y="147"/>
                    <a:pt x="6" y="154"/>
                  </a:cubicBezTo>
                  <a:cubicBezTo>
                    <a:pt x="10" y="163"/>
                    <a:pt x="18" y="168"/>
                    <a:pt x="27" y="168"/>
                  </a:cubicBezTo>
                  <a:lnTo>
                    <a:pt x="131" y="181"/>
                  </a:lnTo>
                  <a:lnTo>
                    <a:pt x="132" y="181"/>
                  </a:lnTo>
                  <a:cubicBezTo>
                    <a:pt x="147" y="180"/>
                    <a:pt x="159" y="165"/>
                    <a:pt x="159" y="146"/>
                  </a:cubicBezTo>
                  <a:lnTo>
                    <a:pt x="159" y="62"/>
                  </a:lnTo>
                  <a:cubicBezTo>
                    <a:pt x="159" y="44"/>
                    <a:pt x="148" y="28"/>
                    <a:pt x="135" y="2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4" name="Freeform 18">
              <a:extLst>
                <a:ext uri="{FF2B5EF4-FFF2-40B4-BE49-F238E27FC236}">
                  <a16:creationId xmlns:a16="http://schemas.microsoft.com/office/drawing/2014/main" id="{DAEEB6DF-B95A-498E-8E3E-6A5FC9E842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189163"/>
              <a:ext cx="57150" cy="66675"/>
            </a:xfrm>
            <a:custGeom>
              <a:avLst/>
              <a:gdLst>
                <a:gd name="T0" fmla="*/ 26 w 131"/>
                <a:gd name="T1" fmla="*/ 35 h 155"/>
                <a:gd name="T2" fmla="*/ 26 w 131"/>
                <a:gd name="T3" fmla="*/ 35 h 155"/>
                <a:gd name="T4" fmla="*/ 27 w 131"/>
                <a:gd name="T5" fmla="*/ 28 h 155"/>
                <a:gd name="T6" fmla="*/ 100 w 131"/>
                <a:gd name="T7" fmla="*/ 50 h 155"/>
                <a:gd name="T8" fmla="*/ 101 w 131"/>
                <a:gd name="T9" fmla="*/ 50 h 155"/>
                <a:gd name="T10" fmla="*/ 104 w 131"/>
                <a:gd name="T11" fmla="*/ 58 h 155"/>
                <a:gd name="T12" fmla="*/ 104 w 131"/>
                <a:gd name="T13" fmla="*/ 121 h 155"/>
                <a:gd name="T14" fmla="*/ 103 w 131"/>
                <a:gd name="T15" fmla="*/ 128 h 155"/>
                <a:gd name="T16" fmla="*/ 29 w 131"/>
                <a:gd name="T17" fmla="*/ 117 h 155"/>
                <a:gd name="T18" fmla="*/ 28 w 131"/>
                <a:gd name="T19" fmla="*/ 117 h 155"/>
                <a:gd name="T20" fmla="*/ 26 w 131"/>
                <a:gd name="T21" fmla="*/ 107 h 155"/>
                <a:gd name="T22" fmla="*/ 26 w 131"/>
                <a:gd name="T23" fmla="*/ 35 h 155"/>
                <a:gd name="T24" fmla="*/ 5 w 131"/>
                <a:gd name="T25" fmla="*/ 130 h 155"/>
                <a:gd name="T26" fmla="*/ 5 w 131"/>
                <a:gd name="T27" fmla="*/ 130 h 155"/>
                <a:gd name="T28" fmla="*/ 25 w 131"/>
                <a:gd name="T29" fmla="*/ 143 h 155"/>
                <a:gd name="T30" fmla="*/ 103 w 131"/>
                <a:gd name="T31" fmla="*/ 155 h 155"/>
                <a:gd name="T32" fmla="*/ 105 w 131"/>
                <a:gd name="T33" fmla="*/ 155 h 155"/>
                <a:gd name="T34" fmla="*/ 131 w 131"/>
                <a:gd name="T35" fmla="*/ 121 h 155"/>
                <a:gd name="T36" fmla="*/ 131 w 131"/>
                <a:gd name="T37" fmla="*/ 58 h 155"/>
                <a:gd name="T38" fmla="*/ 107 w 131"/>
                <a:gd name="T39" fmla="*/ 24 h 155"/>
                <a:gd name="T40" fmla="*/ 31 w 131"/>
                <a:gd name="T41" fmla="*/ 1 h 155"/>
                <a:gd name="T42" fmla="*/ 26 w 131"/>
                <a:gd name="T43" fmla="*/ 0 h 155"/>
                <a:gd name="T44" fmla="*/ 0 w 131"/>
                <a:gd name="T45" fmla="*/ 35 h 155"/>
                <a:gd name="T46" fmla="*/ 0 w 131"/>
                <a:gd name="T47" fmla="*/ 107 h 155"/>
                <a:gd name="T48" fmla="*/ 5 w 131"/>
                <a:gd name="T49" fmla="*/ 13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155">
                  <a:moveTo>
                    <a:pt x="26" y="35"/>
                  </a:moveTo>
                  <a:lnTo>
                    <a:pt x="26" y="35"/>
                  </a:lnTo>
                  <a:cubicBezTo>
                    <a:pt x="26" y="32"/>
                    <a:pt x="27" y="29"/>
                    <a:pt x="27" y="28"/>
                  </a:cubicBezTo>
                  <a:lnTo>
                    <a:pt x="100" y="50"/>
                  </a:lnTo>
                  <a:lnTo>
                    <a:pt x="101" y="50"/>
                  </a:lnTo>
                  <a:cubicBezTo>
                    <a:pt x="102" y="50"/>
                    <a:pt x="104" y="53"/>
                    <a:pt x="104" y="58"/>
                  </a:cubicBezTo>
                  <a:lnTo>
                    <a:pt x="104" y="121"/>
                  </a:lnTo>
                  <a:cubicBezTo>
                    <a:pt x="104" y="124"/>
                    <a:pt x="103" y="127"/>
                    <a:pt x="103" y="128"/>
                  </a:cubicBezTo>
                  <a:lnTo>
                    <a:pt x="29" y="117"/>
                  </a:lnTo>
                  <a:lnTo>
                    <a:pt x="28" y="117"/>
                  </a:lnTo>
                  <a:cubicBezTo>
                    <a:pt x="27" y="115"/>
                    <a:pt x="26" y="112"/>
                    <a:pt x="26" y="107"/>
                  </a:cubicBezTo>
                  <a:lnTo>
                    <a:pt x="26" y="35"/>
                  </a:lnTo>
                  <a:close/>
                  <a:moveTo>
                    <a:pt x="5" y="130"/>
                  </a:moveTo>
                  <a:lnTo>
                    <a:pt x="5" y="130"/>
                  </a:lnTo>
                  <a:cubicBezTo>
                    <a:pt x="10" y="138"/>
                    <a:pt x="16" y="142"/>
                    <a:pt x="25" y="143"/>
                  </a:cubicBezTo>
                  <a:lnTo>
                    <a:pt x="103" y="155"/>
                  </a:lnTo>
                  <a:lnTo>
                    <a:pt x="105" y="155"/>
                  </a:lnTo>
                  <a:cubicBezTo>
                    <a:pt x="119" y="154"/>
                    <a:pt x="131" y="139"/>
                    <a:pt x="131" y="121"/>
                  </a:cubicBezTo>
                  <a:lnTo>
                    <a:pt x="131" y="58"/>
                  </a:lnTo>
                  <a:cubicBezTo>
                    <a:pt x="131" y="41"/>
                    <a:pt x="121" y="27"/>
                    <a:pt x="107" y="24"/>
                  </a:cubicBezTo>
                  <a:lnTo>
                    <a:pt x="31" y="1"/>
                  </a:lnTo>
                  <a:lnTo>
                    <a:pt x="26" y="0"/>
                  </a:lnTo>
                  <a:cubicBezTo>
                    <a:pt x="11" y="0"/>
                    <a:pt x="0" y="15"/>
                    <a:pt x="0" y="35"/>
                  </a:cubicBezTo>
                  <a:lnTo>
                    <a:pt x="0" y="107"/>
                  </a:lnTo>
                  <a:cubicBezTo>
                    <a:pt x="0" y="116"/>
                    <a:pt x="2" y="124"/>
                    <a:pt x="5" y="13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5" name="Freeform 19">
              <a:extLst>
                <a:ext uri="{FF2B5EF4-FFF2-40B4-BE49-F238E27FC236}">
                  <a16:creationId xmlns:a16="http://schemas.microsoft.com/office/drawing/2014/main" id="{97B1F25C-C26B-41D1-B513-5C433735EF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2284413"/>
              <a:ext cx="68263" cy="73025"/>
            </a:xfrm>
            <a:custGeom>
              <a:avLst/>
              <a:gdLst>
                <a:gd name="T0" fmla="*/ 27 w 159"/>
                <a:gd name="T1" fmla="*/ 37 h 168"/>
                <a:gd name="T2" fmla="*/ 27 w 159"/>
                <a:gd name="T3" fmla="*/ 37 h 168"/>
                <a:gd name="T4" fmla="*/ 29 w 159"/>
                <a:gd name="T5" fmla="*/ 27 h 168"/>
                <a:gd name="T6" fmla="*/ 129 w 159"/>
                <a:gd name="T7" fmla="*/ 35 h 168"/>
                <a:gd name="T8" fmla="*/ 132 w 159"/>
                <a:gd name="T9" fmla="*/ 45 h 168"/>
                <a:gd name="T10" fmla="*/ 132 w 159"/>
                <a:gd name="T11" fmla="*/ 132 h 168"/>
                <a:gd name="T12" fmla="*/ 129 w 159"/>
                <a:gd name="T13" fmla="*/ 141 h 168"/>
                <a:gd name="T14" fmla="*/ 29 w 159"/>
                <a:gd name="T15" fmla="*/ 141 h 168"/>
                <a:gd name="T16" fmla="*/ 27 w 159"/>
                <a:gd name="T17" fmla="*/ 130 h 168"/>
                <a:gd name="T18" fmla="*/ 27 w 159"/>
                <a:gd name="T19" fmla="*/ 37 h 168"/>
                <a:gd name="T20" fmla="*/ 27 w 159"/>
                <a:gd name="T21" fmla="*/ 168 h 168"/>
                <a:gd name="T22" fmla="*/ 27 w 159"/>
                <a:gd name="T23" fmla="*/ 168 h 168"/>
                <a:gd name="T24" fmla="*/ 132 w 159"/>
                <a:gd name="T25" fmla="*/ 167 h 168"/>
                <a:gd name="T26" fmla="*/ 159 w 159"/>
                <a:gd name="T27" fmla="*/ 132 h 168"/>
                <a:gd name="T28" fmla="*/ 159 w 159"/>
                <a:gd name="T29" fmla="*/ 45 h 168"/>
                <a:gd name="T30" fmla="*/ 132 w 159"/>
                <a:gd name="T31" fmla="*/ 9 h 168"/>
                <a:gd name="T32" fmla="*/ 29 w 159"/>
                <a:gd name="T33" fmla="*/ 0 h 168"/>
                <a:gd name="T34" fmla="*/ 26 w 159"/>
                <a:gd name="T35" fmla="*/ 0 h 168"/>
                <a:gd name="T36" fmla="*/ 0 w 159"/>
                <a:gd name="T37" fmla="*/ 37 h 168"/>
                <a:gd name="T38" fmla="*/ 0 w 159"/>
                <a:gd name="T39" fmla="*/ 130 h 168"/>
                <a:gd name="T40" fmla="*/ 27 w 159"/>
                <a:gd name="T4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9" h="168">
                  <a:moveTo>
                    <a:pt x="27" y="37"/>
                  </a:moveTo>
                  <a:lnTo>
                    <a:pt x="27" y="37"/>
                  </a:lnTo>
                  <a:cubicBezTo>
                    <a:pt x="27" y="32"/>
                    <a:pt x="28" y="28"/>
                    <a:pt x="29" y="27"/>
                  </a:cubicBezTo>
                  <a:lnTo>
                    <a:pt x="129" y="35"/>
                  </a:lnTo>
                  <a:cubicBezTo>
                    <a:pt x="130" y="36"/>
                    <a:pt x="132" y="40"/>
                    <a:pt x="132" y="45"/>
                  </a:cubicBezTo>
                  <a:lnTo>
                    <a:pt x="132" y="132"/>
                  </a:lnTo>
                  <a:cubicBezTo>
                    <a:pt x="132" y="136"/>
                    <a:pt x="130" y="139"/>
                    <a:pt x="129" y="141"/>
                  </a:cubicBezTo>
                  <a:lnTo>
                    <a:pt x="29" y="141"/>
                  </a:lnTo>
                  <a:cubicBezTo>
                    <a:pt x="28" y="139"/>
                    <a:pt x="27" y="135"/>
                    <a:pt x="27" y="130"/>
                  </a:cubicBezTo>
                  <a:lnTo>
                    <a:pt x="27" y="37"/>
                  </a:lnTo>
                  <a:close/>
                  <a:moveTo>
                    <a:pt x="27" y="168"/>
                  </a:moveTo>
                  <a:lnTo>
                    <a:pt x="27" y="168"/>
                  </a:lnTo>
                  <a:lnTo>
                    <a:pt x="132" y="167"/>
                  </a:lnTo>
                  <a:cubicBezTo>
                    <a:pt x="147" y="166"/>
                    <a:pt x="159" y="151"/>
                    <a:pt x="159" y="132"/>
                  </a:cubicBezTo>
                  <a:lnTo>
                    <a:pt x="159" y="45"/>
                  </a:lnTo>
                  <a:cubicBezTo>
                    <a:pt x="159" y="27"/>
                    <a:pt x="148" y="11"/>
                    <a:pt x="132" y="9"/>
                  </a:cubicBezTo>
                  <a:lnTo>
                    <a:pt x="29" y="0"/>
                  </a:lnTo>
                  <a:lnTo>
                    <a:pt x="26" y="0"/>
                  </a:lnTo>
                  <a:cubicBezTo>
                    <a:pt x="11" y="0"/>
                    <a:pt x="0" y="15"/>
                    <a:pt x="0" y="37"/>
                  </a:cubicBezTo>
                  <a:lnTo>
                    <a:pt x="0" y="130"/>
                  </a:lnTo>
                  <a:cubicBezTo>
                    <a:pt x="0" y="152"/>
                    <a:pt x="11" y="168"/>
                    <a:pt x="27" y="16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6" name="Freeform 20">
              <a:extLst>
                <a:ext uri="{FF2B5EF4-FFF2-40B4-BE49-F238E27FC236}">
                  <a16:creationId xmlns:a16="http://schemas.microsoft.com/office/drawing/2014/main" id="{49855FB9-F946-4D6B-BB07-FAE4F4466D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295525"/>
              <a:ext cx="57150" cy="65088"/>
            </a:xfrm>
            <a:custGeom>
              <a:avLst/>
              <a:gdLst>
                <a:gd name="T0" fmla="*/ 26 w 131"/>
                <a:gd name="T1" fmla="*/ 33 h 146"/>
                <a:gd name="T2" fmla="*/ 26 w 131"/>
                <a:gd name="T3" fmla="*/ 33 h 146"/>
                <a:gd name="T4" fmla="*/ 27 w 131"/>
                <a:gd name="T5" fmla="*/ 27 h 146"/>
                <a:gd name="T6" fmla="*/ 102 w 131"/>
                <a:gd name="T7" fmla="*/ 39 h 146"/>
                <a:gd name="T8" fmla="*/ 104 w 131"/>
                <a:gd name="T9" fmla="*/ 45 h 146"/>
                <a:gd name="T10" fmla="*/ 104 w 131"/>
                <a:gd name="T11" fmla="*/ 114 h 146"/>
                <a:gd name="T12" fmla="*/ 104 w 131"/>
                <a:gd name="T13" fmla="*/ 119 h 146"/>
                <a:gd name="T14" fmla="*/ 28 w 131"/>
                <a:gd name="T15" fmla="*/ 120 h 146"/>
                <a:gd name="T16" fmla="*/ 26 w 131"/>
                <a:gd name="T17" fmla="*/ 112 h 146"/>
                <a:gd name="T18" fmla="*/ 26 w 131"/>
                <a:gd name="T19" fmla="*/ 33 h 146"/>
                <a:gd name="T20" fmla="*/ 26 w 131"/>
                <a:gd name="T21" fmla="*/ 146 h 146"/>
                <a:gd name="T22" fmla="*/ 26 w 131"/>
                <a:gd name="T23" fmla="*/ 146 h 146"/>
                <a:gd name="T24" fmla="*/ 105 w 131"/>
                <a:gd name="T25" fmla="*/ 146 h 146"/>
                <a:gd name="T26" fmla="*/ 131 w 131"/>
                <a:gd name="T27" fmla="*/ 114 h 146"/>
                <a:gd name="T28" fmla="*/ 131 w 131"/>
                <a:gd name="T29" fmla="*/ 45 h 146"/>
                <a:gd name="T30" fmla="*/ 106 w 131"/>
                <a:gd name="T31" fmla="*/ 12 h 146"/>
                <a:gd name="T32" fmla="*/ 28 w 131"/>
                <a:gd name="T33" fmla="*/ 0 h 146"/>
                <a:gd name="T34" fmla="*/ 26 w 131"/>
                <a:gd name="T35" fmla="*/ 0 h 146"/>
                <a:gd name="T36" fmla="*/ 0 w 131"/>
                <a:gd name="T37" fmla="*/ 33 h 146"/>
                <a:gd name="T38" fmla="*/ 0 w 131"/>
                <a:gd name="T39" fmla="*/ 112 h 146"/>
                <a:gd name="T40" fmla="*/ 26 w 131"/>
                <a:gd name="T4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46">
                  <a:moveTo>
                    <a:pt x="26" y="33"/>
                  </a:moveTo>
                  <a:lnTo>
                    <a:pt x="26" y="33"/>
                  </a:lnTo>
                  <a:cubicBezTo>
                    <a:pt x="26" y="30"/>
                    <a:pt x="27" y="28"/>
                    <a:pt x="27" y="27"/>
                  </a:cubicBezTo>
                  <a:lnTo>
                    <a:pt x="102" y="39"/>
                  </a:lnTo>
                  <a:cubicBezTo>
                    <a:pt x="102" y="39"/>
                    <a:pt x="104" y="42"/>
                    <a:pt x="104" y="45"/>
                  </a:cubicBezTo>
                  <a:lnTo>
                    <a:pt x="104" y="114"/>
                  </a:lnTo>
                  <a:cubicBezTo>
                    <a:pt x="104" y="117"/>
                    <a:pt x="103" y="119"/>
                    <a:pt x="104" y="119"/>
                  </a:cubicBezTo>
                  <a:lnTo>
                    <a:pt x="28" y="120"/>
                  </a:lnTo>
                  <a:cubicBezTo>
                    <a:pt x="27" y="118"/>
                    <a:pt x="26" y="116"/>
                    <a:pt x="26" y="112"/>
                  </a:cubicBezTo>
                  <a:lnTo>
                    <a:pt x="26" y="33"/>
                  </a:lnTo>
                  <a:close/>
                  <a:moveTo>
                    <a:pt x="26" y="146"/>
                  </a:moveTo>
                  <a:lnTo>
                    <a:pt x="26" y="146"/>
                  </a:lnTo>
                  <a:lnTo>
                    <a:pt x="105" y="146"/>
                  </a:lnTo>
                  <a:cubicBezTo>
                    <a:pt x="119" y="145"/>
                    <a:pt x="131" y="131"/>
                    <a:pt x="131" y="114"/>
                  </a:cubicBezTo>
                  <a:lnTo>
                    <a:pt x="131" y="45"/>
                  </a:lnTo>
                  <a:cubicBezTo>
                    <a:pt x="131" y="29"/>
                    <a:pt x="120" y="14"/>
                    <a:pt x="106" y="12"/>
                  </a:cubicBezTo>
                  <a:lnTo>
                    <a:pt x="28" y="0"/>
                  </a:lnTo>
                  <a:lnTo>
                    <a:pt x="26" y="0"/>
                  </a:lnTo>
                  <a:cubicBezTo>
                    <a:pt x="11" y="0"/>
                    <a:pt x="0" y="14"/>
                    <a:pt x="0" y="33"/>
                  </a:cubicBezTo>
                  <a:lnTo>
                    <a:pt x="0" y="112"/>
                  </a:lnTo>
                  <a:cubicBezTo>
                    <a:pt x="0" y="131"/>
                    <a:pt x="11" y="146"/>
                    <a:pt x="26" y="14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7" name="Freeform 21">
              <a:extLst>
                <a:ext uri="{FF2B5EF4-FFF2-40B4-BE49-F238E27FC236}">
                  <a16:creationId xmlns:a16="http://schemas.microsoft.com/office/drawing/2014/main" id="{24E5A8EF-9075-4696-817E-3306E9D5E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2409825"/>
              <a:ext cx="68263" cy="73025"/>
            </a:xfrm>
            <a:custGeom>
              <a:avLst/>
              <a:gdLst>
                <a:gd name="T0" fmla="*/ 132 w 159"/>
                <a:gd name="T1" fmla="*/ 125 h 168"/>
                <a:gd name="T2" fmla="*/ 132 w 159"/>
                <a:gd name="T3" fmla="*/ 125 h 168"/>
                <a:gd name="T4" fmla="*/ 129 w 159"/>
                <a:gd name="T5" fmla="*/ 134 h 168"/>
                <a:gd name="T6" fmla="*/ 29 w 159"/>
                <a:gd name="T7" fmla="*/ 141 h 168"/>
                <a:gd name="T8" fmla="*/ 27 w 159"/>
                <a:gd name="T9" fmla="*/ 130 h 168"/>
                <a:gd name="T10" fmla="*/ 27 w 159"/>
                <a:gd name="T11" fmla="*/ 37 h 168"/>
                <a:gd name="T12" fmla="*/ 29 w 159"/>
                <a:gd name="T13" fmla="*/ 27 h 168"/>
                <a:gd name="T14" fmla="*/ 129 w 159"/>
                <a:gd name="T15" fmla="*/ 29 h 168"/>
                <a:gd name="T16" fmla="*/ 132 w 159"/>
                <a:gd name="T17" fmla="*/ 38 h 168"/>
                <a:gd name="T18" fmla="*/ 132 w 159"/>
                <a:gd name="T19" fmla="*/ 125 h 168"/>
                <a:gd name="T20" fmla="*/ 133 w 159"/>
                <a:gd name="T21" fmla="*/ 2 h 168"/>
                <a:gd name="T22" fmla="*/ 133 w 159"/>
                <a:gd name="T23" fmla="*/ 2 h 168"/>
                <a:gd name="T24" fmla="*/ 28 w 159"/>
                <a:gd name="T25" fmla="*/ 0 h 168"/>
                <a:gd name="T26" fmla="*/ 26 w 159"/>
                <a:gd name="T27" fmla="*/ 0 h 168"/>
                <a:gd name="T28" fmla="*/ 0 w 159"/>
                <a:gd name="T29" fmla="*/ 37 h 168"/>
                <a:gd name="T30" fmla="*/ 0 w 159"/>
                <a:gd name="T31" fmla="*/ 130 h 168"/>
                <a:gd name="T32" fmla="*/ 27 w 159"/>
                <a:gd name="T33" fmla="*/ 168 h 168"/>
                <a:gd name="T34" fmla="*/ 132 w 159"/>
                <a:gd name="T35" fmla="*/ 160 h 168"/>
                <a:gd name="T36" fmla="*/ 159 w 159"/>
                <a:gd name="T37" fmla="*/ 125 h 168"/>
                <a:gd name="T38" fmla="*/ 159 w 159"/>
                <a:gd name="T39" fmla="*/ 38 h 168"/>
                <a:gd name="T40" fmla="*/ 133 w 159"/>
                <a:gd name="T41" fmla="*/ 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9" h="168">
                  <a:moveTo>
                    <a:pt x="132" y="125"/>
                  </a:moveTo>
                  <a:lnTo>
                    <a:pt x="132" y="125"/>
                  </a:lnTo>
                  <a:cubicBezTo>
                    <a:pt x="132" y="130"/>
                    <a:pt x="130" y="133"/>
                    <a:pt x="129" y="134"/>
                  </a:cubicBezTo>
                  <a:lnTo>
                    <a:pt x="29" y="141"/>
                  </a:lnTo>
                  <a:cubicBezTo>
                    <a:pt x="28" y="139"/>
                    <a:pt x="27" y="135"/>
                    <a:pt x="27" y="130"/>
                  </a:cubicBezTo>
                  <a:lnTo>
                    <a:pt x="27" y="37"/>
                  </a:lnTo>
                  <a:cubicBezTo>
                    <a:pt x="27" y="32"/>
                    <a:pt x="28" y="28"/>
                    <a:pt x="29" y="27"/>
                  </a:cubicBezTo>
                  <a:lnTo>
                    <a:pt x="129" y="29"/>
                  </a:lnTo>
                  <a:cubicBezTo>
                    <a:pt x="130" y="30"/>
                    <a:pt x="132" y="34"/>
                    <a:pt x="132" y="38"/>
                  </a:cubicBezTo>
                  <a:lnTo>
                    <a:pt x="132" y="125"/>
                  </a:lnTo>
                  <a:close/>
                  <a:moveTo>
                    <a:pt x="133" y="2"/>
                  </a:moveTo>
                  <a:lnTo>
                    <a:pt x="133" y="2"/>
                  </a:lnTo>
                  <a:lnTo>
                    <a:pt x="28" y="0"/>
                  </a:lnTo>
                  <a:lnTo>
                    <a:pt x="26" y="0"/>
                  </a:lnTo>
                  <a:cubicBezTo>
                    <a:pt x="11" y="0"/>
                    <a:pt x="0" y="15"/>
                    <a:pt x="0" y="37"/>
                  </a:cubicBezTo>
                  <a:lnTo>
                    <a:pt x="0" y="130"/>
                  </a:lnTo>
                  <a:cubicBezTo>
                    <a:pt x="0" y="152"/>
                    <a:pt x="11" y="168"/>
                    <a:pt x="27" y="168"/>
                  </a:cubicBezTo>
                  <a:lnTo>
                    <a:pt x="132" y="160"/>
                  </a:lnTo>
                  <a:cubicBezTo>
                    <a:pt x="147" y="159"/>
                    <a:pt x="159" y="144"/>
                    <a:pt x="159" y="125"/>
                  </a:cubicBezTo>
                  <a:lnTo>
                    <a:pt x="159" y="38"/>
                  </a:lnTo>
                  <a:cubicBezTo>
                    <a:pt x="159" y="20"/>
                    <a:pt x="148" y="4"/>
                    <a:pt x="13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8" name="Freeform 22">
              <a:extLst>
                <a:ext uri="{FF2B5EF4-FFF2-40B4-BE49-F238E27FC236}">
                  <a16:creationId xmlns:a16="http://schemas.microsoft.com/office/drawing/2014/main" id="{F41608BE-83C6-49B1-AE07-B575940AAE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8575" y="2409825"/>
              <a:ext cx="60325" cy="61913"/>
            </a:xfrm>
            <a:custGeom>
              <a:avLst/>
              <a:gdLst>
                <a:gd name="T0" fmla="*/ 109 w 136"/>
                <a:gd name="T1" fmla="*/ 105 h 143"/>
                <a:gd name="T2" fmla="*/ 109 w 136"/>
                <a:gd name="T3" fmla="*/ 105 h 143"/>
                <a:gd name="T4" fmla="*/ 108 w 136"/>
                <a:gd name="T5" fmla="*/ 110 h 143"/>
                <a:gd name="T6" fmla="*/ 28 w 136"/>
                <a:gd name="T7" fmla="*/ 116 h 143"/>
                <a:gd name="T8" fmla="*/ 27 w 136"/>
                <a:gd name="T9" fmla="*/ 109 h 143"/>
                <a:gd name="T10" fmla="*/ 27 w 136"/>
                <a:gd name="T11" fmla="*/ 33 h 143"/>
                <a:gd name="T12" fmla="*/ 28 w 136"/>
                <a:gd name="T13" fmla="*/ 26 h 143"/>
                <a:gd name="T14" fmla="*/ 108 w 136"/>
                <a:gd name="T15" fmla="*/ 28 h 143"/>
                <a:gd name="T16" fmla="*/ 109 w 136"/>
                <a:gd name="T17" fmla="*/ 34 h 143"/>
                <a:gd name="T18" fmla="*/ 109 w 136"/>
                <a:gd name="T19" fmla="*/ 105 h 143"/>
                <a:gd name="T20" fmla="*/ 113 w 136"/>
                <a:gd name="T21" fmla="*/ 2 h 143"/>
                <a:gd name="T22" fmla="*/ 113 w 136"/>
                <a:gd name="T23" fmla="*/ 2 h 143"/>
                <a:gd name="T24" fmla="*/ 26 w 136"/>
                <a:gd name="T25" fmla="*/ 0 h 143"/>
                <a:gd name="T26" fmla="*/ 24 w 136"/>
                <a:gd name="T27" fmla="*/ 0 h 143"/>
                <a:gd name="T28" fmla="*/ 0 w 136"/>
                <a:gd name="T29" fmla="*/ 33 h 143"/>
                <a:gd name="T30" fmla="*/ 0 w 136"/>
                <a:gd name="T31" fmla="*/ 109 h 143"/>
                <a:gd name="T32" fmla="*/ 25 w 136"/>
                <a:gd name="T33" fmla="*/ 143 h 143"/>
                <a:gd name="T34" fmla="*/ 112 w 136"/>
                <a:gd name="T35" fmla="*/ 137 h 143"/>
                <a:gd name="T36" fmla="*/ 136 w 136"/>
                <a:gd name="T37" fmla="*/ 105 h 143"/>
                <a:gd name="T38" fmla="*/ 136 w 136"/>
                <a:gd name="T39" fmla="*/ 34 h 143"/>
                <a:gd name="T40" fmla="*/ 113 w 136"/>
                <a:gd name="T41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43">
                  <a:moveTo>
                    <a:pt x="109" y="105"/>
                  </a:moveTo>
                  <a:lnTo>
                    <a:pt x="109" y="105"/>
                  </a:lnTo>
                  <a:cubicBezTo>
                    <a:pt x="109" y="108"/>
                    <a:pt x="108" y="109"/>
                    <a:pt x="108" y="110"/>
                  </a:cubicBezTo>
                  <a:lnTo>
                    <a:pt x="28" y="116"/>
                  </a:lnTo>
                  <a:cubicBezTo>
                    <a:pt x="27" y="115"/>
                    <a:pt x="27" y="112"/>
                    <a:pt x="27" y="109"/>
                  </a:cubicBezTo>
                  <a:lnTo>
                    <a:pt x="27" y="33"/>
                  </a:lnTo>
                  <a:cubicBezTo>
                    <a:pt x="27" y="30"/>
                    <a:pt x="27" y="28"/>
                    <a:pt x="28" y="26"/>
                  </a:cubicBezTo>
                  <a:lnTo>
                    <a:pt x="108" y="28"/>
                  </a:lnTo>
                  <a:cubicBezTo>
                    <a:pt x="108" y="29"/>
                    <a:pt x="109" y="31"/>
                    <a:pt x="109" y="34"/>
                  </a:cubicBezTo>
                  <a:lnTo>
                    <a:pt x="109" y="105"/>
                  </a:lnTo>
                  <a:close/>
                  <a:moveTo>
                    <a:pt x="113" y="2"/>
                  </a:moveTo>
                  <a:lnTo>
                    <a:pt x="113" y="2"/>
                  </a:lnTo>
                  <a:lnTo>
                    <a:pt x="26" y="0"/>
                  </a:lnTo>
                  <a:lnTo>
                    <a:pt x="24" y="0"/>
                  </a:lnTo>
                  <a:cubicBezTo>
                    <a:pt x="10" y="0"/>
                    <a:pt x="0" y="14"/>
                    <a:pt x="0" y="33"/>
                  </a:cubicBezTo>
                  <a:lnTo>
                    <a:pt x="0" y="109"/>
                  </a:lnTo>
                  <a:cubicBezTo>
                    <a:pt x="0" y="129"/>
                    <a:pt x="10" y="143"/>
                    <a:pt x="25" y="143"/>
                  </a:cubicBezTo>
                  <a:lnTo>
                    <a:pt x="112" y="137"/>
                  </a:lnTo>
                  <a:cubicBezTo>
                    <a:pt x="125" y="136"/>
                    <a:pt x="136" y="122"/>
                    <a:pt x="136" y="105"/>
                  </a:cubicBezTo>
                  <a:lnTo>
                    <a:pt x="136" y="34"/>
                  </a:lnTo>
                  <a:cubicBezTo>
                    <a:pt x="136" y="17"/>
                    <a:pt x="126" y="4"/>
                    <a:pt x="11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9" name="Freeform 23">
              <a:extLst>
                <a:ext uri="{FF2B5EF4-FFF2-40B4-BE49-F238E27FC236}">
                  <a16:creationId xmlns:a16="http://schemas.microsoft.com/office/drawing/2014/main" id="{A4CFB8DD-A670-4340-BD60-816DF93C1B71}"/>
                </a:ext>
              </a:extLst>
            </p:cNvPr>
            <p:cNvSpPr/>
            <p:nvPr/>
          </p:nvSpPr>
          <p:spPr bwMode="auto">
            <a:xfrm>
              <a:off x="2451100" y="2532063"/>
              <a:ext cx="74613" cy="25400"/>
            </a:xfrm>
            <a:custGeom>
              <a:avLst/>
              <a:gdLst>
                <a:gd name="T0" fmla="*/ 16 w 173"/>
                <a:gd name="T1" fmla="*/ 59 h 59"/>
                <a:gd name="T2" fmla="*/ 16 w 173"/>
                <a:gd name="T3" fmla="*/ 59 h 59"/>
                <a:gd name="T4" fmla="*/ 16 w 173"/>
                <a:gd name="T5" fmla="*/ 59 h 59"/>
                <a:gd name="T6" fmla="*/ 157 w 173"/>
                <a:gd name="T7" fmla="*/ 44 h 59"/>
                <a:gd name="T8" fmla="*/ 173 w 173"/>
                <a:gd name="T9" fmla="*/ 22 h 59"/>
                <a:gd name="T10" fmla="*/ 156 w 173"/>
                <a:gd name="T11" fmla="*/ 0 h 59"/>
                <a:gd name="T12" fmla="*/ 16 w 173"/>
                <a:gd name="T13" fmla="*/ 15 h 59"/>
                <a:gd name="T14" fmla="*/ 0 w 173"/>
                <a:gd name="T15" fmla="*/ 37 h 59"/>
                <a:gd name="T16" fmla="*/ 16 w 173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59">
                  <a:moveTo>
                    <a:pt x="16" y="59"/>
                  </a:moveTo>
                  <a:lnTo>
                    <a:pt x="16" y="59"/>
                  </a:lnTo>
                  <a:lnTo>
                    <a:pt x="16" y="59"/>
                  </a:lnTo>
                  <a:lnTo>
                    <a:pt x="157" y="44"/>
                  </a:lnTo>
                  <a:cubicBezTo>
                    <a:pt x="165" y="44"/>
                    <a:pt x="173" y="34"/>
                    <a:pt x="173" y="22"/>
                  </a:cubicBezTo>
                  <a:cubicBezTo>
                    <a:pt x="173" y="10"/>
                    <a:pt x="165" y="0"/>
                    <a:pt x="156" y="0"/>
                  </a:cubicBezTo>
                  <a:lnTo>
                    <a:pt x="16" y="15"/>
                  </a:lnTo>
                  <a:cubicBezTo>
                    <a:pt x="7" y="15"/>
                    <a:pt x="0" y="25"/>
                    <a:pt x="0" y="37"/>
                  </a:cubicBezTo>
                  <a:cubicBezTo>
                    <a:pt x="0" y="49"/>
                    <a:pt x="7" y="59"/>
                    <a:pt x="16" y="5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0" name="Freeform 24">
              <a:extLst>
                <a:ext uri="{FF2B5EF4-FFF2-40B4-BE49-F238E27FC236}">
                  <a16:creationId xmlns:a16="http://schemas.microsoft.com/office/drawing/2014/main" id="{388B88D9-EBA7-425B-8AE2-9F0963E94683}"/>
                </a:ext>
              </a:extLst>
            </p:cNvPr>
            <p:cNvSpPr/>
            <p:nvPr/>
          </p:nvSpPr>
          <p:spPr bwMode="auto">
            <a:xfrm>
              <a:off x="2451100" y="2566988"/>
              <a:ext cx="74613" cy="26988"/>
            </a:xfrm>
            <a:custGeom>
              <a:avLst/>
              <a:gdLst>
                <a:gd name="T0" fmla="*/ 156 w 173"/>
                <a:gd name="T1" fmla="*/ 0 h 64"/>
                <a:gd name="T2" fmla="*/ 156 w 173"/>
                <a:gd name="T3" fmla="*/ 0 h 64"/>
                <a:gd name="T4" fmla="*/ 156 w 173"/>
                <a:gd name="T5" fmla="*/ 0 h 64"/>
                <a:gd name="T6" fmla="*/ 16 w 173"/>
                <a:gd name="T7" fmla="*/ 21 h 64"/>
                <a:gd name="T8" fmla="*/ 0 w 173"/>
                <a:gd name="T9" fmla="*/ 42 h 64"/>
                <a:gd name="T10" fmla="*/ 16 w 173"/>
                <a:gd name="T11" fmla="*/ 64 h 64"/>
                <a:gd name="T12" fmla="*/ 16 w 173"/>
                <a:gd name="T13" fmla="*/ 64 h 64"/>
                <a:gd name="T14" fmla="*/ 157 w 173"/>
                <a:gd name="T15" fmla="*/ 43 h 64"/>
                <a:gd name="T16" fmla="*/ 173 w 173"/>
                <a:gd name="T17" fmla="*/ 22 h 64"/>
                <a:gd name="T18" fmla="*/ 156 w 173"/>
                <a:gd name="T1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64">
                  <a:moveTo>
                    <a:pt x="156" y="0"/>
                  </a:moveTo>
                  <a:lnTo>
                    <a:pt x="156" y="0"/>
                  </a:lnTo>
                  <a:lnTo>
                    <a:pt x="156" y="0"/>
                  </a:lnTo>
                  <a:lnTo>
                    <a:pt x="16" y="21"/>
                  </a:lnTo>
                  <a:cubicBezTo>
                    <a:pt x="7" y="21"/>
                    <a:pt x="0" y="30"/>
                    <a:pt x="0" y="42"/>
                  </a:cubicBezTo>
                  <a:cubicBezTo>
                    <a:pt x="0" y="54"/>
                    <a:pt x="7" y="64"/>
                    <a:pt x="16" y="64"/>
                  </a:cubicBezTo>
                  <a:lnTo>
                    <a:pt x="16" y="64"/>
                  </a:lnTo>
                  <a:lnTo>
                    <a:pt x="157" y="43"/>
                  </a:lnTo>
                  <a:cubicBezTo>
                    <a:pt x="165" y="43"/>
                    <a:pt x="173" y="34"/>
                    <a:pt x="173" y="22"/>
                  </a:cubicBezTo>
                  <a:cubicBezTo>
                    <a:pt x="173" y="10"/>
                    <a:pt x="166" y="0"/>
                    <a:pt x="1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1" name="Freeform 25">
              <a:extLst>
                <a:ext uri="{FF2B5EF4-FFF2-40B4-BE49-F238E27FC236}">
                  <a16:creationId xmlns:a16="http://schemas.microsoft.com/office/drawing/2014/main" id="{555C1FAC-008C-4FE1-ACBB-9EC7A6B71CB5}"/>
                </a:ext>
              </a:extLst>
            </p:cNvPr>
            <p:cNvSpPr/>
            <p:nvPr/>
          </p:nvSpPr>
          <p:spPr bwMode="auto">
            <a:xfrm>
              <a:off x="2570163" y="2522538"/>
              <a:ext cx="57150" cy="19050"/>
            </a:xfrm>
            <a:custGeom>
              <a:avLst/>
              <a:gdLst>
                <a:gd name="T0" fmla="*/ 12 w 132"/>
                <a:gd name="T1" fmla="*/ 44 h 44"/>
                <a:gd name="T2" fmla="*/ 12 w 132"/>
                <a:gd name="T3" fmla="*/ 44 h 44"/>
                <a:gd name="T4" fmla="*/ 12 w 132"/>
                <a:gd name="T5" fmla="*/ 44 h 44"/>
                <a:gd name="T6" fmla="*/ 120 w 132"/>
                <a:gd name="T7" fmla="*/ 33 h 44"/>
                <a:gd name="T8" fmla="*/ 132 w 132"/>
                <a:gd name="T9" fmla="*/ 16 h 44"/>
                <a:gd name="T10" fmla="*/ 120 w 132"/>
                <a:gd name="T11" fmla="*/ 0 h 44"/>
                <a:gd name="T12" fmla="*/ 12 w 132"/>
                <a:gd name="T13" fmla="*/ 11 h 44"/>
                <a:gd name="T14" fmla="*/ 0 w 132"/>
                <a:gd name="T15" fmla="*/ 28 h 44"/>
                <a:gd name="T16" fmla="*/ 12 w 132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44">
                  <a:moveTo>
                    <a:pt x="12" y="44"/>
                  </a:moveTo>
                  <a:lnTo>
                    <a:pt x="12" y="44"/>
                  </a:lnTo>
                  <a:lnTo>
                    <a:pt x="12" y="44"/>
                  </a:lnTo>
                  <a:lnTo>
                    <a:pt x="120" y="33"/>
                  </a:lnTo>
                  <a:cubicBezTo>
                    <a:pt x="127" y="33"/>
                    <a:pt x="132" y="25"/>
                    <a:pt x="132" y="16"/>
                  </a:cubicBezTo>
                  <a:cubicBezTo>
                    <a:pt x="132" y="7"/>
                    <a:pt x="127" y="0"/>
                    <a:pt x="120" y="0"/>
                  </a:cubicBezTo>
                  <a:lnTo>
                    <a:pt x="12" y="11"/>
                  </a:lnTo>
                  <a:cubicBezTo>
                    <a:pt x="5" y="11"/>
                    <a:pt x="0" y="19"/>
                    <a:pt x="0" y="28"/>
                  </a:cubicBezTo>
                  <a:cubicBezTo>
                    <a:pt x="0" y="37"/>
                    <a:pt x="5" y="44"/>
                    <a:pt x="1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2" name="Freeform 26">
              <a:extLst>
                <a:ext uri="{FF2B5EF4-FFF2-40B4-BE49-F238E27FC236}">
                  <a16:creationId xmlns:a16="http://schemas.microsoft.com/office/drawing/2014/main" id="{1905C64E-4692-4B38-B72B-91CA52EDCD00}"/>
                </a:ext>
              </a:extLst>
            </p:cNvPr>
            <p:cNvSpPr/>
            <p:nvPr/>
          </p:nvSpPr>
          <p:spPr bwMode="auto">
            <a:xfrm>
              <a:off x="2570163" y="2547938"/>
              <a:ext cx="57150" cy="20638"/>
            </a:xfrm>
            <a:custGeom>
              <a:avLst/>
              <a:gdLst>
                <a:gd name="T0" fmla="*/ 119 w 132"/>
                <a:gd name="T1" fmla="*/ 0 h 49"/>
                <a:gd name="T2" fmla="*/ 119 w 132"/>
                <a:gd name="T3" fmla="*/ 0 h 49"/>
                <a:gd name="T4" fmla="*/ 119 w 132"/>
                <a:gd name="T5" fmla="*/ 0 h 49"/>
                <a:gd name="T6" fmla="*/ 12 w 132"/>
                <a:gd name="T7" fmla="*/ 16 h 49"/>
                <a:gd name="T8" fmla="*/ 0 w 132"/>
                <a:gd name="T9" fmla="*/ 32 h 49"/>
                <a:gd name="T10" fmla="*/ 12 w 132"/>
                <a:gd name="T11" fmla="*/ 49 h 49"/>
                <a:gd name="T12" fmla="*/ 12 w 132"/>
                <a:gd name="T13" fmla="*/ 49 h 49"/>
                <a:gd name="T14" fmla="*/ 120 w 132"/>
                <a:gd name="T15" fmla="*/ 33 h 49"/>
                <a:gd name="T16" fmla="*/ 132 w 132"/>
                <a:gd name="T17" fmla="*/ 17 h 49"/>
                <a:gd name="T18" fmla="*/ 119 w 132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49">
                  <a:moveTo>
                    <a:pt x="119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2" y="16"/>
                  </a:lnTo>
                  <a:cubicBezTo>
                    <a:pt x="5" y="16"/>
                    <a:pt x="0" y="23"/>
                    <a:pt x="0" y="32"/>
                  </a:cubicBezTo>
                  <a:cubicBezTo>
                    <a:pt x="0" y="42"/>
                    <a:pt x="5" y="49"/>
                    <a:pt x="12" y="49"/>
                  </a:cubicBezTo>
                  <a:lnTo>
                    <a:pt x="12" y="49"/>
                  </a:lnTo>
                  <a:lnTo>
                    <a:pt x="120" y="33"/>
                  </a:lnTo>
                  <a:cubicBezTo>
                    <a:pt x="127" y="33"/>
                    <a:pt x="132" y="26"/>
                    <a:pt x="132" y="17"/>
                  </a:cubicBezTo>
                  <a:cubicBezTo>
                    <a:pt x="132" y="8"/>
                    <a:pt x="127" y="0"/>
                    <a:pt x="11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3" name="Freeform 27">
              <a:extLst>
                <a:ext uri="{FF2B5EF4-FFF2-40B4-BE49-F238E27FC236}">
                  <a16:creationId xmlns:a16="http://schemas.microsoft.com/office/drawing/2014/main" id="{C49788E1-F7C5-46B6-82E4-E76F761173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2238" y="2209800"/>
              <a:ext cx="38100" cy="52388"/>
            </a:xfrm>
            <a:custGeom>
              <a:avLst/>
              <a:gdLst>
                <a:gd name="T0" fmla="*/ 20 w 91"/>
                <a:gd name="T1" fmla="*/ 31 h 120"/>
                <a:gd name="T2" fmla="*/ 20 w 91"/>
                <a:gd name="T3" fmla="*/ 31 h 120"/>
                <a:gd name="T4" fmla="*/ 21 w 91"/>
                <a:gd name="T5" fmla="*/ 21 h 120"/>
                <a:gd name="T6" fmla="*/ 68 w 91"/>
                <a:gd name="T7" fmla="*/ 36 h 120"/>
                <a:gd name="T8" fmla="*/ 71 w 91"/>
                <a:gd name="T9" fmla="*/ 47 h 120"/>
                <a:gd name="T10" fmla="*/ 71 w 91"/>
                <a:gd name="T11" fmla="*/ 90 h 120"/>
                <a:gd name="T12" fmla="*/ 69 w 91"/>
                <a:gd name="T13" fmla="*/ 100 h 120"/>
                <a:gd name="T14" fmla="*/ 22 w 91"/>
                <a:gd name="T15" fmla="*/ 96 h 120"/>
                <a:gd name="T16" fmla="*/ 20 w 91"/>
                <a:gd name="T17" fmla="*/ 83 h 120"/>
                <a:gd name="T18" fmla="*/ 20 w 91"/>
                <a:gd name="T19" fmla="*/ 31 h 120"/>
                <a:gd name="T20" fmla="*/ 3 w 91"/>
                <a:gd name="T21" fmla="*/ 103 h 120"/>
                <a:gd name="T22" fmla="*/ 3 w 91"/>
                <a:gd name="T23" fmla="*/ 103 h 120"/>
                <a:gd name="T24" fmla="*/ 19 w 91"/>
                <a:gd name="T25" fmla="*/ 116 h 120"/>
                <a:gd name="T26" fmla="*/ 71 w 91"/>
                <a:gd name="T27" fmla="*/ 120 h 120"/>
                <a:gd name="T28" fmla="*/ 72 w 91"/>
                <a:gd name="T29" fmla="*/ 120 h 120"/>
                <a:gd name="T30" fmla="*/ 91 w 91"/>
                <a:gd name="T31" fmla="*/ 90 h 120"/>
                <a:gd name="T32" fmla="*/ 91 w 91"/>
                <a:gd name="T33" fmla="*/ 47 h 120"/>
                <a:gd name="T34" fmla="*/ 74 w 91"/>
                <a:gd name="T35" fmla="*/ 17 h 120"/>
                <a:gd name="T36" fmla="*/ 23 w 91"/>
                <a:gd name="T37" fmla="*/ 0 h 120"/>
                <a:gd name="T38" fmla="*/ 19 w 91"/>
                <a:gd name="T39" fmla="*/ 0 h 120"/>
                <a:gd name="T40" fmla="*/ 0 w 91"/>
                <a:gd name="T41" fmla="*/ 31 h 120"/>
                <a:gd name="T42" fmla="*/ 0 w 91"/>
                <a:gd name="T43" fmla="*/ 83 h 120"/>
                <a:gd name="T44" fmla="*/ 3 w 91"/>
                <a:gd name="T45" fmla="*/ 10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20">
                  <a:moveTo>
                    <a:pt x="20" y="31"/>
                  </a:moveTo>
                  <a:lnTo>
                    <a:pt x="20" y="31"/>
                  </a:lnTo>
                  <a:cubicBezTo>
                    <a:pt x="20" y="27"/>
                    <a:pt x="20" y="23"/>
                    <a:pt x="21" y="21"/>
                  </a:cubicBezTo>
                  <a:lnTo>
                    <a:pt x="68" y="36"/>
                  </a:lnTo>
                  <a:cubicBezTo>
                    <a:pt x="69" y="37"/>
                    <a:pt x="71" y="41"/>
                    <a:pt x="71" y="47"/>
                  </a:cubicBezTo>
                  <a:lnTo>
                    <a:pt x="71" y="90"/>
                  </a:lnTo>
                  <a:cubicBezTo>
                    <a:pt x="71" y="95"/>
                    <a:pt x="70" y="99"/>
                    <a:pt x="69" y="100"/>
                  </a:cubicBezTo>
                  <a:lnTo>
                    <a:pt x="22" y="96"/>
                  </a:lnTo>
                  <a:cubicBezTo>
                    <a:pt x="21" y="94"/>
                    <a:pt x="20" y="90"/>
                    <a:pt x="20" y="83"/>
                  </a:cubicBezTo>
                  <a:lnTo>
                    <a:pt x="20" y="31"/>
                  </a:lnTo>
                  <a:close/>
                  <a:moveTo>
                    <a:pt x="3" y="103"/>
                  </a:moveTo>
                  <a:lnTo>
                    <a:pt x="3" y="103"/>
                  </a:lnTo>
                  <a:cubicBezTo>
                    <a:pt x="8" y="113"/>
                    <a:pt x="14" y="116"/>
                    <a:pt x="19" y="116"/>
                  </a:cubicBezTo>
                  <a:lnTo>
                    <a:pt x="71" y="120"/>
                  </a:lnTo>
                  <a:lnTo>
                    <a:pt x="72" y="120"/>
                  </a:lnTo>
                  <a:cubicBezTo>
                    <a:pt x="83" y="119"/>
                    <a:pt x="91" y="107"/>
                    <a:pt x="91" y="90"/>
                  </a:cubicBezTo>
                  <a:lnTo>
                    <a:pt x="91" y="47"/>
                  </a:lnTo>
                  <a:cubicBezTo>
                    <a:pt x="91" y="34"/>
                    <a:pt x="85" y="19"/>
                    <a:pt x="74" y="17"/>
                  </a:cubicBezTo>
                  <a:lnTo>
                    <a:pt x="23" y="0"/>
                  </a:lnTo>
                  <a:lnTo>
                    <a:pt x="19" y="0"/>
                  </a:lnTo>
                  <a:cubicBezTo>
                    <a:pt x="7" y="0"/>
                    <a:pt x="0" y="12"/>
                    <a:pt x="0" y="31"/>
                  </a:cubicBezTo>
                  <a:lnTo>
                    <a:pt x="0" y="83"/>
                  </a:lnTo>
                  <a:cubicBezTo>
                    <a:pt x="0" y="91"/>
                    <a:pt x="1" y="98"/>
                    <a:pt x="3" y="1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4" name="Freeform 28">
              <a:extLst>
                <a:ext uri="{FF2B5EF4-FFF2-40B4-BE49-F238E27FC236}">
                  <a16:creationId xmlns:a16="http://schemas.microsoft.com/office/drawing/2014/main" id="{D9E1A832-5A7E-471F-8DBC-3990C2258C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2238" y="2311400"/>
              <a:ext cx="38100" cy="55563"/>
            </a:xfrm>
            <a:custGeom>
              <a:avLst/>
              <a:gdLst>
                <a:gd name="T0" fmla="*/ 20 w 91"/>
                <a:gd name="T1" fmla="*/ 30 h 126"/>
                <a:gd name="T2" fmla="*/ 20 w 91"/>
                <a:gd name="T3" fmla="*/ 30 h 126"/>
                <a:gd name="T4" fmla="*/ 21 w 91"/>
                <a:gd name="T5" fmla="*/ 20 h 126"/>
                <a:gd name="T6" fmla="*/ 68 w 91"/>
                <a:gd name="T7" fmla="*/ 32 h 126"/>
                <a:gd name="T8" fmla="*/ 71 w 91"/>
                <a:gd name="T9" fmla="*/ 42 h 126"/>
                <a:gd name="T10" fmla="*/ 71 w 91"/>
                <a:gd name="T11" fmla="*/ 97 h 126"/>
                <a:gd name="T12" fmla="*/ 69 w 91"/>
                <a:gd name="T13" fmla="*/ 105 h 126"/>
                <a:gd name="T14" fmla="*/ 22 w 91"/>
                <a:gd name="T15" fmla="*/ 106 h 126"/>
                <a:gd name="T16" fmla="*/ 20 w 91"/>
                <a:gd name="T17" fmla="*/ 95 h 126"/>
                <a:gd name="T18" fmla="*/ 20 w 91"/>
                <a:gd name="T19" fmla="*/ 30 h 126"/>
                <a:gd name="T20" fmla="*/ 19 w 91"/>
                <a:gd name="T21" fmla="*/ 126 h 126"/>
                <a:gd name="T22" fmla="*/ 19 w 91"/>
                <a:gd name="T23" fmla="*/ 126 h 126"/>
                <a:gd name="T24" fmla="*/ 72 w 91"/>
                <a:gd name="T25" fmla="*/ 125 h 126"/>
                <a:gd name="T26" fmla="*/ 91 w 91"/>
                <a:gd name="T27" fmla="*/ 97 h 126"/>
                <a:gd name="T28" fmla="*/ 91 w 91"/>
                <a:gd name="T29" fmla="*/ 42 h 126"/>
                <a:gd name="T30" fmla="*/ 73 w 91"/>
                <a:gd name="T31" fmla="*/ 13 h 126"/>
                <a:gd name="T32" fmla="*/ 21 w 91"/>
                <a:gd name="T33" fmla="*/ 0 h 126"/>
                <a:gd name="T34" fmla="*/ 19 w 91"/>
                <a:gd name="T35" fmla="*/ 0 h 126"/>
                <a:gd name="T36" fmla="*/ 0 w 91"/>
                <a:gd name="T37" fmla="*/ 30 h 126"/>
                <a:gd name="T38" fmla="*/ 0 w 91"/>
                <a:gd name="T39" fmla="*/ 95 h 126"/>
                <a:gd name="T40" fmla="*/ 19 w 91"/>
                <a:gd name="T4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25">
                  <a:moveTo>
                    <a:pt x="20" y="30"/>
                  </a:moveTo>
                  <a:lnTo>
                    <a:pt x="20" y="30"/>
                  </a:lnTo>
                  <a:cubicBezTo>
                    <a:pt x="20" y="25"/>
                    <a:pt x="20" y="22"/>
                    <a:pt x="21" y="20"/>
                  </a:cubicBezTo>
                  <a:lnTo>
                    <a:pt x="68" y="32"/>
                  </a:lnTo>
                  <a:cubicBezTo>
                    <a:pt x="69" y="32"/>
                    <a:pt x="71" y="36"/>
                    <a:pt x="71" y="42"/>
                  </a:cubicBezTo>
                  <a:lnTo>
                    <a:pt x="71" y="97"/>
                  </a:lnTo>
                  <a:cubicBezTo>
                    <a:pt x="71" y="101"/>
                    <a:pt x="70" y="104"/>
                    <a:pt x="69" y="105"/>
                  </a:cubicBezTo>
                  <a:lnTo>
                    <a:pt x="22" y="106"/>
                  </a:lnTo>
                  <a:cubicBezTo>
                    <a:pt x="21" y="104"/>
                    <a:pt x="20" y="100"/>
                    <a:pt x="20" y="95"/>
                  </a:cubicBezTo>
                  <a:lnTo>
                    <a:pt x="20" y="30"/>
                  </a:lnTo>
                  <a:close/>
                  <a:moveTo>
                    <a:pt x="19" y="126"/>
                  </a:moveTo>
                  <a:lnTo>
                    <a:pt x="19" y="126"/>
                  </a:lnTo>
                  <a:lnTo>
                    <a:pt x="72" y="125"/>
                  </a:lnTo>
                  <a:cubicBezTo>
                    <a:pt x="83" y="124"/>
                    <a:pt x="91" y="112"/>
                    <a:pt x="91" y="97"/>
                  </a:cubicBezTo>
                  <a:lnTo>
                    <a:pt x="91" y="42"/>
                  </a:lnTo>
                  <a:cubicBezTo>
                    <a:pt x="91" y="29"/>
                    <a:pt x="85" y="14"/>
                    <a:pt x="73" y="13"/>
                  </a:cubicBezTo>
                  <a:lnTo>
                    <a:pt x="21" y="0"/>
                  </a:lnTo>
                  <a:lnTo>
                    <a:pt x="19" y="0"/>
                  </a:lnTo>
                  <a:cubicBezTo>
                    <a:pt x="7" y="0"/>
                    <a:pt x="0" y="12"/>
                    <a:pt x="0" y="30"/>
                  </a:cubicBezTo>
                  <a:lnTo>
                    <a:pt x="0" y="95"/>
                  </a:lnTo>
                  <a:cubicBezTo>
                    <a:pt x="0" y="113"/>
                    <a:pt x="8" y="126"/>
                    <a:pt x="19" y="12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5" name="Freeform 29">
              <a:extLst>
                <a:ext uri="{FF2B5EF4-FFF2-40B4-BE49-F238E27FC236}">
                  <a16:creationId xmlns:a16="http://schemas.microsoft.com/office/drawing/2014/main" id="{29D8F629-847B-4124-A2B1-01DB782E4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9063" y="2413000"/>
              <a:ext cx="41275" cy="53975"/>
            </a:xfrm>
            <a:custGeom>
              <a:avLst/>
              <a:gdLst>
                <a:gd name="T0" fmla="*/ 20 w 94"/>
                <a:gd name="T1" fmla="*/ 30 h 123"/>
                <a:gd name="T2" fmla="*/ 20 w 94"/>
                <a:gd name="T3" fmla="*/ 30 h 123"/>
                <a:gd name="T4" fmla="*/ 21 w 94"/>
                <a:gd name="T5" fmla="*/ 20 h 123"/>
                <a:gd name="T6" fmla="*/ 72 w 94"/>
                <a:gd name="T7" fmla="*/ 22 h 123"/>
                <a:gd name="T8" fmla="*/ 74 w 94"/>
                <a:gd name="T9" fmla="*/ 31 h 123"/>
                <a:gd name="T10" fmla="*/ 74 w 94"/>
                <a:gd name="T11" fmla="*/ 89 h 123"/>
                <a:gd name="T12" fmla="*/ 72 w 94"/>
                <a:gd name="T13" fmla="*/ 97 h 123"/>
                <a:gd name="T14" fmla="*/ 21 w 94"/>
                <a:gd name="T15" fmla="*/ 103 h 123"/>
                <a:gd name="T16" fmla="*/ 20 w 94"/>
                <a:gd name="T17" fmla="*/ 93 h 123"/>
                <a:gd name="T18" fmla="*/ 20 w 94"/>
                <a:gd name="T19" fmla="*/ 30 h 123"/>
                <a:gd name="T20" fmla="*/ 18 w 94"/>
                <a:gd name="T21" fmla="*/ 123 h 123"/>
                <a:gd name="T22" fmla="*/ 18 w 94"/>
                <a:gd name="T23" fmla="*/ 123 h 123"/>
                <a:gd name="T24" fmla="*/ 77 w 94"/>
                <a:gd name="T25" fmla="*/ 117 h 123"/>
                <a:gd name="T26" fmla="*/ 94 w 94"/>
                <a:gd name="T27" fmla="*/ 89 h 123"/>
                <a:gd name="T28" fmla="*/ 94 w 94"/>
                <a:gd name="T29" fmla="*/ 31 h 123"/>
                <a:gd name="T30" fmla="*/ 78 w 94"/>
                <a:gd name="T31" fmla="*/ 2 h 123"/>
                <a:gd name="T32" fmla="*/ 19 w 94"/>
                <a:gd name="T33" fmla="*/ 0 h 123"/>
                <a:gd name="T34" fmla="*/ 17 w 94"/>
                <a:gd name="T35" fmla="*/ 0 h 123"/>
                <a:gd name="T36" fmla="*/ 0 w 94"/>
                <a:gd name="T37" fmla="*/ 30 h 123"/>
                <a:gd name="T38" fmla="*/ 0 w 94"/>
                <a:gd name="T39" fmla="*/ 93 h 123"/>
                <a:gd name="T40" fmla="*/ 18 w 94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123">
                  <a:moveTo>
                    <a:pt x="20" y="30"/>
                  </a:moveTo>
                  <a:lnTo>
                    <a:pt x="20" y="30"/>
                  </a:lnTo>
                  <a:cubicBezTo>
                    <a:pt x="20" y="26"/>
                    <a:pt x="20" y="22"/>
                    <a:pt x="21" y="20"/>
                  </a:cubicBezTo>
                  <a:lnTo>
                    <a:pt x="72" y="22"/>
                  </a:lnTo>
                  <a:cubicBezTo>
                    <a:pt x="73" y="24"/>
                    <a:pt x="74" y="27"/>
                    <a:pt x="74" y="31"/>
                  </a:cubicBezTo>
                  <a:lnTo>
                    <a:pt x="74" y="89"/>
                  </a:lnTo>
                  <a:cubicBezTo>
                    <a:pt x="74" y="93"/>
                    <a:pt x="73" y="96"/>
                    <a:pt x="72" y="97"/>
                  </a:cubicBezTo>
                  <a:lnTo>
                    <a:pt x="21" y="103"/>
                  </a:lnTo>
                  <a:cubicBezTo>
                    <a:pt x="20" y="101"/>
                    <a:pt x="20" y="97"/>
                    <a:pt x="20" y="93"/>
                  </a:cubicBezTo>
                  <a:lnTo>
                    <a:pt x="20" y="30"/>
                  </a:lnTo>
                  <a:close/>
                  <a:moveTo>
                    <a:pt x="18" y="123"/>
                  </a:moveTo>
                  <a:lnTo>
                    <a:pt x="18" y="123"/>
                  </a:lnTo>
                  <a:lnTo>
                    <a:pt x="77" y="117"/>
                  </a:lnTo>
                  <a:cubicBezTo>
                    <a:pt x="87" y="116"/>
                    <a:pt x="94" y="105"/>
                    <a:pt x="94" y="89"/>
                  </a:cubicBezTo>
                  <a:lnTo>
                    <a:pt x="94" y="31"/>
                  </a:lnTo>
                  <a:cubicBezTo>
                    <a:pt x="94" y="19"/>
                    <a:pt x="89" y="5"/>
                    <a:pt x="78" y="2"/>
                  </a:cubicBezTo>
                  <a:lnTo>
                    <a:pt x="19" y="0"/>
                  </a:lnTo>
                  <a:lnTo>
                    <a:pt x="17" y="0"/>
                  </a:lnTo>
                  <a:cubicBezTo>
                    <a:pt x="7" y="0"/>
                    <a:pt x="0" y="12"/>
                    <a:pt x="0" y="30"/>
                  </a:cubicBezTo>
                  <a:lnTo>
                    <a:pt x="0" y="93"/>
                  </a:lnTo>
                  <a:cubicBezTo>
                    <a:pt x="0" y="111"/>
                    <a:pt x="7" y="123"/>
                    <a:pt x="18" y="1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6" name="Freeform 30">
              <a:extLst>
                <a:ext uri="{FF2B5EF4-FFF2-40B4-BE49-F238E27FC236}">
                  <a16:creationId xmlns:a16="http://schemas.microsoft.com/office/drawing/2014/main" id="{4542EAC3-95EC-4E96-84FB-50477EB95B4D}"/>
                </a:ext>
              </a:extLst>
            </p:cNvPr>
            <p:cNvSpPr/>
            <p:nvPr/>
          </p:nvSpPr>
          <p:spPr bwMode="auto">
            <a:xfrm>
              <a:off x="2662238" y="2511425"/>
              <a:ext cx="36513" cy="15875"/>
            </a:xfrm>
            <a:custGeom>
              <a:avLst/>
              <a:gdLst>
                <a:gd name="T0" fmla="*/ 7 w 87"/>
                <a:gd name="T1" fmla="*/ 37 h 37"/>
                <a:gd name="T2" fmla="*/ 7 w 87"/>
                <a:gd name="T3" fmla="*/ 37 h 37"/>
                <a:gd name="T4" fmla="*/ 7 w 87"/>
                <a:gd name="T5" fmla="*/ 37 h 37"/>
                <a:gd name="T6" fmla="*/ 80 w 87"/>
                <a:gd name="T7" fmla="*/ 30 h 37"/>
                <a:gd name="T8" fmla="*/ 87 w 87"/>
                <a:gd name="T9" fmla="*/ 15 h 37"/>
                <a:gd name="T10" fmla="*/ 79 w 87"/>
                <a:gd name="T11" fmla="*/ 0 h 37"/>
                <a:gd name="T12" fmla="*/ 7 w 87"/>
                <a:gd name="T13" fmla="*/ 7 h 37"/>
                <a:gd name="T14" fmla="*/ 0 w 87"/>
                <a:gd name="T15" fmla="*/ 22 h 37"/>
                <a:gd name="T16" fmla="*/ 7 w 87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37">
                  <a:moveTo>
                    <a:pt x="7" y="37"/>
                  </a:moveTo>
                  <a:lnTo>
                    <a:pt x="7" y="37"/>
                  </a:lnTo>
                  <a:lnTo>
                    <a:pt x="7" y="37"/>
                  </a:lnTo>
                  <a:lnTo>
                    <a:pt x="80" y="30"/>
                  </a:lnTo>
                  <a:cubicBezTo>
                    <a:pt x="84" y="30"/>
                    <a:pt x="87" y="23"/>
                    <a:pt x="87" y="15"/>
                  </a:cubicBezTo>
                  <a:cubicBezTo>
                    <a:pt x="87" y="6"/>
                    <a:pt x="84" y="0"/>
                    <a:pt x="79" y="0"/>
                  </a:cubicBezTo>
                  <a:lnTo>
                    <a:pt x="7" y="7"/>
                  </a:lnTo>
                  <a:cubicBezTo>
                    <a:pt x="3" y="7"/>
                    <a:pt x="0" y="14"/>
                    <a:pt x="0" y="22"/>
                  </a:cubicBezTo>
                  <a:cubicBezTo>
                    <a:pt x="0" y="31"/>
                    <a:pt x="3" y="37"/>
                    <a:pt x="7" y="3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7" name="Freeform 31">
              <a:extLst>
                <a:ext uri="{FF2B5EF4-FFF2-40B4-BE49-F238E27FC236}">
                  <a16:creationId xmlns:a16="http://schemas.microsoft.com/office/drawing/2014/main" id="{D3DC6335-E1C7-45E4-8552-4008E3622AC3}"/>
                </a:ext>
              </a:extLst>
            </p:cNvPr>
            <p:cNvSpPr/>
            <p:nvPr/>
          </p:nvSpPr>
          <p:spPr bwMode="auto">
            <a:xfrm>
              <a:off x="2662238" y="2535238"/>
              <a:ext cx="36513" cy="19050"/>
            </a:xfrm>
            <a:custGeom>
              <a:avLst/>
              <a:gdLst>
                <a:gd name="T0" fmla="*/ 79 w 87"/>
                <a:gd name="T1" fmla="*/ 0 h 41"/>
                <a:gd name="T2" fmla="*/ 79 w 87"/>
                <a:gd name="T3" fmla="*/ 0 h 41"/>
                <a:gd name="T4" fmla="*/ 7 w 87"/>
                <a:gd name="T5" fmla="*/ 11 h 41"/>
                <a:gd name="T6" fmla="*/ 0 w 87"/>
                <a:gd name="T7" fmla="*/ 26 h 41"/>
                <a:gd name="T8" fmla="*/ 7 w 87"/>
                <a:gd name="T9" fmla="*/ 41 h 41"/>
                <a:gd name="T10" fmla="*/ 8 w 87"/>
                <a:gd name="T11" fmla="*/ 41 h 41"/>
                <a:gd name="T12" fmla="*/ 80 w 87"/>
                <a:gd name="T13" fmla="*/ 30 h 41"/>
                <a:gd name="T14" fmla="*/ 87 w 87"/>
                <a:gd name="T15" fmla="*/ 15 h 41"/>
                <a:gd name="T16" fmla="*/ 79 w 87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41">
                  <a:moveTo>
                    <a:pt x="79" y="0"/>
                  </a:moveTo>
                  <a:lnTo>
                    <a:pt x="79" y="0"/>
                  </a:lnTo>
                  <a:lnTo>
                    <a:pt x="7" y="11"/>
                  </a:lnTo>
                  <a:cubicBezTo>
                    <a:pt x="3" y="11"/>
                    <a:pt x="0" y="18"/>
                    <a:pt x="0" y="26"/>
                  </a:cubicBezTo>
                  <a:cubicBezTo>
                    <a:pt x="0" y="34"/>
                    <a:pt x="3" y="41"/>
                    <a:pt x="7" y="41"/>
                  </a:cubicBezTo>
                  <a:lnTo>
                    <a:pt x="8" y="41"/>
                  </a:lnTo>
                  <a:lnTo>
                    <a:pt x="80" y="30"/>
                  </a:lnTo>
                  <a:cubicBezTo>
                    <a:pt x="84" y="30"/>
                    <a:pt x="87" y="23"/>
                    <a:pt x="87" y="15"/>
                  </a:cubicBezTo>
                  <a:cubicBezTo>
                    <a:pt x="87" y="7"/>
                    <a:pt x="84" y="0"/>
                    <a:pt x="7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8" name="Freeform 32">
              <a:extLst>
                <a:ext uri="{FF2B5EF4-FFF2-40B4-BE49-F238E27FC236}">
                  <a16:creationId xmlns:a16="http://schemas.microsoft.com/office/drawing/2014/main" id="{B1BC16DD-1C05-42AE-B8D2-CAE1F36A05E9}"/>
                </a:ext>
              </a:extLst>
            </p:cNvPr>
            <p:cNvSpPr/>
            <p:nvPr/>
          </p:nvSpPr>
          <p:spPr bwMode="auto">
            <a:xfrm>
              <a:off x="2730500" y="2511425"/>
              <a:ext cx="25400" cy="11113"/>
            </a:xfrm>
            <a:custGeom>
              <a:avLst/>
              <a:gdLst>
                <a:gd name="T0" fmla="*/ 6 w 60"/>
                <a:gd name="T1" fmla="*/ 25 h 25"/>
                <a:gd name="T2" fmla="*/ 6 w 60"/>
                <a:gd name="T3" fmla="*/ 25 h 25"/>
                <a:gd name="T4" fmla="*/ 6 w 60"/>
                <a:gd name="T5" fmla="*/ 25 h 25"/>
                <a:gd name="T6" fmla="*/ 55 w 60"/>
                <a:gd name="T7" fmla="*/ 20 h 25"/>
                <a:gd name="T8" fmla="*/ 60 w 60"/>
                <a:gd name="T9" fmla="*/ 10 h 25"/>
                <a:gd name="T10" fmla="*/ 55 w 60"/>
                <a:gd name="T11" fmla="*/ 0 h 25"/>
                <a:gd name="T12" fmla="*/ 6 w 60"/>
                <a:gd name="T13" fmla="*/ 5 h 25"/>
                <a:gd name="T14" fmla="*/ 0 w 60"/>
                <a:gd name="T15" fmla="*/ 15 h 25"/>
                <a:gd name="T16" fmla="*/ 6 w 60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5">
                  <a:moveTo>
                    <a:pt x="6" y="25"/>
                  </a:moveTo>
                  <a:lnTo>
                    <a:pt x="6" y="25"/>
                  </a:lnTo>
                  <a:lnTo>
                    <a:pt x="6" y="25"/>
                  </a:lnTo>
                  <a:lnTo>
                    <a:pt x="55" y="20"/>
                  </a:lnTo>
                  <a:cubicBezTo>
                    <a:pt x="58" y="20"/>
                    <a:pt x="60" y="16"/>
                    <a:pt x="60" y="10"/>
                  </a:cubicBezTo>
                  <a:cubicBezTo>
                    <a:pt x="60" y="4"/>
                    <a:pt x="58" y="0"/>
                    <a:pt x="55" y="0"/>
                  </a:cubicBezTo>
                  <a:lnTo>
                    <a:pt x="6" y="5"/>
                  </a:lnTo>
                  <a:cubicBezTo>
                    <a:pt x="3" y="5"/>
                    <a:pt x="0" y="9"/>
                    <a:pt x="0" y="15"/>
                  </a:cubicBezTo>
                  <a:cubicBezTo>
                    <a:pt x="0" y="21"/>
                    <a:pt x="3" y="25"/>
                    <a:pt x="6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9" name="Freeform 33">
              <a:extLst>
                <a:ext uri="{FF2B5EF4-FFF2-40B4-BE49-F238E27FC236}">
                  <a16:creationId xmlns:a16="http://schemas.microsoft.com/office/drawing/2014/main" id="{A3EBA039-47BC-4769-9B22-2FCDA8595385}"/>
                </a:ext>
              </a:extLst>
            </p:cNvPr>
            <p:cNvSpPr/>
            <p:nvPr/>
          </p:nvSpPr>
          <p:spPr bwMode="auto">
            <a:xfrm>
              <a:off x="2730500" y="2527300"/>
              <a:ext cx="25400" cy="12700"/>
            </a:xfrm>
            <a:custGeom>
              <a:avLst/>
              <a:gdLst>
                <a:gd name="T0" fmla="*/ 55 w 60"/>
                <a:gd name="T1" fmla="*/ 0 h 28"/>
                <a:gd name="T2" fmla="*/ 55 w 60"/>
                <a:gd name="T3" fmla="*/ 0 h 28"/>
                <a:gd name="T4" fmla="*/ 55 w 60"/>
                <a:gd name="T5" fmla="*/ 0 h 28"/>
                <a:gd name="T6" fmla="*/ 6 w 60"/>
                <a:gd name="T7" fmla="*/ 8 h 28"/>
                <a:gd name="T8" fmla="*/ 0 w 60"/>
                <a:gd name="T9" fmla="*/ 18 h 28"/>
                <a:gd name="T10" fmla="*/ 6 w 60"/>
                <a:gd name="T11" fmla="*/ 28 h 28"/>
                <a:gd name="T12" fmla="*/ 6 w 60"/>
                <a:gd name="T13" fmla="*/ 28 h 28"/>
                <a:gd name="T14" fmla="*/ 55 w 60"/>
                <a:gd name="T15" fmla="*/ 21 h 28"/>
                <a:gd name="T16" fmla="*/ 60 w 60"/>
                <a:gd name="T17" fmla="*/ 11 h 28"/>
                <a:gd name="T18" fmla="*/ 55 w 60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28">
                  <a:moveTo>
                    <a:pt x="55" y="0"/>
                  </a:moveTo>
                  <a:lnTo>
                    <a:pt x="55" y="0"/>
                  </a:lnTo>
                  <a:lnTo>
                    <a:pt x="55" y="0"/>
                  </a:lnTo>
                  <a:lnTo>
                    <a:pt x="6" y="8"/>
                  </a:lnTo>
                  <a:cubicBezTo>
                    <a:pt x="3" y="8"/>
                    <a:pt x="0" y="12"/>
                    <a:pt x="0" y="18"/>
                  </a:cubicBezTo>
                  <a:cubicBezTo>
                    <a:pt x="0" y="24"/>
                    <a:pt x="3" y="28"/>
                    <a:pt x="6" y="28"/>
                  </a:cubicBezTo>
                  <a:lnTo>
                    <a:pt x="6" y="28"/>
                  </a:lnTo>
                  <a:lnTo>
                    <a:pt x="55" y="21"/>
                  </a:lnTo>
                  <a:cubicBezTo>
                    <a:pt x="58" y="21"/>
                    <a:pt x="60" y="16"/>
                    <a:pt x="60" y="11"/>
                  </a:cubicBezTo>
                  <a:cubicBezTo>
                    <a:pt x="60" y="5"/>
                    <a:pt x="58" y="0"/>
                    <a:pt x="5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80" name="Freeform 34">
              <a:extLst>
                <a:ext uri="{FF2B5EF4-FFF2-40B4-BE49-F238E27FC236}">
                  <a16:creationId xmlns:a16="http://schemas.microsoft.com/office/drawing/2014/main" id="{E99D3418-44C8-4880-B4C5-37C62A0623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0500" y="2232025"/>
              <a:ext cx="28575" cy="36513"/>
            </a:xfrm>
            <a:custGeom>
              <a:avLst/>
              <a:gdLst>
                <a:gd name="T0" fmla="*/ 14 w 63"/>
                <a:gd name="T1" fmla="*/ 21 h 83"/>
                <a:gd name="T2" fmla="*/ 14 w 63"/>
                <a:gd name="T3" fmla="*/ 21 h 83"/>
                <a:gd name="T4" fmla="*/ 15 w 63"/>
                <a:gd name="T5" fmla="*/ 14 h 83"/>
                <a:gd name="T6" fmla="*/ 48 w 63"/>
                <a:gd name="T7" fmla="*/ 24 h 83"/>
                <a:gd name="T8" fmla="*/ 50 w 63"/>
                <a:gd name="T9" fmla="*/ 32 h 83"/>
                <a:gd name="T10" fmla="*/ 50 w 63"/>
                <a:gd name="T11" fmla="*/ 62 h 83"/>
                <a:gd name="T12" fmla="*/ 48 w 63"/>
                <a:gd name="T13" fmla="*/ 69 h 83"/>
                <a:gd name="T14" fmla="*/ 16 w 63"/>
                <a:gd name="T15" fmla="*/ 66 h 83"/>
                <a:gd name="T16" fmla="*/ 14 w 63"/>
                <a:gd name="T17" fmla="*/ 57 h 83"/>
                <a:gd name="T18" fmla="*/ 14 w 63"/>
                <a:gd name="T19" fmla="*/ 21 h 83"/>
                <a:gd name="T20" fmla="*/ 3 w 63"/>
                <a:gd name="T21" fmla="*/ 71 h 83"/>
                <a:gd name="T22" fmla="*/ 3 w 63"/>
                <a:gd name="T23" fmla="*/ 71 h 83"/>
                <a:gd name="T24" fmla="*/ 14 w 63"/>
                <a:gd name="T25" fmla="*/ 79 h 83"/>
                <a:gd name="T26" fmla="*/ 50 w 63"/>
                <a:gd name="T27" fmla="*/ 83 h 83"/>
                <a:gd name="T28" fmla="*/ 50 w 63"/>
                <a:gd name="T29" fmla="*/ 83 h 83"/>
                <a:gd name="T30" fmla="*/ 63 w 63"/>
                <a:gd name="T31" fmla="*/ 62 h 83"/>
                <a:gd name="T32" fmla="*/ 63 w 63"/>
                <a:gd name="T33" fmla="*/ 32 h 83"/>
                <a:gd name="T34" fmla="*/ 52 w 63"/>
                <a:gd name="T35" fmla="*/ 12 h 83"/>
                <a:gd name="T36" fmla="*/ 15 w 63"/>
                <a:gd name="T37" fmla="*/ 0 h 83"/>
                <a:gd name="T38" fmla="*/ 14 w 63"/>
                <a:gd name="T39" fmla="*/ 0 h 83"/>
                <a:gd name="T40" fmla="*/ 0 w 63"/>
                <a:gd name="T41" fmla="*/ 21 h 83"/>
                <a:gd name="T42" fmla="*/ 0 w 63"/>
                <a:gd name="T43" fmla="*/ 57 h 83"/>
                <a:gd name="T44" fmla="*/ 3 w 63"/>
                <a:gd name="T45" fmla="*/ 7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83">
                  <a:moveTo>
                    <a:pt x="14" y="21"/>
                  </a:moveTo>
                  <a:lnTo>
                    <a:pt x="14" y="21"/>
                  </a:lnTo>
                  <a:cubicBezTo>
                    <a:pt x="14" y="18"/>
                    <a:pt x="14" y="15"/>
                    <a:pt x="15" y="14"/>
                  </a:cubicBezTo>
                  <a:lnTo>
                    <a:pt x="48" y="24"/>
                  </a:lnTo>
                  <a:cubicBezTo>
                    <a:pt x="48" y="25"/>
                    <a:pt x="50" y="28"/>
                    <a:pt x="50" y="32"/>
                  </a:cubicBezTo>
                  <a:lnTo>
                    <a:pt x="50" y="62"/>
                  </a:lnTo>
                  <a:cubicBezTo>
                    <a:pt x="50" y="66"/>
                    <a:pt x="49" y="68"/>
                    <a:pt x="48" y="69"/>
                  </a:cubicBezTo>
                  <a:lnTo>
                    <a:pt x="16" y="66"/>
                  </a:lnTo>
                  <a:cubicBezTo>
                    <a:pt x="15" y="65"/>
                    <a:pt x="14" y="62"/>
                    <a:pt x="14" y="57"/>
                  </a:cubicBezTo>
                  <a:lnTo>
                    <a:pt x="14" y="21"/>
                  </a:lnTo>
                  <a:close/>
                  <a:moveTo>
                    <a:pt x="3" y="71"/>
                  </a:moveTo>
                  <a:lnTo>
                    <a:pt x="3" y="71"/>
                  </a:lnTo>
                  <a:cubicBezTo>
                    <a:pt x="6" y="79"/>
                    <a:pt x="12" y="80"/>
                    <a:pt x="14" y="79"/>
                  </a:cubicBezTo>
                  <a:lnTo>
                    <a:pt x="50" y="83"/>
                  </a:lnTo>
                  <a:lnTo>
                    <a:pt x="50" y="83"/>
                  </a:lnTo>
                  <a:cubicBezTo>
                    <a:pt x="58" y="82"/>
                    <a:pt x="63" y="73"/>
                    <a:pt x="63" y="62"/>
                  </a:cubicBezTo>
                  <a:lnTo>
                    <a:pt x="63" y="32"/>
                  </a:lnTo>
                  <a:cubicBezTo>
                    <a:pt x="63" y="23"/>
                    <a:pt x="59" y="13"/>
                    <a:pt x="52" y="12"/>
                  </a:cubicBezTo>
                  <a:lnTo>
                    <a:pt x="15" y="0"/>
                  </a:lnTo>
                  <a:lnTo>
                    <a:pt x="14" y="0"/>
                  </a:lnTo>
                  <a:cubicBezTo>
                    <a:pt x="6" y="0"/>
                    <a:pt x="0" y="8"/>
                    <a:pt x="0" y="21"/>
                  </a:cubicBezTo>
                  <a:lnTo>
                    <a:pt x="0" y="57"/>
                  </a:lnTo>
                  <a:cubicBezTo>
                    <a:pt x="0" y="62"/>
                    <a:pt x="1" y="67"/>
                    <a:pt x="3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81" name="Freeform 35">
              <a:extLst>
                <a:ext uri="{FF2B5EF4-FFF2-40B4-BE49-F238E27FC236}">
                  <a16:creationId xmlns:a16="http://schemas.microsoft.com/office/drawing/2014/main" id="{08073D43-431C-4012-9AA2-85916318D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2088" y="2328863"/>
              <a:ext cx="25400" cy="36513"/>
            </a:xfrm>
            <a:custGeom>
              <a:avLst/>
              <a:gdLst>
                <a:gd name="T0" fmla="*/ 14 w 59"/>
                <a:gd name="T1" fmla="*/ 20 h 81"/>
                <a:gd name="T2" fmla="*/ 14 w 59"/>
                <a:gd name="T3" fmla="*/ 20 h 81"/>
                <a:gd name="T4" fmla="*/ 15 w 59"/>
                <a:gd name="T5" fmla="*/ 14 h 81"/>
                <a:gd name="T6" fmla="*/ 44 w 59"/>
                <a:gd name="T7" fmla="*/ 21 h 81"/>
                <a:gd name="T8" fmla="*/ 46 w 59"/>
                <a:gd name="T9" fmla="*/ 27 h 81"/>
                <a:gd name="T10" fmla="*/ 46 w 59"/>
                <a:gd name="T11" fmla="*/ 62 h 81"/>
                <a:gd name="T12" fmla="*/ 45 w 59"/>
                <a:gd name="T13" fmla="*/ 67 h 81"/>
                <a:gd name="T14" fmla="*/ 15 w 59"/>
                <a:gd name="T15" fmla="*/ 68 h 81"/>
                <a:gd name="T16" fmla="*/ 14 w 59"/>
                <a:gd name="T17" fmla="*/ 61 h 81"/>
                <a:gd name="T18" fmla="*/ 14 w 59"/>
                <a:gd name="T19" fmla="*/ 20 h 81"/>
                <a:gd name="T20" fmla="*/ 13 w 59"/>
                <a:gd name="T21" fmla="*/ 81 h 81"/>
                <a:gd name="T22" fmla="*/ 13 w 59"/>
                <a:gd name="T23" fmla="*/ 81 h 81"/>
                <a:gd name="T24" fmla="*/ 47 w 59"/>
                <a:gd name="T25" fmla="*/ 81 h 81"/>
                <a:gd name="T26" fmla="*/ 59 w 59"/>
                <a:gd name="T27" fmla="*/ 62 h 81"/>
                <a:gd name="T28" fmla="*/ 59 w 59"/>
                <a:gd name="T29" fmla="*/ 27 h 81"/>
                <a:gd name="T30" fmla="*/ 48 w 59"/>
                <a:gd name="T31" fmla="*/ 8 h 81"/>
                <a:gd name="T32" fmla="*/ 15 w 59"/>
                <a:gd name="T33" fmla="*/ 0 h 81"/>
                <a:gd name="T34" fmla="*/ 13 w 59"/>
                <a:gd name="T35" fmla="*/ 0 h 81"/>
                <a:gd name="T36" fmla="*/ 0 w 59"/>
                <a:gd name="T37" fmla="*/ 20 h 81"/>
                <a:gd name="T38" fmla="*/ 0 w 59"/>
                <a:gd name="T39" fmla="*/ 61 h 81"/>
                <a:gd name="T40" fmla="*/ 13 w 59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81">
                  <a:moveTo>
                    <a:pt x="14" y="20"/>
                  </a:moveTo>
                  <a:lnTo>
                    <a:pt x="14" y="20"/>
                  </a:lnTo>
                  <a:cubicBezTo>
                    <a:pt x="14" y="17"/>
                    <a:pt x="14" y="15"/>
                    <a:pt x="15" y="14"/>
                  </a:cubicBezTo>
                  <a:lnTo>
                    <a:pt x="44" y="21"/>
                  </a:lnTo>
                  <a:cubicBezTo>
                    <a:pt x="45" y="21"/>
                    <a:pt x="46" y="24"/>
                    <a:pt x="46" y="27"/>
                  </a:cubicBezTo>
                  <a:lnTo>
                    <a:pt x="46" y="62"/>
                  </a:lnTo>
                  <a:cubicBezTo>
                    <a:pt x="46" y="65"/>
                    <a:pt x="45" y="67"/>
                    <a:pt x="45" y="67"/>
                  </a:cubicBezTo>
                  <a:lnTo>
                    <a:pt x="15" y="68"/>
                  </a:lnTo>
                  <a:cubicBezTo>
                    <a:pt x="14" y="67"/>
                    <a:pt x="14" y="64"/>
                    <a:pt x="14" y="61"/>
                  </a:cubicBezTo>
                  <a:lnTo>
                    <a:pt x="14" y="20"/>
                  </a:lnTo>
                  <a:close/>
                  <a:moveTo>
                    <a:pt x="13" y="81"/>
                  </a:moveTo>
                  <a:lnTo>
                    <a:pt x="13" y="81"/>
                  </a:lnTo>
                  <a:lnTo>
                    <a:pt x="47" y="81"/>
                  </a:lnTo>
                  <a:cubicBezTo>
                    <a:pt x="54" y="80"/>
                    <a:pt x="59" y="72"/>
                    <a:pt x="59" y="62"/>
                  </a:cubicBezTo>
                  <a:lnTo>
                    <a:pt x="59" y="27"/>
                  </a:lnTo>
                  <a:cubicBezTo>
                    <a:pt x="59" y="17"/>
                    <a:pt x="54" y="9"/>
                    <a:pt x="48" y="8"/>
                  </a:cubicBezTo>
                  <a:lnTo>
                    <a:pt x="15" y="0"/>
                  </a:lnTo>
                  <a:lnTo>
                    <a:pt x="13" y="0"/>
                  </a:lnTo>
                  <a:cubicBezTo>
                    <a:pt x="6" y="0"/>
                    <a:pt x="0" y="8"/>
                    <a:pt x="0" y="20"/>
                  </a:cubicBezTo>
                  <a:lnTo>
                    <a:pt x="0" y="61"/>
                  </a:lnTo>
                  <a:cubicBezTo>
                    <a:pt x="0" y="73"/>
                    <a:pt x="6" y="81"/>
                    <a:pt x="13" y="8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82" name="Freeform 36">
              <a:extLst>
                <a:ext uri="{FF2B5EF4-FFF2-40B4-BE49-F238E27FC236}">
                  <a16:creationId xmlns:a16="http://schemas.microsoft.com/office/drawing/2014/main" id="{6410AEC5-ABA4-4AD6-832E-CDE6B67420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0500" y="2419350"/>
              <a:ext cx="26988" cy="34925"/>
            </a:xfrm>
            <a:custGeom>
              <a:avLst/>
              <a:gdLst>
                <a:gd name="T0" fmla="*/ 13 w 61"/>
                <a:gd name="T1" fmla="*/ 19 h 80"/>
                <a:gd name="T2" fmla="*/ 13 w 61"/>
                <a:gd name="T3" fmla="*/ 19 h 80"/>
                <a:gd name="T4" fmla="*/ 14 w 61"/>
                <a:gd name="T5" fmla="*/ 13 h 80"/>
                <a:gd name="T6" fmla="*/ 47 w 61"/>
                <a:gd name="T7" fmla="*/ 14 h 80"/>
                <a:gd name="T8" fmla="*/ 48 w 61"/>
                <a:gd name="T9" fmla="*/ 20 h 80"/>
                <a:gd name="T10" fmla="*/ 48 w 61"/>
                <a:gd name="T11" fmla="*/ 58 h 80"/>
                <a:gd name="T12" fmla="*/ 47 w 61"/>
                <a:gd name="T13" fmla="*/ 63 h 80"/>
                <a:gd name="T14" fmla="*/ 14 w 61"/>
                <a:gd name="T15" fmla="*/ 66 h 80"/>
                <a:gd name="T16" fmla="*/ 13 w 61"/>
                <a:gd name="T17" fmla="*/ 60 h 80"/>
                <a:gd name="T18" fmla="*/ 13 w 61"/>
                <a:gd name="T19" fmla="*/ 19 h 80"/>
                <a:gd name="T20" fmla="*/ 12 w 61"/>
                <a:gd name="T21" fmla="*/ 80 h 80"/>
                <a:gd name="T22" fmla="*/ 12 w 61"/>
                <a:gd name="T23" fmla="*/ 80 h 80"/>
                <a:gd name="T24" fmla="*/ 50 w 61"/>
                <a:gd name="T25" fmla="*/ 76 h 80"/>
                <a:gd name="T26" fmla="*/ 61 w 61"/>
                <a:gd name="T27" fmla="*/ 58 h 80"/>
                <a:gd name="T28" fmla="*/ 61 w 61"/>
                <a:gd name="T29" fmla="*/ 20 h 80"/>
                <a:gd name="T30" fmla="*/ 49 w 61"/>
                <a:gd name="T31" fmla="*/ 1 h 80"/>
                <a:gd name="T32" fmla="*/ 13 w 61"/>
                <a:gd name="T33" fmla="*/ 0 h 80"/>
                <a:gd name="T34" fmla="*/ 11 w 61"/>
                <a:gd name="T35" fmla="*/ 0 h 80"/>
                <a:gd name="T36" fmla="*/ 0 w 61"/>
                <a:gd name="T37" fmla="*/ 19 h 80"/>
                <a:gd name="T38" fmla="*/ 0 w 61"/>
                <a:gd name="T39" fmla="*/ 60 h 80"/>
                <a:gd name="T40" fmla="*/ 12 w 61"/>
                <a:gd name="T4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80">
                  <a:moveTo>
                    <a:pt x="13" y="19"/>
                  </a:moveTo>
                  <a:lnTo>
                    <a:pt x="13" y="19"/>
                  </a:lnTo>
                  <a:cubicBezTo>
                    <a:pt x="13" y="17"/>
                    <a:pt x="13" y="15"/>
                    <a:pt x="14" y="13"/>
                  </a:cubicBezTo>
                  <a:lnTo>
                    <a:pt x="47" y="14"/>
                  </a:lnTo>
                  <a:cubicBezTo>
                    <a:pt x="47" y="15"/>
                    <a:pt x="48" y="17"/>
                    <a:pt x="48" y="20"/>
                  </a:cubicBezTo>
                  <a:lnTo>
                    <a:pt x="48" y="58"/>
                  </a:lnTo>
                  <a:cubicBezTo>
                    <a:pt x="48" y="60"/>
                    <a:pt x="47" y="62"/>
                    <a:pt x="47" y="63"/>
                  </a:cubicBezTo>
                  <a:lnTo>
                    <a:pt x="14" y="66"/>
                  </a:lnTo>
                  <a:cubicBezTo>
                    <a:pt x="14" y="65"/>
                    <a:pt x="13" y="63"/>
                    <a:pt x="13" y="60"/>
                  </a:cubicBezTo>
                  <a:lnTo>
                    <a:pt x="13" y="19"/>
                  </a:lnTo>
                  <a:close/>
                  <a:moveTo>
                    <a:pt x="12" y="80"/>
                  </a:moveTo>
                  <a:lnTo>
                    <a:pt x="12" y="80"/>
                  </a:lnTo>
                  <a:lnTo>
                    <a:pt x="50" y="76"/>
                  </a:lnTo>
                  <a:cubicBezTo>
                    <a:pt x="56" y="75"/>
                    <a:pt x="61" y="68"/>
                    <a:pt x="61" y="58"/>
                  </a:cubicBezTo>
                  <a:lnTo>
                    <a:pt x="61" y="20"/>
                  </a:lnTo>
                  <a:cubicBezTo>
                    <a:pt x="61" y="12"/>
                    <a:pt x="58" y="3"/>
                    <a:pt x="49" y="1"/>
                  </a:cubicBezTo>
                  <a:lnTo>
                    <a:pt x="13" y="0"/>
                  </a:lnTo>
                  <a:lnTo>
                    <a:pt x="11" y="0"/>
                  </a:lnTo>
                  <a:cubicBezTo>
                    <a:pt x="4" y="0"/>
                    <a:pt x="0" y="8"/>
                    <a:pt x="0" y="19"/>
                  </a:cubicBezTo>
                  <a:lnTo>
                    <a:pt x="0" y="60"/>
                  </a:lnTo>
                  <a:cubicBezTo>
                    <a:pt x="0" y="72"/>
                    <a:pt x="4" y="80"/>
                    <a:pt x="12" y="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83" name="组合 203">
            <a:extLst>
              <a:ext uri="{FF2B5EF4-FFF2-40B4-BE49-F238E27FC236}">
                <a16:creationId xmlns:a16="http://schemas.microsoft.com/office/drawing/2014/main" id="{E376546B-8BA5-4978-A3B7-EB0D351BECCB}"/>
              </a:ext>
            </a:extLst>
          </p:cNvPr>
          <p:cNvGrpSpPr>
            <a:grpSpLocks noChangeAspect="1"/>
          </p:cNvGrpSpPr>
          <p:nvPr/>
        </p:nvGrpSpPr>
        <p:grpSpPr>
          <a:xfrm>
            <a:off x="7613307" y="5668117"/>
            <a:ext cx="713820" cy="432000"/>
            <a:chOff x="32025" y="14655"/>
            <a:chExt cx="1810" cy="1269"/>
          </a:xfrm>
        </p:grpSpPr>
        <p:sp>
          <p:nvSpPr>
            <p:cNvPr id="584" name="任意多边形 204">
              <a:extLst>
                <a:ext uri="{FF2B5EF4-FFF2-40B4-BE49-F238E27FC236}">
                  <a16:creationId xmlns:a16="http://schemas.microsoft.com/office/drawing/2014/main" id="{DF2191E9-B2B2-4448-A87C-6AB2F6336EBF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5" name="任意多边形 205">
              <a:extLst>
                <a:ext uri="{FF2B5EF4-FFF2-40B4-BE49-F238E27FC236}">
                  <a16:creationId xmlns:a16="http://schemas.microsoft.com/office/drawing/2014/main" id="{32E2388B-EE83-4FB9-BC25-A15E97B2C552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任意多边形 206">
              <a:extLst>
                <a:ext uri="{FF2B5EF4-FFF2-40B4-BE49-F238E27FC236}">
                  <a16:creationId xmlns:a16="http://schemas.microsoft.com/office/drawing/2014/main" id="{1626006F-00C3-4EA2-AA6F-CD8DB9DAEFB9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任意多边形 207">
              <a:extLst>
                <a:ext uri="{FF2B5EF4-FFF2-40B4-BE49-F238E27FC236}">
                  <a16:creationId xmlns:a16="http://schemas.microsoft.com/office/drawing/2014/main" id="{9FCAD7BE-7178-47AA-A2F0-8200E63BD5A9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8" name="任意多边形 208">
              <a:extLst>
                <a:ext uri="{FF2B5EF4-FFF2-40B4-BE49-F238E27FC236}">
                  <a16:creationId xmlns:a16="http://schemas.microsoft.com/office/drawing/2014/main" id="{824C3F98-13D7-4E71-875C-0AE68B2A808C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9" name="组合 203">
            <a:extLst>
              <a:ext uri="{FF2B5EF4-FFF2-40B4-BE49-F238E27FC236}">
                <a16:creationId xmlns:a16="http://schemas.microsoft.com/office/drawing/2014/main" id="{1FDEE7E1-EDA4-4E8E-BBA4-3FD9A712F23B}"/>
              </a:ext>
            </a:extLst>
          </p:cNvPr>
          <p:cNvGrpSpPr>
            <a:grpSpLocks noChangeAspect="1"/>
          </p:cNvGrpSpPr>
          <p:nvPr/>
        </p:nvGrpSpPr>
        <p:grpSpPr>
          <a:xfrm>
            <a:off x="8476034" y="5668117"/>
            <a:ext cx="713820" cy="432000"/>
            <a:chOff x="32025" y="14655"/>
            <a:chExt cx="1810" cy="1269"/>
          </a:xfrm>
        </p:grpSpPr>
        <p:sp>
          <p:nvSpPr>
            <p:cNvPr id="590" name="任意多边形 204">
              <a:extLst>
                <a:ext uri="{FF2B5EF4-FFF2-40B4-BE49-F238E27FC236}">
                  <a16:creationId xmlns:a16="http://schemas.microsoft.com/office/drawing/2014/main" id="{FA2C30C3-EC0A-4E2D-91B8-68F99C7E87E8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任意多边形 205">
              <a:extLst>
                <a:ext uri="{FF2B5EF4-FFF2-40B4-BE49-F238E27FC236}">
                  <a16:creationId xmlns:a16="http://schemas.microsoft.com/office/drawing/2014/main" id="{AE6A0C9F-C8C1-48DE-96A5-01DD7C511267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2" name="任意多边形 206">
              <a:extLst>
                <a:ext uri="{FF2B5EF4-FFF2-40B4-BE49-F238E27FC236}">
                  <a16:creationId xmlns:a16="http://schemas.microsoft.com/office/drawing/2014/main" id="{1B5E717F-98D8-4B83-8746-D8D5BCAF4399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3" name="任意多边形 207">
              <a:extLst>
                <a:ext uri="{FF2B5EF4-FFF2-40B4-BE49-F238E27FC236}">
                  <a16:creationId xmlns:a16="http://schemas.microsoft.com/office/drawing/2014/main" id="{986575FE-7C40-413B-B1AC-DCE091616709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4" name="任意多边形 208">
              <a:extLst>
                <a:ext uri="{FF2B5EF4-FFF2-40B4-BE49-F238E27FC236}">
                  <a16:creationId xmlns:a16="http://schemas.microsoft.com/office/drawing/2014/main" id="{FE105C64-27B1-4370-9D3A-8A88302447D2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5" name="组合 203">
            <a:extLst>
              <a:ext uri="{FF2B5EF4-FFF2-40B4-BE49-F238E27FC236}">
                <a16:creationId xmlns:a16="http://schemas.microsoft.com/office/drawing/2014/main" id="{CD1242F2-8C61-4ADB-9FB2-5A0C5AECC410}"/>
              </a:ext>
            </a:extLst>
          </p:cNvPr>
          <p:cNvGrpSpPr>
            <a:grpSpLocks noChangeAspect="1"/>
          </p:cNvGrpSpPr>
          <p:nvPr/>
        </p:nvGrpSpPr>
        <p:grpSpPr>
          <a:xfrm>
            <a:off x="3115319" y="5640263"/>
            <a:ext cx="713820" cy="432000"/>
            <a:chOff x="32025" y="14655"/>
            <a:chExt cx="1810" cy="1269"/>
          </a:xfrm>
        </p:grpSpPr>
        <p:sp>
          <p:nvSpPr>
            <p:cNvPr id="596" name="任意多边形 204">
              <a:extLst>
                <a:ext uri="{FF2B5EF4-FFF2-40B4-BE49-F238E27FC236}">
                  <a16:creationId xmlns:a16="http://schemas.microsoft.com/office/drawing/2014/main" id="{728C34ED-6D26-4485-A031-A9DBDB90814F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任意多边形 205">
              <a:extLst>
                <a:ext uri="{FF2B5EF4-FFF2-40B4-BE49-F238E27FC236}">
                  <a16:creationId xmlns:a16="http://schemas.microsoft.com/office/drawing/2014/main" id="{86320846-CF77-4788-9C98-84AF6508A1A1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任意多边形 206">
              <a:extLst>
                <a:ext uri="{FF2B5EF4-FFF2-40B4-BE49-F238E27FC236}">
                  <a16:creationId xmlns:a16="http://schemas.microsoft.com/office/drawing/2014/main" id="{D1C613E1-1BE0-4A48-9C0B-9752C5147DE8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任意多边形 207">
              <a:extLst>
                <a:ext uri="{FF2B5EF4-FFF2-40B4-BE49-F238E27FC236}">
                  <a16:creationId xmlns:a16="http://schemas.microsoft.com/office/drawing/2014/main" id="{D7F120FA-AB38-4465-B2D6-979B81BED031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任意多边形 208">
              <a:extLst>
                <a:ext uri="{FF2B5EF4-FFF2-40B4-BE49-F238E27FC236}">
                  <a16:creationId xmlns:a16="http://schemas.microsoft.com/office/drawing/2014/main" id="{A8A7F9D1-22D8-4397-84C4-1AD6032C95EF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1" name="组合 203">
            <a:extLst>
              <a:ext uri="{FF2B5EF4-FFF2-40B4-BE49-F238E27FC236}">
                <a16:creationId xmlns:a16="http://schemas.microsoft.com/office/drawing/2014/main" id="{9D4C4423-D91F-4D64-9755-A47DD3F495F6}"/>
              </a:ext>
            </a:extLst>
          </p:cNvPr>
          <p:cNvGrpSpPr>
            <a:grpSpLocks noChangeAspect="1"/>
          </p:cNvGrpSpPr>
          <p:nvPr/>
        </p:nvGrpSpPr>
        <p:grpSpPr>
          <a:xfrm>
            <a:off x="4705304" y="5640263"/>
            <a:ext cx="713820" cy="432000"/>
            <a:chOff x="32025" y="14655"/>
            <a:chExt cx="1810" cy="1269"/>
          </a:xfrm>
        </p:grpSpPr>
        <p:sp>
          <p:nvSpPr>
            <p:cNvPr id="602" name="任意多边形 204">
              <a:extLst>
                <a:ext uri="{FF2B5EF4-FFF2-40B4-BE49-F238E27FC236}">
                  <a16:creationId xmlns:a16="http://schemas.microsoft.com/office/drawing/2014/main" id="{028E4836-2BEE-4F68-9C68-06F80496A7CC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3" name="任意多边形 205">
              <a:extLst>
                <a:ext uri="{FF2B5EF4-FFF2-40B4-BE49-F238E27FC236}">
                  <a16:creationId xmlns:a16="http://schemas.microsoft.com/office/drawing/2014/main" id="{971DE201-A83A-4CEE-8A36-72EF4F697E80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4" name="任意多边形 206">
              <a:extLst>
                <a:ext uri="{FF2B5EF4-FFF2-40B4-BE49-F238E27FC236}">
                  <a16:creationId xmlns:a16="http://schemas.microsoft.com/office/drawing/2014/main" id="{2B3565C0-666E-4DF0-86ED-2FA2134B744A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任意多边形 207">
              <a:extLst>
                <a:ext uri="{FF2B5EF4-FFF2-40B4-BE49-F238E27FC236}">
                  <a16:creationId xmlns:a16="http://schemas.microsoft.com/office/drawing/2014/main" id="{DA048A1A-D6A9-46B7-BF43-9E95EB32A21C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任意多边形 208">
              <a:extLst>
                <a:ext uri="{FF2B5EF4-FFF2-40B4-BE49-F238E27FC236}">
                  <a16:creationId xmlns:a16="http://schemas.microsoft.com/office/drawing/2014/main" id="{A1D27D84-B6B6-4B24-AD3E-6BEDCAD12662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07" name="图片 14">
            <a:extLst>
              <a:ext uri="{FF2B5EF4-FFF2-40B4-BE49-F238E27FC236}">
                <a16:creationId xmlns:a16="http://schemas.microsoft.com/office/drawing/2014/main" id="{40038E17-09E2-4780-833D-97BBD4B6A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056" y="5640263"/>
            <a:ext cx="366468" cy="432000"/>
          </a:xfrm>
          <a:prstGeom prst="rect">
            <a:avLst/>
          </a:prstGeom>
          <a:effectLst/>
        </p:spPr>
      </p:pic>
      <p:pic>
        <p:nvPicPr>
          <p:cNvPr id="608" name="图片 14">
            <a:extLst>
              <a:ext uri="{FF2B5EF4-FFF2-40B4-BE49-F238E27FC236}">
                <a16:creationId xmlns:a16="http://schemas.microsoft.com/office/drawing/2014/main" id="{30B0D524-4121-4226-AFE5-9F9A073F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085" y="5668117"/>
            <a:ext cx="366468" cy="432000"/>
          </a:xfrm>
          <a:prstGeom prst="rect">
            <a:avLst/>
          </a:prstGeom>
          <a:effectLst/>
        </p:spPr>
      </p:pic>
      <p:pic>
        <p:nvPicPr>
          <p:cNvPr id="609" name="图片 7">
            <a:extLst>
              <a:ext uri="{FF2B5EF4-FFF2-40B4-BE49-F238E27FC236}">
                <a16:creationId xmlns:a16="http://schemas.microsoft.com/office/drawing/2014/main" id="{389F3BDD-0019-4B46-95E4-35CDA50B9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352" y="5322385"/>
            <a:ext cx="448420" cy="360000"/>
          </a:xfrm>
          <a:prstGeom prst="rect">
            <a:avLst/>
          </a:prstGeom>
        </p:spPr>
      </p:pic>
      <p:pic>
        <p:nvPicPr>
          <p:cNvPr id="610" name="图片 7">
            <a:extLst>
              <a:ext uri="{FF2B5EF4-FFF2-40B4-BE49-F238E27FC236}">
                <a16:creationId xmlns:a16="http://schemas.microsoft.com/office/drawing/2014/main" id="{A8F376E5-B120-4E81-BA35-FE3064314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721" y="5322385"/>
            <a:ext cx="448420" cy="360000"/>
          </a:xfrm>
          <a:prstGeom prst="rect">
            <a:avLst/>
          </a:prstGeom>
        </p:spPr>
      </p:pic>
      <p:grpSp>
        <p:nvGrpSpPr>
          <p:cNvPr id="611" name="组合 21650">
            <a:extLst>
              <a:ext uri="{FF2B5EF4-FFF2-40B4-BE49-F238E27FC236}">
                <a16:creationId xmlns:a16="http://schemas.microsoft.com/office/drawing/2014/main" id="{F83CFF62-8C1B-49F5-9AE7-29F97DCEF99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91548" y="6345999"/>
            <a:ext cx="875112" cy="432000"/>
            <a:chOff x="814388" y="939800"/>
            <a:chExt cx="862013" cy="419101"/>
          </a:xfrm>
        </p:grpSpPr>
        <p:sp>
          <p:nvSpPr>
            <p:cNvPr id="612" name="Freeform 147">
              <a:extLst>
                <a:ext uri="{FF2B5EF4-FFF2-40B4-BE49-F238E27FC236}">
                  <a16:creationId xmlns:a16="http://schemas.microsoft.com/office/drawing/2014/main" id="{2F3DA465-880C-4016-9E75-2E741385E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963" y="1122363"/>
              <a:ext cx="128588" cy="236538"/>
            </a:xfrm>
            <a:custGeom>
              <a:avLst/>
              <a:gdLst>
                <a:gd name="T0" fmla="*/ 2147483646 w 82"/>
                <a:gd name="T1" fmla="*/ 2147483646 h 152"/>
                <a:gd name="T2" fmla="*/ 2147483646 w 82"/>
                <a:gd name="T3" fmla="*/ 2147483646 h 152"/>
                <a:gd name="T4" fmla="*/ 0 w 82"/>
                <a:gd name="T5" fmla="*/ 2147483646 h 152"/>
                <a:gd name="T6" fmla="*/ 0 w 82"/>
                <a:gd name="T7" fmla="*/ 2147483646 h 152"/>
                <a:gd name="T8" fmla="*/ 2147483646 w 82"/>
                <a:gd name="T9" fmla="*/ 2147483646 h 152"/>
                <a:gd name="T10" fmla="*/ 2147483646 w 82"/>
                <a:gd name="T11" fmla="*/ 2147483646 h 152"/>
                <a:gd name="T12" fmla="*/ 2147483646 w 82"/>
                <a:gd name="T13" fmla="*/ 2147483646 h 152"/>
                <a:gd name="T14" fmla="*/ 2147483646 w 82"/>
                <a:gd name="T15" fmla="*/ 2147483646 h 152"/>
                <a:gd name="T16" fmla="*/ 2147483646 w 82"/>
                <a:gd name="T17" fmla="*/ 2147483646 h 152"/>
                <a:gd name="T18" fmla="*/ 2147483646 w 82"/>
                <a:gd name="T19" fmla="*/ 0 h 152"/>
                <a:gd name="T20" fmla="*/ 2147483646 w 82"/>
                <a:gd name="T21" fmla="*/ 2147483646 h 152"/>
                <a:gd name="T22" fmla="*/ 2147483646 w 82"/>
                <a:gd name="T23" fmla="*/ 2147483646 h 152"/>
                <a:gd name="T24" fmla="*/ 2147483646 w 82"/>
                <a:gd name="T25" fmla="*/ 2147483646 h 152"/>
                <a:gd name="T26" fmla="*/ 2147483646 w 82"/>
                <a:gd name="T27" fmla="*/ 2147483646 h 152"/>
                <a:gd name="T28" fmla="*/ 2147483646 w 82"/>
                <a:gd name="T29" fmla="*/ 2147483646 h 152"/>
                <a:gd name="T30" fmla="*/ 2147483646 w 82"/>
                <a:gd name="T31" fmla="*/ 2147483646 h 152"/>
                <a:gd name="T32" fmla="*/ 2147483646 w 82"/>
                <a:gd name="T33" fmla="*/ 2147483646 h 152"/>
                <a:gd name="T34" fmla="*/ 2147483646 w 82"/>
                <a:gd name="T35" fmla="*/ 2147483646 h 152"/>
                <a:gd name="T36" fmla="*/ 2147483646 w 82"/>
                <a:gd name="T37" fmla="*/ 2147483646 h 152"/>
                <a:gd name="T38" fmla="*/ 2147483646 w 82"/>
                <a:gd name="T39" fmla="*/ 2147483646 h 152"/>
                <a:gd name="T40" fmla="*/ 2147483646 w 82"/>
                <a:gd name="T41" fmla="*/ 2147483646 h 152"/>
                <a:gd name="T42" fmla="*/ 2147483646 w 82"/>
                <a:gd name="T43" fmla="*/ 2147483646 h 152"/>
                <a:gd name="T44" fmla="*/ 2147483646 w 82"/>
                <a:gd name="T45" fmla="*/ 2147483646 h 15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2" h="152">
                  <a:moveTo>
                    <a:pt x="57" y="152"/>
                  </a:moveTo>
                  <a:cubicBezTo>
                    <a:pt x="22" y="152"/>
                    <a:pt x="22" y="152"/>
                    <a:pt x="22" y="152"/>
                  </a:cubicBezTo>
                  <a:cubicBezTo>
                    <a:pt x="10" y="152"/>
                    <a:pt x="0" y="143"/>
                    <a:pt x="0" y="13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4"/>
                    <a:pt x="1" y="21"/>
                    <a:pt x="3" y="20"/>
                  </a:cubicBezTo>
                  <a:cubicBezTo>
                    <a:pt x="5" y="18"/>
                    <a:pt x="7" y="18"/>
                    <a:pt x="10" y="18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58" y="28"/>
                    <a:pt x="52" y="23"/>
                    <a:pt x="45" y="19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65" y="12"/>
                    <a:pt x="75" y="22"/>
                    <a:pt x="81" y="34"/>
                  </a:cubicBezTo>
                  <a:cubicBezTo>
                    <a:pt x="82" y="39"/>
                    <a:pt x="82" y="43"/>
                    <a:pt x="79" y="47"/>
                  </a:cubicBezTo>
                  <a:cubicBezTo>
                    <a:pt x="75" y="51"/>
                    <a:pt x="70" y="52"/>
                    <a:pt x="65" y="51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16" y="134"/>
                    <a:pt x="18" y="136"/>
                    <a:pt x="22" y="136"/>
                  </a:cubicBezTo>
                  <a:cubicBezTo>
                    <a:pt x="57" y="136"/>
                    <a:pt x="57" y="136"/>
                    <a:pt x="57" y="136"/>
                  </a:cubicBezTo>
                  <a:cubicBezTo>
                    <a:pt x="61" y="136"/>
                    <a:pt x="64" y="134"/>
                    <a:pt x="64" y="132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143"/>
                    <a:pt x="70" y="152"/>
                    <a:pt x="57" y="15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Line 148">
              <a:extLst>
                <a:ext uri="{FF2B5EF4-FFF2-40B4-BE49-F238E27FC236}">
                  <a16:creationId xmlns:a16="http://schemas.microsoft.com/office/drawing/2014/main" id="{F8212900-E946-41E1-AAD9-72B03BAE0E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4888" y="1057275"/>
              <a:ext cx="0" cy="0"/>
            </a:xfrm>
            <a:prstGeom prst="line">
              <a:avLst/>
            </a:prstGeom>
            <a:noFill/>
            <a:ln w="23813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" name="Freeform 149">
              <a:extLst>
                <a:ext uri="{FF2B5EF4-FFF2-40B4-BE49-F238E27FC236}">
                  <a16:creationId xmlns:a16="http://schemas.microsoft.com/office/drawing/2014/main" id="{4011699C-6E01-455A-AAAC-F85B5A2A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63" y="939800"/>
              <a:ext cx="598488" cy="184150"/>
            </a:xfrm>
            <a:custGeom>
              <a:avLst/>
              <a:gdLst>
                <a:gd name="T0" fmla="*/ 2147483646 w 384"/>
                <a:gd name="T1" fmla="*/ 2147483646 h 118"/>
                <a:gd name="T2" fmla="*/ 2147483646 w 384"/>
                <a:gd name="T3" fmla="*/ 2147483646 h 118"/>
                <a:gd name="T4" fmla="*/ 2147483646 w 384"/>
                <a:gd name="T5" fmla="*/ 2147483646 h 118"/>
                <a:gd name="T6" fmla="*/ 2147483646 w 384"/>
                <a:gd name="T7" fmla="*/ 2147483646 h 118"/>
                <a:gd name="T8" fmla="*/ 2147483646 w 384"/>
                <a:gd name="T9" fmla="*/ 2147483646 h 118"/>
                <a:gd name="T10" fmla="*/ 2147483646 w 384"/>
                <a:gd name="T11" fmla="*/ 2147483646 h 118"/>
                <a:gd name="T12" fmla="*/ 2147483646 w 384"/>
                <a:gd name="T13" fmla="*/ 2147483646 h 118"/>
                <a:gd name="T14" fmla="*/ 2147483646 w 384"/>
                <a:gd name="T15" fmla="*/ 2147483646 h 118"/>
                <a:gd name="T16" fmla="*/ 2147483646 w 384"/>
                <a:gd name="T17" fmla="*/ 2147483646 h 118"/>
                <a:gd name="T18" fmla="*/ 0 w 384"/>
                <a:gd name="T19" fmla="*/ 2147483646 h 118"/>
                <a:gd name="T20" fmla="*/ 2147483646 w 384"/>
                <a:gd name="T21" fmla="*/ 2147483646 h 118"/>
                <a:gd name="T22" fmla="*/ 2147483646 w 384"/>
                <a:gd name="T23" fmla="*/ 2147483646 h 118"/>
                <a:gd name="T24" fmla="*/ 2147483646 w 384"/>
                <a:gd name="T25" fmla="*/ 2147483646 h 118"/>
                <a:gd name="T26" fmla="*/ 2147483646 w 384"/>
                <a:gd name="T27" fmla="*/ 0 h 118"/>
                <a:gd name="T28" fmla="*/ 2147483646 w 384"/>
                <a:gd name="T29" fmla="*/ 2147483646 h 118"/>
                <a:gd name="T30" fmla="*/ 2147483646 w 384"/>
                <a:gd name="T31" fmla="*/ 2147483646 h 118"/>
                <a:gd name="T32" fmla="*/ 2147483646 w 384"/>
                <a:gd name="T33" fmla="*/ 2147483646 h 118"/>
                <a:gd name="T34" fmla="*/ 2147483646 w 384"/>
                <a:gd name="T35" fmla="*/ 2147483646 h 118"/>
                <a:gd name="T36" fmla="*/ 2147483646 w 384"/>
                <a:gd name="T37" fmla="*/ 2147483646 h 118"/>
                <a:gd name="T38" fmla="*/ 2147483646 w 384"/>
                <a:gd name="T39" fmla="*/ 2147483646 h 11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84" h="118">
                  <a:moveTo>
                    <a:pt x="348" y="117"/>
                  </a:moveTo>
                  <a:cubicBezTo>
                    <a:pt x="347" y="117"/>
                    <a:pt x="346" y="117"/>
                    <a:pt x="345" y="117"/>
                  </a:cubicBezTo>
                  <a:cubicBezTo>
                    <a:pt x="343" y="116"/>
                    <a:pt x="341" y="114"/>
                    <a:pt x="341" y="112"/>
                  </a:cubicBezTo>
                  <a:cubicBezTo>
                    <a:pt x="325" y="53"/>
                    <a:pt x="289" y="31"/>
                    <a:pt x="289" y="31"/>
                  </a:cubicBezTo>
                  <a:cubicBezTo>
                    <a:pt x="280" y="26"/>
                    <a:pt x="243" y="16"/>
                    <a:pt x="192" y="16"/>
                  </a:cubicBezTo>
                  <a:cubicBezTo>
                    <a:pt x="141" y="16"/>
                    <a:pt x="104" y="26"/>
                    <a:pt x="96" y="31"/>
                  </a:cubicBezTo>
                  <a:cubicBezTo>
                    <a:pt x="95" y="31"/>
                    <a:pt x="60" y="53"/>
                    <a:pt x="44" y="112"/>
                  </a:cubicBezTo>
                  <a:cubicBezTo>
                    <a:pt x="43" y="114"/>
                    <a:pt x="42" y="116"/>
                    <a:pt x="39" y="117"/>
                  </a:cubicBezTo>
                  <a:cubicBezTo>
                    <a:pt x="37" y="118"/>
                    <a:pt x="35" y="118"/>
                    <a:pt x="32" y="116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46" y="52"/>
                    <a:pt x="74" y="25"/>
                    <a:pt x="88" y="17"/>
                  </a:cubicBezTo>
                  <a:cubicBezTo>
                    <a:pt x="101" y="9"/>
                    <a:pt x="144" y="0"/>
                    <a:pt x="192" y="0"/>
                  </a:cubicBezTo>
                  <a:cubicBezTo>
                    <a:pt x="240" y="0"/>
                    <a:pt x="283" y="9"/>
                    <a:pt x="297" y="17"/>
                  </a:cubicBezTo>
                  <a:cubicBezTo>
                    <a:pt x="310" y="25"/>
                    <a:pt x="338" y="52"/>
                    <a:pt x="353" y="98"/>
                  </a:cubicBezTo>
                  <a:cubicBezTo>
                    <a:pt x="377" y="85"/>
                    <a:pt x="377" y="85"/>
                    <a:pt x="377" y="85"/>
                  </a:cubicBezTo>
                  <a:cubicBezTo>
                    <a:pt x="384" y="99"/>
                    <a:pt x="384" y="99"/>
                    <a:pt x="384" y="99"/>
                  </a:cubicBezTo>
                  <a:cubicBezTo>
                    <a:pt x="352" y="116"/>
                    <a:pt x="352" y="116"/>
                    <a:pt x="352" y="116"/>
                  </a:cubicBezTo>
                  <a:cubicBezTo>
                    <a:pt x="351" y="117"/>
                    <a:pt x="350" y="117"/>
                    <a:pt x="348" y="117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" name="Line 150">
              <a:extLst>
                <a:ext uri="{FF2B5EF4-FFF2-40B4-BE49-F238E27FC236}">
                  <a16:creationId xmlns:a16="http://schemas.microsoft.com/office/drawing/2014/main" id="{552D1E88-F0E7-4D74-92C2-7BC5986C59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9538" y="1300163"/>
              <a:ext cx="0" cy="0"/>
            </a:xfrm>
            <a:prstGeom prst="line">
              <a:avLst/>
            </a:prstGeom>
            <a:noFill/>
            <a:ln w="23813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" name="Freeform 151">
              <a:extLst>
                <a:ext uri="{FF2B5EF4-FFF2-40B4-BE49-F238E27FC236}">
                  <a16:creationId xmlns:a16="http://schemas.microsoft.com/office/drawing/2014/main" id="{E8F69C42-7F80-438B-B977-05CBD6BDA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126" y="1166813"/>
              <a:ext cx="258763" cy="47625"/>
            </a:xfrm>
            <a:custGeom>
              <a:avLst/>
              <a:gdLst>
                <a:gd name="T0" fmla="*/ 2147483646 w 166"/>
                <a:gd name="T1" fmla="*/ 2147483646 h 30"/>
                <a:gd name="T2" fmla="*/ 2147483646 w 166"/>
                <a:gd name="T3" fmla="*/ 2147483646 h 30"/>
                <a:gd name="T4" fmla="*/ 2147483646 w 166"/>
                <a:gd name="T5" fmla="*/ 2147483646 h 30"/>
                <a:gd name="T6" fmla="*/ 2147483646 w 166"/>
                <a:gd name="T7" fmla="*/ 2147483646 h 30"/>
                <a:gd name="T8" fmla="*/ 2147483646 w 166"/>
                <a:gd name="T9" fmla="*/ 2147483646 h 30"/>
                <a:gd name="T10" fmla="*/ 2147483646 w 166"/>
                <a:gd name="T11" fmla="*/ 2147483646 h 30"/>
                <a:gd name="T12" fmla="*/ 0 w 166"/>
                <a:gd name="T13" fmla="*/ 2147483646 h 30"/>
                <a:gd name="T14" fmla="*/ 2147483646 w 166"/>
                <a:gd name="T15" fmla="*/ 2147483646 h 30"/>
                <a:gd name="T16" fmla="*/ 2147483646 w 166"/>
                <a:gd name="T17" fmla="*/ 0 h 30"/>
                <a:gd name="T18" fmla="*/ 2147483646 w 166"/>
                <a:gd name="T19" fmla="*/ 0 h 30"/>
                <a:gd name="T20" fmla="*/ 2147483646 w 166"/>
                <a:gd name="T21" fmla="*/ 2147483646 h 30"/>
                <a:gd name="T22" fmla="*/ 2147483646 w 166"/>
                <a:gd name="T23" fmla="*/ 2147483646 h 30"/>
                <a:gd name="T24" fmla="*/ 2147483646 w 166"/>
                <a:gd name="T25" fmla="*/ 2147483646 h 3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6" h="30">
                  <a:moveTo>
                    <a:pt x="158" y="30"/>
                  </a:moveTo>
                  <a:cubicBezTo>
                    <a:pt x="145" y="18"/>
                    <a:pt x="145" y="18"/>
                    <a:pt x="145" y="18"/>
                  </a:cubicBezTo>
                  <a:cubicBezTo>
                    <a:pt x="141" y="14"/>
                    <a:pt x="135" y="12"/>
                    <a:pt x="129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1" y="12"/>
                    <a:pt x="26" y="14"/>
                    <a:pt x="21" y="1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20" y="3"/>
                    <a:pt x="28" y="0"/>
                    <a:pt x="3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8" y="0"/>
                    <a:pt x="147" y="3"/>
                    <a:pt x="153" y="9"/>
                  </a:cubicBezTo>
                  <a:cubicBezTo>
                    <a:pt x="166" y="21"/>
                    <a:pt x="166" y="21"/>
                    <a:pt x="166" y="21"/>
                  </a:cubicBezTo>
                  <a:lnTo>
                    <a:pt x="158" y="30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7" name="Line 152">
              <a:extLst>
                <a:ext uri="{FF2B5EF4-FFF2-40B4-BE49-F238E27FC236}">
                  <a16:creationId xmlns:a16="http://schemas.microsoft.com/office/drawing/2014/main" id="{8319FFCD-064E-477C-8DD9-1B6FA04271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476" y="1300163"/>
              <a:ext cx="0" cy="0"/>
            </a:xfrm>
            <a:prstGeom prst="line">
              <a:avLst/>
            </a:prstGeom>
            <a:noFill/>
            <a:ln w="23813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" name="Freeform 153">
              <a:extLst>
                <a:ext uri="{FF2B5EF4-FFF2-40B4-BE49-F238E27FC236}">
                  <a16:creationId xmlns:a16="http://schemas.microsoft.com/office/drawing/2014/main" id="{E181F217-97DA-4FF6-A29B-5ADCC0FE9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76" y="1122363"/>
              <a:ext cx="130175" cy="236538"/>
            </a:xfrm>
            <a:custGeom>
              <a:avLst/>
              <a:gdLst>
                <a:gd name="T0" fmla="*/ 2147483646 w 83"/>
                <a:gd name="T1" fmla="*/ 2147483646 h 152"/>
                <a:gd name="T2" fmla="*/ 2147483646 w 83"/>
                <a:gd name="T3" fmla="*/ 2147483646 h 152"/>
                <a:gd name="T4" fmla="*/ 2147483646 w 83"/>
                <a:gd name="T5" fmla="*/ 2147483646 h 152"/>
                <a:gd name="T6" fmla="*/ 2147483646 w 83"/>
                <a:gd name="T7" fmla="*/ 2147483646 h 152"/>
                <a:gd name="T8" fmla="*/ 2147483646 w 83"/>
                <a:gd name="T9" fmla="*/ 2147483646 h 152"/>
                <a:gd name="T10" fmla="*/ 2147483646 w 83"/>
                <a:gd name="T11" fmla="*/ 2147483646 h 152"/>
                <a:gd name="T12" fmla="*/ 2147483646 w 83"/>
                <a:gd name="T13" fmla="*/ 2147483646 h 152"/>
                <a:gd name="T14" fmla="*/ 2147483646 w 83"/>
                <a:gd name="T15" fmla="*/ 2147483646 h 152"/>
                <a:gd name="T16" fmla="*/ 2147483646 w 83"/>
                <a:gd name="T17" fmla="*/ 2147483646 h 152"/>
                <a:gd name="T18" fmla="*/ 2147483646 w 83"/>
                <a:gd name="T19" fmla="*/ 2147483646 h 152"/>
                <a:gd name="T20" fmla="*/ 2147483646 w 83"/>
                <a:gd name="T21" fmla="*/ 2147483646 h 152"/>
                <a:gd name="T22" fmla="*/ 2147483646 w 83"/>
                <a:gd name="T23" fmla="*/ 2147483646 h 152"/>
                <a:gd name="T24" fmla="*/ 2147483646 w 83"/>
                <a:gd name="T25" fmla="*/ 2147483646 h 152"/>
                <a:gd name="T26" fmla="*/ 2147483646 w 83"/>
                <a:gd name="T27" fmla="*/ 2147483646 h 152"/>
                <a:gd name="T28" fmla="*/ 2147483646 w 83"/>
                <a:gd name="T29" fmla="*/ 0 h 152"/>
                <a:gd name="T30" fmla="*/ 2147483646 w 83"/>
                <a:gd name="T31" fmla="*/ 2147483646 h 152"/>
                <a:gd name="T32" fmla="*/ 2147483646 w 83"/>
                <a:gd name="T33" fmla="*/ 2147483646 h 152"/>
                <a:gd name="T34" fmla="*/ 2147483646 w 83"/>
                <a:gd name="T35" fmla="*/ 2147483646 h 152"/>
                <a:gd name="T36" fmla="*/ 2147483646 w 83"/>
                <a:gd name="T37" fmla="*/ 2147483646 h 152"/>
                <a:gd name="T38" fmla="*/ 2147483646 w 83"/>
                <a:gd name="T39" fmla="*/ 2147483646 h 152"/>
                <a:gd name="T40" fmla="*/ 2147483646 w 83"/>
                <a:gd name="T41" fmla="*/ 2147483646 h 152"/>
                <a:gd name="T42" fmla="*/ 2147483646 w 83"/>
                <a:gd name="T43" fmla="*/ 2147483646 h 152"/>
                <a:gd name="T44" fmla="*/ 2147483646 w 83"/>
                <a:gd name="T45" fmla="*/ 2147483646 h 15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3" h="152">
                  <a:moveTo>
                    <a:pt x="60" y="152"/>
                  </a:moveTo>
                  <a:cubicBezTo>
                    <a:pt x="25" y="152"/>
                    <a:pt x="25" y="152"/>
                    <a:pt x="25" y="152"/>
                  </a:cubicBezTo>
                  <a:cubicBezTo>
                    <a:pt x="13" y="152"/>
                    <a:pt x="3" y="143"/>
                    <a:pt x="3" y="132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32"/>
                    <a:pt x="19" y="132"/>
                    <a:pt x="19" y="132"/>
                  </a:cubicBezTo>
                  <a:cubicBezTo>
                    <a:pt x="19" y="134"/>
                    <a:pt x="21" y="136"/>
                    <a:pt x="25" y="136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4" y="136"/>
                    <a:pt x="67" y="134"/>
                    <a:pt x="67" y="132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3" y="52"/>
                    <a:pt x="7" y="51"/>
                    <a:pt x="4" y="47"/>
                  </a:cubicBezTo>
                  <a:cubicBezTo>
                    <a:pt x="1" y="43"/>
                    <a:pt x="0" y="39"/>
                    <a:pt x="2" y="34"/>
                  </a:cubicBezTo>
                  <a:cubicBezTo>
                    <a:pt x="7" y="22"/>
                    <a:pt x="17" y="12"/>
                    <a:pt x="30" y="5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1" y="23"/>
                    <a:pt x="25" y="28"/>
                    <a:pt x="21" y="33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5" y="18"/>
                    <a:pt x="78" y="18"/>
                    <a:pt x="80" y="20"/>
                  </a:cubicBezTo>
                  <a:cubicBezTo>
                    <a:pt x="82" y="21"/>
                    <a:pt x="83" y="24"/>
                    <a:pt x="83" y="26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43"/>
                    <a:pt x="73" y="152"/>
                    <a:pt x="60" y="15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" name="Freeform 154">
              <a:extLst>
                <a:ext uri="{FF2B5EF4-FFF2-40B4-BE49-F238E27FC236}">
                  <a16:creationId xmlns:a16="http://schemas.microsoft.com/office/drawing/2014/main" id="{C28E0062-8D5A-4BD3-B5B3-6E33DA845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826" y="1263650"/>
              <a:ext cx="279400" cy="49213"/>
            </a:xfrm>
            <a:custGeom>
              <a:avLst/>
              <a:gdLst>
                <a:gd name="T0" fmla="*/ 2147483646 w 179"/>
                <a:gd name="T1" fmla="*/ 2147483646 h 31"/>
                <a:gd name="T2" fmla="*/ 2147483646 w 179"/>
                <a:gd name="T3" fmla="*/ 2147483646 h 31"/>
                <a:gd name="T4" fmla="*/ 2147483646 w 179"/>
                <a:gd name="T5" fmla="*/ 2147483646 h 31"/>
                <a:gd name="T6" fmla="*/ 0 w 179"/>
                <a:gd name="T7" fmla="*/ 2147483646 h 31"/>
                <a:gd name="T8" fmla="*/ 2147483646 w 179"/>
                <a:gd name="T9" fmla="*/ 0 h 31"/>
                <a:gd name="T10" fmla="*/ 2147483646 w 179"/>
                <a:gd name="T11" fmla="*/ 2147483646 h 31"/>
                <a:gd name="T12" fmla="*/ 2147483646 w 179"/>
                <a:gd name="T13" fmla="*/ 2147483646 h 31"/>
                <a:gd name="T14" fmla="*/ 2147483646 w 179"/>
                <a:gd name="T15" fmla="*/ 2147483646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9" h="31">
                  <a:moveTo>
                    <a:pt x="179" y="31"/>
                  </a:move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3" y="31"/>
                    <a:pt x="32" y="3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179" y="15"/>
                    <a:pt x="179" y="15"/>
                    <a:pt x="179" y="15"/>
                  </a:cubicBezTo>
                  <a:lnTo>
                    <a:pt x="179" y="31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0" name="Freeform 155">
              <a:extLst>
                <a:ext uri="{FF2B5EF4-FFF2-40B4-BE49-F238E27FC236}">
                  <a16:creationId xmlns:a16="http://schemas.microsoft.com/office/drawing/2014/main" id="{9DA7B114-4AA7-4DD1-BCBE-6A11D86BE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776" y="1263650"/>
              <a:ext cx="123825" cy="49213"/>
            </a:xfrm>
            <a:custGeom>
              <a:avLst/>
              <a:gdLst>
                <a:gd name="T0" fmla="*/ 2147483646 w 80"/>
                <a:gd name="T1" fmla="*/ 2147483646 h 31"/>
                <a:gd name="T2" fmla="*/ 0 w 80"/>
                <a:gd name="T3" fmla="*/ 2147483646 h 31"/>
                <a:gd name="T4" fmla="*/ 0 w 80"/>
                <a:gd name="T5" fmla="*/ 2147483646 h 31"/>
                <a:gd name="T6" fmla="*/ 2147483646 w 80"/>
                <a:gd name="T7" fmla="*/ 2147483646 h 31"/>
                <a:gd name="T8" fmla="*/ 2147483646 w 80"/>
                <a:gd name="T9" fmla="*/ 0 h 31"/>
                <a:gd name="T10" fmla="*/ 2147483646 w 80"/>
                <a:gd name="T11" fmla="*/ 2147483646 h 31"/>
                <a:gd name="T12" fmla="*/ 2147483646 w 80"/>
                <a:gd name="T13" fmla="*/ 2147483646 h 31"/>
                <a:gd name="T14" fmla="*/ 2147483646 w 80"/>
                <a:gd name="T15" fmla="*/ 2147483646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0" h="31">
                  <a:moveTo>
                    <a:pt x="45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31"/>
                    <a:pt x="46" y="31"/>
                    <a:pt x="45" y="3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1" name="Line 156">
              <a:extLst>
                <a:ext uri="{FF2B5EF4-FFF2-40B4-BE49-F238E27FC236}">
                  <a16:creationId xmlns:a16="http://schemas.microsoft.com/office/drawing/2014/main" id="{D9CD4A80-7CC8-41C1-992B-7A12B523E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3026" y="1204913"/>
              <a:ext cx="0" cy="0"/>
            </a:xfrm>
            <a:prstGeom prst="line">
              <a:avLst/>
            </a:prstGeom>
            <a:noFill/>
            <a:ln w="6350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2" name="Oval 158">
              <a:extLst>
                <a:ext uri="{FF2B5EF4-FFF2-40B4-BE49-F238E27FC236}">
                  <a16:creationId xmlns:a16="http://schemas.microsoft.com/office/drawing/2014/main" id="{AC80F383-B44F-45AF-9637-8B6A26CE2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238" y="1273175"/>
              <a:ext cx="52388" cy="53975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3" name="Oval 159">
              <a:extLst>
                <a:ext uri="{FF2B5EF4-FFF2-40B4-BE49-F238E27FC236}">
                  <a16:creationId xmlns:a16="http://schemas.microsoft.com/office/drawing/2014/main" id="{91BD1EA8-6769-447A-8E18-A590794EC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6201" y="1273175"/>
              <a:ext cx="52388" cy="53975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" name="Freeform 160">
              <a:extLst>
                <a:ext uri="{FF2B5EF4-FFF2-40B4-BE49-F238E27FC236}">
                  <a16:creationId xmlns:a16="http://schemas.microsoft.com/office/drawing/2014/main" id="{70D8AE43-F803-4B09-9C19-7BB059730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551" y="1103313"/>
              <a:ext cx="52388" cy="65088"/>
            </a:xfrm>
            <a:custGeom>
              <a:avLst/>
              <a:gdLst>
                <a:gd name="T0" fmla="*/ 2147483646 w 33"/>
                <a:gd name="T1" fmla="*/ 2147483646 h 41"/>
                <a:gd name="T2" fmla="*/ 0 w 33"/>
                <a:gd name="T3" fmla="*/ 2147483646 h 41"/>
                <a:gd name="T4" fmla="*/ 2147483646 w 33"/>
                <a:gd name="T5" fmla="*/ 0 h 41"/>
                <a:gd name="T6" fmla="*/ 2147483646 w 33"/>
                <a:gd name="T7" fmla="*/ 2147483646 h 41"/>
                <a:gd name="T8" fmla="*/ 2147483646 w 33"/>
                <a:gd name="T9" fmla="*/ 2147483646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1">
                  <a:moveTo>
                    <a:pt x="14" y="41"/>
                  </a:moveTo>
                  <a:lnTo>
                    <a:pt x="0" y="33"/>
                  </a:lnTo>
                  <a:lnTo>
                    <a:pt x="19" y="0"/>
                  </a:lnTo>
                  <a:lnTo>
                    <a:pt x="33" y="8"/>
                  </a:lnTo>
                  <a:lnTo>
                    <a:pt x="14" y="41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5" name="Freeform 161">
              <a:extLst>
                <a:ext uri="{FF2B5EF4-FFF2-40B4-BE49-F238E27FC236}">
                  <a16:creationId xmlns:a16="http://schemas.microsoft.com/office/drawing/2014/main" id="{92CAC77D-53D6-4809-A1F1-A6FAB8752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076" y="1103313"/>
              <a:ext cx="52388" cy="65088"/>
            </a:xfrm>
            <a:custGeom>
              <a:avLst/>
              <a:gdLst>
                <a:gd name="T0" fmla="*/ 2147483646 w 33"/>
                <a:gd name="T1" fmla="*/ 2147483646 h 41"/>
                <a:gd name="T2" fmla="*/ 0 w 33"/>
                <a:gd name="T3" fmla="*/ 2147483646 h 41"/>
                <a:gd name="T4" fmla="*/ 2147483646 w 33"/>
                <a:gd name="T5" fmla="*/ 0 h 41"/>
                <a:gd name="T6" fmla="*/ 2147483646 w 33"/>
                <a:gd name="T7" fmla="*/ 2147483646 h 41"/>
                <a:gd name="T8" fmla="*/ 2147483646 w 33"/>
                <a:gd name="T9" fmla="*/ 2147483646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1">
                  <a:moveTo>
                    <a:pt x="19" y="41"/>
                  </a:moveTo>
                  <a:lnTo>
                    <a:pt x="0" y="8"/>
                  </a:lnTo>
                  <a:lnTo>
                    <a:pt x="13" y="0"/>
                  </a:lnTo>
                  <a:lnTo>
                    <a:pt x="33" y="33"/>
                  </a:lnTo>
                  <a:lnTo>
                    <a:pt x="19" y="41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6" name="Freeform 162">
              <a:extLst>
                <a:ext uri="{FF2B5EF4-FFF2-40B4-BE49-F238E27FC236}">
                  <a16:creationId xmlns:a16="http://schemas.microsoft.com/office/drawing/2014/main" id="{C175855D-A829-4F6A-BCEE-B0458D42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801" y="995363"/>
              <a:ext cx="50800" cy="146050"/>
            </a:xfrm>
            <a:custGeom>
              <a:avLst/>
              <a:gdLst>
                <a:gd name="T0" fmla="*/ 2147483646 w 32"/>
                <a:gd name="T1" fmla="*/ 2147483646 h 93"/>
                <a:gd name="T2" fmla="*/ 0 w 32"/>
                <a:gd name="T3" fmla="*/ 2147483646 h 93"/>
                <a:gd name="T4" fmla="*/ 0 w 32"/>
                <a:gd name="T5" fmla="*/ 2147483646 h 93"/>
                <a:gd name="T6" fmla="*/ 2147483646 w 32"/>
                <a:gd name="T7" fmla="*/ 0 h 93"/>
                <a:gd name="T8" fmla="*/ 2147483646 w 32"/>
                <a:gd name="T9" fmla="*/ 2147483646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93">
                  <a:moveTo>
                    <a:pt x="6" y="93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23" y="65"/>
                    <a:pt x="23" y="28"/>
                    <a:pt x="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2" y="26"/>
                    <a:pt x="32" y="67"/>
                    <a:pt x="6" y="93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7" name="Freeform 163">
              <a:extLst>
                <a:ext uri="{FF2B5EF4-FFF2-40B4-BE49-F238E27FC236}">
                  <a16:creationId xmlns:a16="http://schemas.microsoft.com/office/drawing/2014/main" id="{013E0087-D1D1-4772-B1BB-CF486E01B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926" y="1012825"/>
              <a:ext cx="30163" cy="109538"/>
            </a:xfrm>
            <a:custGeom>
              <a:avLst/>
              <a:gdLst>
                <a:gd name="T0" fmla="*/ 2147483646 w 20"/>
                <a:gd name="T1" fmla="*/ 2147483646 h 70"/>
                <a:gd name="T2" fmla="*/ 0 w 20"/>
                <a:gd name="T3" fmla="*/ 2147483646 h 70"/>
                <a:gd name="T4" fmla="*/ 2147483646 w 20"/>
                <a:gd name="T5" fmla="*/ 2147483646 h 70"/>
                <a:gd name="T6" fmla="*/ 0 w 20"/>
                <a:gd name="T7" fmla="*/ 2147483646 h 70"/>
                <a:gd name="T8" fmla="*/ 2147483646 w 20"/>
                <a:gd name="T9" fmla="*/ 0 h 70"/>
                <a:gd name="T10" fmla="*/ 2147483646 w 20"/>
                <a:gd name="T11" fmla="*/ 2147483646 h 70"/>
                <a:gd name="T12" fmla="*/ 2147483646 w 20"/>
                <a:gd name="T13" fmla="*/ 2147483646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70">
                  <a:moveTo>
                    <a:pt x="6" y="7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8" y="57"/>
                    <a:pt x="12" y="47"/>
                    <a:pt x="12" y="35"/>
                  </a:cubicBezTo>
                  <a:cubicBezTo>
                    <a:pt x="12" y="24"/>
                    <a:pt x="8" y="14"/>
                    <a:pt x="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5" y="10"/>
                    <a:pt x="20" y="22"/>
                    <a:pt x="20" y="35"/>
                  </a:cubicBezTo>
                  <a:cubicBezTo>
                    <a:pt x="20" y="49"/>
                    <a:pt x="15" y="61"/>
                    <a:pt x="6" y="70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8" name="Freeform 164">
              <a:extLst>
                <a:ext uri="{FF2B5EF4-FFF2-40B4-BE49-F238E27FC236}">
                  <a16:creationId xmlns:a16="http://schemas.microsoft.com/office/drawing/2014/main" id="{ED8448F0-A794-4937-890A-BBD373414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463" y="1031875"/>
              <a:ext cx="28575" cy="73025"/>
            </a:xfrm>
            <a:custGeom>
              <a:avLst/>
              <a:gdLst>
                <a:gd name="T0" fmla="*/ 2147483646 w 19"/>
                <a:gd name="T1" fmla="*/ 2147483646 h 47"/>
                <a:gd name="T2" fmla="*/ 0 w 19"/>
                <a:gd name="T3" fmla="*/ 2147483646 h 47"/>
                <a:gd name="T4" fmla="*/ 0 w 19"/>
                <a:gd name="T5" fmla="*/ 2147483646 h 47"/>
                <a:gd name="T6" fmla="*/ 2147483646 w 19"/>
                <a:gd name="T7" fmla="*/ 0 h 47"/>
                <a:gd name="T8" fmla="*/ 2147483646 w 19"/>
                <a:gd name="T9" fmla="*/ 2147483646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47">
                  <a:moveTo>
                    <a:pt x="6" y="47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10" y="32"/>
                    <a:pt x="10" y="15"/>
                    <a:pt x="0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13"/>
                    <a:pt x="19" y="34"/>
                    <a:pt x="6" y="47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9" name="Freeform 165">
              <a:extLst>
                <a:ext uri="{FF2B5EF4-FFF2-40B4-BE49-F238E27FC236}">
                  <a16:creationId xmlns:a16="http://schemas.microsoft.com/office/drawing/2014/main" id="{58891B8F-3DF7-417C-AB0E-21F36A4E7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001" y="995363"/>
              <a:ext cx="49213" cy="146050"/>
            </a:xfrm>
            <a:custGeom>
              <a:avLst/>
              <a:gdLst>
                <a:gd name="T0" fmla="*/ 2147483646 w 31"/>
                <a:gd name="T1" fmla="*/ 2147483646 h 93"/>
                <a:gd name="T2" fmla="*/ 2147483646 w 31"/>
                <a:gd name="T3" fmla="*/ 0 h 93"/>
                <a:gd name="T4" fmla="*/ 2147483646 w 31"/>
                <a:gd name="T5" fmla="*/ 2147483646 h 93"/>
                <a:gd name="T6" fmla="*/ 2147483646 w 31"/>
                <a:gd name="T7" fmla="*/ 2147483646 h 93"/>
                <a:gd name="T8" fmla="*/ 2147483646 w 31"/>
                <a:gd name="T9" fmla="*/ 2147483646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93">
                  <a:moveTo>
                    <a:pt x="25" y="93"/>
                  </a:moveTo>
                  <a:cubicBezTo>
                    <a:pt x="0" y="67"/>
                    <a:pt x="0" y="26"/>
                    <a:pt x="25" y="0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8" y="28"/>
                    <a:pt x="8" y="65"/>
                    <a:pt x="31" y="87"/>
                  </a:cubicBezTo>
                  <a:lnTo>
                    <a:pt x="25" y="93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0" name="Freeform 166">
              <a:extLst>
                <a:ext uri="{FF2B5EF4-FFF2-40B4-BE49-F238E27FC236}">
                  <a16:creationId xmlns:a16="http://schemas.microsoft.com/office/drawing/2014/main" id="{A0ABAE47-FD49-4998-B28E-8925509A6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7926" y="1012825"/>
              <a:ext cx="31750" cy="109538"/>
            </a:xfrm>
            <a:custGeom>
              <a:avLst/>
              <a:gdLst>
                <a:gd name="T0" fmla="*/ 2147483646 w 20"/>
                <a:gd name="T1" fmla="*/ 2147483646 h 70"/>
                <a:gd name="T2" fmla="*/ 0 w 20"/>
                <a:gd name="T3" fmla="*/ 2147483646 h 70"/>
                <a:gd name="T4" fmla="*/ 2147483646 w 20"/>
                <a:gd name="T5" fmla="*/ 0 h 70"/>
                <a:gd name="T6" fmla="*/ 2147483646 w 20"/>
                <a:gd name="T7" fmla="*/ 2147483646 h 70"/>
                <a:gd name="T8" fmla="*/ 2147483646 w 20"/>
                <a:gd name="T9" fmla="*/ 2147483646 h 70"/>
                <a:gd name="T10" fmla="*/ 2147483646 w 20"/>
                <a:gd name="T11" fmla="*/ 2147483646 h 70"/>
                <a:gd name="T12" fmla="*/ 2147483646 w 20"/>
                <a:gd name="T13" fmla="*/ 2147483646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70">
                  <a:moveTo>
                    <a:pt x="14" y="70"/>
                  </a:moveTo>
                  <a:cubicBezTo>
                    <a:pt x="5" y="61"/>
                    <a:pt x="0" y="49"/>
                    <a:pt x="0" y="35"/>
                  </a:cubicBezTo>
                  <a:cubicBezTo>
                    <a:pt x="0" y="22"/>
                    <a:pt x="5" y="10"/>
                    <a:pt x="14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2" y="14"/>
                    <a:pt x="8" y="24"/>
                    <a:pt x="8" y="35"/>
                  </a:cubicBezTo>
                  <a:cubicBezTo>
                    <a:pt x="8" y="47"/>
                    <a:pt x="12" y="57"/>
                    <a:pt x="20" y="65"/>
                  </a:cubicBezTo>
                  <a:lnTo>
                    <a:pt x="14" y="70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1" name="Freeform 167">
              <a:extLst>
                <a:ext uri="{FF2B5EF4-FFF2-40B4-BE49-F238E27FC236}">
                  <a16:creationId xmlns:a16="http://schemas.microsoft.com/office/drawing/2014/main" id="{55D5B704-44D4-4DD4-AE8C-97DFB346D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976" y="1031875"/>
              <a:ext cx="30163" cy="73025"/>
            </a:xfrm>
            <a:custGeom>
              <a:avLst/>
              <a:gdLst>
                <a:gd name="T0" fmla="*/ 2147483646 w 19"/>
                <a:gd name="T1" fmla="*/ 2147483646 h 47"/>
                <a:gd name="T2" fmla="*/ 2147483646 w 19"/>
                <a:gd name="T3" fmla="*/ 0 h 47"/>
                <a:gd name="T4" fmla="*/ 2147483646 w 19"/>
                <a:gd name="T5" fmla="*/ 2147483646 h 47"/>
                <a:gd name="T6" fmla="*/ 2147483646 w 19"/>
                <a:gd name="T7" fmla="*/ 2147483646 h 47"/>
                <a:gd name="T8" fmla="*/ 2147483646 w 19"/>
                <a:gd name="T9" fmla="*/ 2147483646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47">
                  <a:moveTo>
                    <a:pt x="14" y="47"/>
                  </a:moveTo>
                  <a:cubicBezTo>
                    <a:pt x="0" y="34"/>
                    <a:pt x="0" y="13"/>
                    <a:pt x="14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9" y="15"/>
                    <a:pt x="9" y="32"/>
                    <a:pt x="19" y="42"/>
                  </a:cubicBezTo>
                  <a:lnTo>
                    <a:pt x="14" y="47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2" name="Oval 168">
              <a:extLst>
                <a:ext uri="{FF2B5EF4-FFF2-40B4-BE49-F238E27FC236}">
                  <a16:creationId xmlns:a16="http://schemas.microsoft.com/office/drawing/2014/main" id="{27AABAC4-FCDC-4DE6-9552-44D7875C6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251" y="1049338"/>
              <a:ext cx="36513" cy="36513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3" name="Freeform 169">
              <a:extLst>
                <a:ext uri="{FF2B5EF4-FFF2-40B4-BE49-F238E27FC236}">
                  <a16:creationId xmlns:a16="http://schemas.microsoft.com/office/drawing/2014/main" id="{0A2F6005-02A6-412E-87C1-35D012F3D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388" y="1001713"/>
              <a:ext cx="98425" cy="290513"/>
            </a:xfrm>
            <a:custGeom>
              <a:avLst/>
              <a:gdLst>
                <a:gd name="T0" fmla="*/ 2147483646 w 63"/>
                <a:gd name="T1" fmla="*/ 2147483646 h 186"/>
                <a:gd name="T2" fmla="*/ 2147483646 w 63"/>
                <a:gd name="T3" fmla="*/ 0 h 186"/>
                <a:gd name="T4" fmla="*/ 2147483646 w 63"/>
                <a:gd name="T5" fmla="*/ 2147483646 h 186"/>
                <a:gd name="T6" fmla="*/ 2147483646 w 63"/>
                <a:gd name="T7" fmla="*/ 2147483646 h 186"/>
                <a:gd name="T8" fmla="*/ 2147483646 w 63"/>
                <a:gd name="T9" fmla="*/ 2147483646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186">
                  <a:moveTo>
                    <a:pt x="51" y="186"/>
                  </a:moveTo>
                  <a:cubicBezTo>
                    <a:pt x="0" y="135"/>
                    <a:pt x="0" y="51"/>
                    <a:pt x="51" y="0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18" y="57"/>
                    <a:pt x="18" y="129"/>
                    <a:pt x="63" y="174"/>
                  </a:cubicBezTo>
                  <a:lnTo>
                    <a:pt x="51" y="186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4" name="Freeform 170">
              <a:extLst>
                <a:ext uri="{FF2B5EF4-FFF2-40B4-BE49-F238E27FC236}">
                  <a16:creationId xmlns:a16="http://schemas.microsoft.com/office/drawing/2014/main" id="{A206BE45-0B92-483E-81C9-46C2A82E2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238" y="1038225"/>
              <a:ext cx="63500" cy="217488"/>
            </a:xfrm>
            <a:custGeom>
              <a:avLst/>
              <a:gdLst>
                <a:gd name="T0" fmla="*/ 2147483646 w 40"/>
                <a:gd name="T1" fmla="*/ 2147483646 h 140"/>
                <a:gd name="T2" fmla="*/ 0 w 40"/>
                <a:gd name="T3" fmla="*/ 2147483646 h 140"/>
                <a:gd name="T4" fmla="*/ 2147483646 w 40"/>
                <a:gd name="T5" fmla="*/ 0 h 140"/>
                <a:gd name="T6" fmla="*/ 2147483646 w 40"/>
                <a:gd name="T7" fmla="*/ 2147483646 h 140"/>
                <a:gd name="T8" fmla="*/ 2147483646 w 40"/>
                <a:gd name="T9" fmla="*/ 2147483646 h 140"/>
                <a:gd name="T10" fmla="*/ 2147483646 w 40"/>
                <a:gd name="T11" fmla="*/ 2147483646 h 140"/>
                <a:gd name="T12" fmla="*/ 2147483646 w 40"/>
                <a:gd name="T13" fmla="*/ 2147483646 h 1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" h="140">
                  <a:moveTo>
                    <a:pt x="29" y="140"/>
                  </a:moveTo>
                  <a:cubicBezTo>
                    <a:pt x="10" y="121"/>
                    <a:pt x="0" y="96"/>
                    <a:pt x="0" y="70"/>
                  </a:cubicBezTo>
                  <a:cubicBezTo>
                    <a:pt x="0" y="44"/>
                    <a:pt x="10" y="19"/>
                    <a:pt x="29" y="0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25" y="27"/>
                    <a:pt x="16" y="48"/>
                    <a:pt x="16" y="70"/>
                  </a:cubicBezTo>
                  <a:cubicBezTo>
                    <a:pt x="16" y="92"/>
                    <a:pt x="25" y="113"/>
                    <a:pt x="40" y="129"/>
                  </a:cubicBezTo>
                  <a:lnTo>
                    <a:pt x="29" y="140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5" name="Freeform 171">
              <a:extLst>
                <a:ext uri="{FF2B5EF4-FFF2-40B4-BE49-F238E27FC236}">
                  <a16:creationId xmlns:a16="http://schemas.microsoft.com/office/drawing/2014/main" id="{A9A7D7C4-1067-4BA1-B9FA-12A97C226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201" y="1001713"/>
              <a:ext cx="76200" cy="290513"/>
            </a:xfrm>
            <a:custGeom>
              <a:avLst/>
              <a:gdLst>
                <a:gd name="T0" fmla="*/ 2147483646 w 49"/>
                <a:gd name="T1" fmla="*/ 2147483646 h 186"/>
                <a:gd name="T2" fmla="*/ 0 w 49"/>
                <a:gd name="T3" fmla="*/ 2147483646 h 186"/>
                <a:gd name="T4" fmla="*/ 2147483646 w 49"/>
                <a:gd name="T5" fmla="*/ 2147483646 h 186"/>
                <a:gd name="T6" fmla="*/ 0 w 49"/>
                <a:gd name="T7" fmla="*/ 2147483646 h 186"/>
                <a:gd name="T8" fmla="*/ 2147483646 w 49"/>
                <a:gd name="T9" fmla="*/ 0 h 186"/>
                <a:gd name="T10" fmla="*/ 2147483646 w 49"/>
                <a:gd name="T11" fmla="*/ 2147483646 h 186"/>
                <a:gd name="T12" fmla="*/ 2147483646 w 49"/>
                <a:gd name="T13" fmla="*/ 2147483646 h 1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186">
                  <a:moveTo>
                    <a:pt x="11" y="186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22" y="153"/>
                    <a:pt x="33" y="124"/>
                    <a:pt x="33" y="93"/>
                  </a:cubicBezTo>
                  <a:cubicBezTo>
                    <a:pt x="33" y="62"/>
                    <a:pt x="22" y="33"/>
                    <a:pt x="0" y="1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6" y="25"/>
                    <a:pt x="49" y="58"/>
                    <a:pt x="49" y="93"/>
                  </a:cubicBezTo>
                  <a:cubicBezTo>
                    <a:pt x="49" y="128"/>
                    <a:pt x="36" y="161"/>
                    <a:pt x="11" y="186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6" name="Freeform 172">
              <a:extLst>
                <a:ext uri="{FF2B5EF4-FFF2-40B4-BE49-F238E27FC236}">
                  <a16:creationId xmlns:a16="http://schemas.microsoft.com/office/drawing/2014/main" id="{9FF7F71B-4A38-4BDE-8711-05DE1B75E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276" y="1038225"/>
              <a:ext cx="77788" cy="217488"/>
            </a:xfrm>
            <a:custGeom>
              <a:avLst/>
              <a:gdLst>
                <a:gd name="T0" fmla="*/ 2147483646 w 50"/>
                <a:gd name="T1" fmla="*/ 2147483646 h 140"/>
                <a:gd name="T2" fmla="*/ 0 w 50"/>
                <a:gd name="T3" fmla="*/ 2147483646 h 140"/>
                <a:gd name="T4" fmla="*/ 0 w 50"/>
                <a:gd name="T5" fmla="*/ 2147483646 h 140"/>
                <a:gd name="T6" fmla="*/ 2147483646 w 50"/>
                <a:gd name="T7" fmla="*/ 0 h 140"/>
                <a:gd name="T8" fmla="*/ 2147483646 w 50"/>
                <a:gd name="T9" fmla="*/ 2147483646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40">
                  <a:moveTo>
                    <a:pt x="12" y="140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33" y="96"/>
                    <a:pt x="33" y="44"/>
                    <a:pt x="0" y="1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0" y="39"/>
                    <a:pt x="50" y="101"/>
                    <a:pt x="12" y="140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37" name="图片 13">
            <a:extLst>
              <a:ext uri="{FF2B5EF4-FFF2-40B4-BE49-F238E27FC236}">
                <a16:creationId xmlns:a16="http://schemas.microsoft.com/office/drawing/2014/main" id="{A678BE63-B17B-4EBA-B8F4-C025BDA4F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131" y="6345999"/>
            <a:ext cx="304296" cy="432000"/>
          </a:xfrm>
          <a:prstGeom prst="rect">
            <a:avLst/>
          </a:prstGeom>
          <a:effectLst/>
        </p:spPr>
      </p:pic>
      <p:grpSp>
        <p:nvGrpSpPr>
          <p:cNvPr id="639" name="组合 628">
            <a:extLst>
              <a:ext uri="{FF2B5EF4-FFF2-40B4-BE49-F238E27FC236}">
                <a16:creationId xmlns:a16="http://schemas.microsoft.com/office/drawing/2014/main" id="{72AA55E4-C9BD-4BCB-A534-44A2DB5C359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82122" y="6345999"/>
            <a:ext cx="590148" cy="432000"/>
            <a:chOff x="2181225" y="1803400"/>
            <a:chExt cx="571500" cy="431800"/>
          </a:xfrm>
        </p:grpSpPr>
        <p:sp>
          <p:nvSpPr>
            <p:cNvPr id="670" name="Freeform 388">
              <a:extLst>
                <a:ext uri="{FF2B5EF4-FFF2-40B4-BE49-F238E27FC236}">
                  <a16:creationId xmlns:a16="http://schemas.microsoft.com/office/drawing/2014/main" id="{EE588B6A-3999-4FCC-B21F-9E1D8D7BB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1225" y="1803400"/>
              <a:ext cx="571500" cy="431800"/>
            </a:xfrm>
            <a:custGeom>
              <a:avLst/>
              <a:gdLst>
                <a:gd name="T0" fmla="*/ 2147483646 w 264"/>
                <a:gd name="T1" fmla="*/ 2147483646 h 199"/>
                <a:gd name="T2" fmla="*/ 2147483646 w 264"/>
                <a:gd name="T3" fmla="*/ 2147483646 h 199"/>
                <a:gd name="T4" fmla="*/ 2147483646 w 264"/>
                <a:gd name="T5" fmla="*/ 2147483646 h 199"/>
                <a:gd name="T6" fmla="*/ 2147483646 w 264"/>
                <a:gd name="T7" fmla="*/ 2147483646 h 199"/>
                <a:gd name="T8" fmla="*/ 2147483646 w 264"/>
                <a:gd name="T9" fmla="*/ 2147483646 h 199"/>
                <a:gd name="T10" fmla="*/ 2147483646 w 264"/>
                <a:gd name="T11" fmla="*/ 2147483646 h 199"/>
                <a:gd name="T12" fmla="*/ 2147483646 w 264"/>
                <a:gd name="T13" fmla="*/ 2147483646 h 199"/>
                <a:gd name="T14" fmla="*/ 2147483646 w 264"/>
                <a:gd name="T15" fmla="*/ 2147483646 h 199"/>
                <a:gd name="T16" fmla="*/ 2147483646 w 264"/>
                <a:gd name="T17" fmla="*/ 2147483646 h 199"/>
                <a:gd name="T18" fmla="*/ 2147483646 w 264"/>
                <a:gd name="T19" fmla="*/ 2147483646 h 199"/>
                <a:gd name="T20" fmla="*/ 2147483646 w 264"/>
                <a:gd name="T21" fmla="*/ 2147483646 h 199"/>
                <a:gd name="T22" fmla="*/ 2147483646 w 264"/>
                <a:gd name="T23" fmla="*/ 2147483646 h 199"/>
                <a:gd name="T24" fmla="*/ 2147483646 w 264"/>
                <a:gd name="T25" fmla="*/ 2147483646 h 199"/>
                <a:gd name="T26" fmla="*/ 2147483646 w 264"/>
                <a:gd name="T27" fmla="*/ 2147483646 h 199"/>
                <a:gd name="T28" fmla="*/ 2147483646 w 264"/>
                <a:gd name="T29" fmla="*/ 2147483646 h 199"/>
                <a:gd name="T30" fmla="*/ 2147483646 w 264"/>
                <a:gd name="T31" fmla="*/ 2147483646 h 199"/>
                <a:gd name="T32" fmla="*/ 2147483646 w 264"/>
                <a:gd name="T33" fmla="*/ 2147483646 h 199"/>
                <a:gd name="T34" fmla="*/ 2147483646 w 264"/>
                <a:gd name="T35" fmla="*/ 2147483646 h 199"/>
                <a:gd name="T36" fmla="*/ 2147483646 w 264"/>
                <a:gd name="T37" fmla="*/ 2147483646 h 199"/>
                <a:gd name="T38" fmla="*/ 2147483646 w 264"/>
                <a:gd name="T39" fmla="*/ 2147483646 h 199"/>
                <a:gd name="T40" fmla="*/ 2147483646 w 264"/>
                <a:gd name="T41" fmla="*/ 2147483646 h 199"/>
                <a:gd name="T42" fmla="*/ 2147483646 w 264"/>
                <a:gd name="T43" fmla="*/ 2147483646 h 199"/>
                <a:gd name="T44" fmla="*/ 2147483646 w 264"/>
                <a:gd name="T45" fmla="*/ 2147483646 h 199"/>
                <a:gd name="T46" fmla="*/ 2147483646 w 264"/>
                <a:gd name="T47" fmla="*/ 2147483646 h 199"/>
                <a:gd name="T48" fmla="*/ 2147483646 w 264"/>
                <a:gd name="T49" fmla="*/ 2147483646 h 199"/>
                <a:gd name="T50" fmla="*/ 2147483646 w 264"/>
                <a:gd name="T51" fmla="*/ 2147483646 h 199"/>
                <a:gd name="T52" fmla="*/ 2147483646 w 264"/>
                <a:gd name="T53" fmla="*/ 2147483646 h 199"/>
                <a:gd name="T54" fmla="*/ 2147483646 w 264"/>
                <a:gd name="T55" fmla="*/ 2147483646 h 199"/>
                <a:gd name="T56" fmla="*/ 2147483646 w 264"/>
                <a:gd name="T57" fmla="*/ 2147483646 h 199"/>
                <a:gd name="T58" fmla="*/ 2147483646 w 264"/>
                <a:gd name="T59" fmla="*/ 2147483646 h 199"/>
                <a:gd name="T60" fmla="*/ 2147483646 w 264"/>
                <a:gd name="T61" fmla="*/ 2147483646 h 199"/>
                <a:gd name="T62" fmla="*/ 2147483646 w 264"/>
                <a:gd name="T63" fmla="*/ 2147483646 h 199"/>
                <a:gd name="T64" fmla="*/ 0 w 264"/>
                <a:gd name="T65" fmla="*/ 2147483646 h 199"/>
                <a:gd name="T66" fmla="*/ 2147483646 w 264"/>
                <a:gd name="T67" fmla="*/ 2147483646 h 199"/>
                <a:gd name="T68" fmla="*/ 2147483646 w 264"/>
                <a:gd name="T69" fmla="*/ 2147483646 h 199"/>
                <a:gd name="T70" fmla="*/ 2147483646 w 264"/>
                <a:gd name="T71" fmla="*/ 2147483646 h 199"/>
                <a:gd name="T72" fmla="*/ 2147483646 w 264"/>
                <a:gd name="T73" fmla="*/ 2147483646 h 199"/>
                <a:gd name="T74" fmla="*/ 2147483646 w 264"/>
                <a:gd name="T75" fmla="*/ 2147483646 h 199"/>
                <a:gd name="T76" fmla="*/ 2147483646 w 264"/>
                <a:gd name="T77" fmla="*/ 2147483646 h 199"/>
                <a:gd name="T78" fmla="*/ 2147483646 w 264"/>
                <a:gd name="T79" fmla="*/ 2147483646 h 199"/>
                <a:gd name="T80" fmla="*/ 2147483646 w 264"/>
                <a:gd name="T81" fmla="*/ 2147483646 h 199"/>
                <a:gd name="T82" fmla="*/ 2147483646 w 264"/>
                <a:gd name="T83" fmla="*/ 2147483646 h 199"/>
                <a:gd name="T84" fmla="*/ 2147483646 w 264"/>
                <a:gd name="T85" fmla="*/ 2147483646 h 199"/>
                <a:gd name="T86" fmla="*/ 2147483646 w 264"/>
                <a:gd name="T87" fmla="*/ 2147483646 h 199"/>
                <a:gd name="T88" fmla="*/ 2147483646 w 264"/>
                <a:gd name="T89" fmla="*/ 2147483646 h 199"/>
                <a:gd name="T90" fmla="*/ 2147483646 w 264"/>
                <a:gd name="T91" fmla="*/ 2147483646 h 199"/>
                <a:gd name="T92" fmla="*/ 2147483646 w 264"/>
                <a:gd name="T93" fmla="*/ 2147483646 h 199"/>
                <a:gd name="T94" fmla="*/ 2147483646 w 264"/>
                <a:gd name="T95" fmla="*/ 2147483646 h 199"/>
                <a:gd name="T96" fmla="*/ 2147483646 w 264"/>
                <a:gd name="T97" fmla="*/ 2147483646 h 199"/>
                <a:gd name="T98" fmla="*/ 2147483646 w 264"/>
                <a:gd name="T99" fmla="*/ 2147483646 h 199"/>
                <a:gd name="T100" fmla="*/ 2147483646 w 264"/>
                <a:gd name="T101" fmla="*/ 2147483646 h 199"/>
                <a:gd name="T102" fmla="*/ 2147483646 w 264"/>
                <a:gd name="T103" fmla="*/ 2147483646 h 199"/>
                <a:gd name="T104" fmla="*/ 2147483646 w 264"/>
                <a:gd name="T105" fmla="*/ 2147483646 h 199"/>
                <a:gd name="T106" fmla="*/ 2147483646 w 264"/>
                <a:gd name="T107" fmla="*/ 2147483646 h 199"/>
                <a:gd name="T108" fmla="*/ 2147483646 w 264"/>
                <a:gd name="T109" fmla="*/ 2147483646 h 199"/>
                <a:gd name="T110" fmla="*/ 2147483646 w 264"/>
                <a:gd name="T111" fmla="*/ 2147483646 h 199"/>
                <a:gd name="T112" fmla="*/ 2147483646 w 264"/>
                <a:gd name="T113" fmla="*/ 2147483646 h 199"/>
                <a:gd name="T114" fmla="*/ 2147483646 w 264"/>
                <a:gd name="T115" fmla="*/ 2147483646 h 199"/>
                <a:gd name="T116" fmla="*/ 2147483646 w 264"/>
                <a:gd name="T117" fmla="*/ 2147483646 h 199"/>
                <a:gd name="T118" fmla="*/ 2147483646 w 264"/>
                <a:gd name="T119" fmla="*/ 2147483646 h 199"/>
                <a:gd name="T120" fmla="*/ 2147483646 w 264"/>
                <a:gd name="T121" fmla="*/ 2147483646 h 199"/>
                <a:gd name="T122" fmla="*/ 2147483646 w 264"/>
                <a:gd name="T123" fmla="*/ 2147483646 h 199"/>
                <a:gd name="T124" fmla="*/ 2147483646 w 264"/>
                <a:gd name="T125" fmla="*/ 2147483646 h 1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199"/>
                <a:gd name="T191" fmla="*/ 264 w 264"/>
                <a:gd name="T192" fmla="*/ 199 h 19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199">
                  <a:moveTo>
                    <a:pt x="234" y="169"/>
                  </a:moveTo>
                  <a:cubicBezTo>
                    <a:pt x="234" y="169"/>
                    <a:pt x="234" y="169"/>
                    <a:pt x="233" y="169"/>
                  </a:cubicBezTo>
                  <a:cubicBezTo>
                    <a:pt x="230" y="167"/>
                    <a:pt x="228" y="164"/>
                    <a:pt x="228" y="161"/>
                  </a:cubicBezTo>
                  <a:cubicBezTo>
                    <a:pt x="227" y="157"/>
                    <a:pt x="228" y="152"/>
                    <a:pt x="231" y="147"/>
                  </a:cubicBezTo>
                  <a:cubicBezTo>
                    <a:pt x="264" y="96"/>
                    <a:pt x="260" y="54"/>
                    <a:pt x="260" y="53"/>
                  </a:cubicBezTo>
                  <a:cubicBezTo>
                    <a:pt x="259" y="51"/>
                    <a:pt x="258" y="49"/>
                    <a:pt x="257" y="49"/>
                  </a:cubicBezTo>
                  <a:cubicBezTo>
                    <a:pt x="256" y="48"/>
                    <a:pt x="254" y="47"/>
                    <a:pt x="252" y="48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150" y="43"/>
                    <a:pt x="150" y="43"/>
                    <a:pt x="150" y="43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42"/>
                    <a:pt x="203" y="42"/>
                    <a:pt x="203" y="42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69" y="93"/>
                    <a:pt x="68" y="96"/>
                    <a:pt x="69" y="99"/>
                  </a:cubicBezTo>
                  <a:cubicBezTo>
                    <a:pt x="70" y="102"/>
                    <a:pt x="73" y="104"/>
                    <a:pt x="76" y="102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3" y="50"/>
                    <a:pt x="214" y="48"/>
                    <a:pt x="214" y="46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214" y="12"/>
                    <a:pt x="213" y="11"/>
                    <a:pt x="212" y="10"/>
                  </a:cubicBezTo>
                  <a:cubicBezTo>
                    <a:pt x="210" y="9"/>
                    <a:pt x="208" y="8"/>
                    <a:pt x="207" y="9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1"/>
                    <a:pt x="135" y="0"/>
                    <a:pt x="132" y="1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98" y="14"/>
                    <a:pt x="96" y="16"/>
                    <a:pt x="96" y="1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48" y="70"/>
                    <a:pt x="46" y="72"/>
                    <a:pt x="46" y="74"/>
                  </a:cubicBezTo>
                  <a:cubicBezTo>
                    <a:pt x="46" y="127"/>
                    <a:pt x="46" y="127"/>
                    <a:pt x="46" y="127"/>
                  </a:cubicBezTo>
                  <a:cubicBezTo>
                    <a:pt x="20" y="137"/>
                    <a:pt x="20" y="137"/>
                    <a:pt x="20" y="137"/>
                  </a:cubicBezTo>
                  <a:cubicBezTo>
                    <a:pt x="8" y="140"/>
                    <a:pt x="0" y="151"/>
                    <a:pt x="0" y="164"/>
                  </a:cubicBezTo>
                  <a:cubicBezTo>
                    <a:pt x="0" y="179"/>
                    <a:pt x="13" y="192"/>
                    <a:pt x="28" y="192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3" y="196"/>
                    <a:pt x="147" y="199"/>
                    <a:pt x="152" y="199"/>
                  </a:cubicBezTo>
                  <a:cubicBezTo>
                    <a:pt x="159" y="199"/>
                    <a:pt x="165" y="193"/>
                    <a:pt x="165" y="186"/>
                  </a:cubicBezTo>
                  <a:cubicBezTo>
                    <a:pt x="165" y="179"/>
                    <a:pt x="159" y="174"/>
                    <a:pt x="152" y="174"/>
                  </a:cubicBezTo>
                  <a:cubicBezTo>
                    <a:pt x="147" y="174"/>
                    <a:pt x="143" y="177"/>
                    <a:pt x="141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19" y="181"/>
                    <a:pt x="11" y="173"/>
                    <a:pt x="11" y="164"/>
                  </a:cubicBezTo>
                  <a:cubicBezTo>
                    <a:pt x="11" y="156"/>
                    <a:pt x="16" y="149"/>
                    <a:pt x="24" y="147"/>
                  </a:cubicBezTo>
                  <a:cubicBezTo>
                    <a:pt x="24" y="147"/>
                    <a:pt x="24" y="147"/>
                    <a:pt x="24" y="147"/>
                  </a:cubicBezTo>
                  <a:cubicBezTo>
                    <a:pt x="249" y="61"/>
                    <a:pt x="249" y="61"/>
                    <a:pt x="249" y="61"/>
                  </a:cubicBezTo>
                  <a:cubicBezTo>
                    <a:pt x="248" y="75"/>
                    <a:pt x="245" y="106"/>
                    <a:pt x="222" y="141"/>
                  </a:cubicBezTo>
                  <a:cubicBezTo>
                    <a:pt x="216" y="151"/>
                    <a:pt x="216" y="159"/>
                    <a:pt x="217" y="164"/>
                  </a:cubicBezTo>
                  <a:cubicBezTo>
                    <a:pt x="218" y="170"/>
                    <a:pt x="222" y="175"/>
                    <a:pt x="227" y="178"/>
                  </a:cubicBezTo>
                  <a:cubicBezTo>
                    <a:pt x="228" y="179"/>
                    <a:pt x="229" y="179"/>
                    <a:pt x="229" y="179"/>
                  </a:cubicBezTo>
                  <a:cubicBezTo>
                    <a:pt x="230" y="179"/>
                    <a:pt x="230" y="180"/>
                    <a:pt x="231" y="180"/>
                  </a:cubicBezTo>
                  <a:cubicBezTo>
                    <a:pt x="231" y="181"/>
                    <a:pt x="231" y="181"/>
                    <a:pt x="230" y="181"/>
                  </a:cubicBezTo>
                  <a:cubicBezTo>
                    <a:pt x="201" y="181"/>
                    <a:pt x="201" y="181"/>
                    <a:pt x="201" y="181"/>
                  </a:cubicBezTo>
                  <a:cubicBezTo>
                    <a:pt x="199" y="177"/>
                    <a:pt x="195" y="174"/>
                    <a:pt x="190" y="174"/>
                  </a:cubicBezTo>
                  <a:cubicBezTo>
                    <a:pt x="183" y="174"/>
                    <a:pt x="178" y="179"/>
                    <a:pt x="178" y="186"/>
                  </a:cubicBezTo>
                  <a:cubicBezTo>
                    <a:pt x="178" y="193"/>
                    <a:pt x="183" y="199"/>
                    <a:pt x="190" y="199"/>
                  </a:cubicBezTo>
                  <a:cubicBezTo>
                    <a:pt x="195" y="199"/>
                    <a:pt x="199" y="196"/>
                    <a:pt x="201" y="192"/>
                  </a:cubicBezTo>
                  <a:cubicBezTo>
                    <a:pt x="230" y="192"/>
                    <a:pt x="230" y="192"/>
                    <a:pt x="230" y="192"/>
                  </a:cubicBezTo>
                  <a:cubicBezTo>
                    <a:pt x="237" y="192"/>
                    <a:pt x="242" y="186"/>
                    <a:pt x="242" y="180"/>
                  </a:cubicBezTo>
                  <a:cubicBezTo>
                    <a:pt x="242" y="174"/>
                    <a:pt x="237" y="171"/>
                    <a:pt x="234" y="169"/>
                  </a:cubicBezTo>
                  <a:close/>
                  <a:moveTo>
                    <a:pt x="107" y="22"/>
                  </a:moveTo>
                  <a:cubicBezTo>
                    <a:pt x="131" y="13"/>
                    <a:pt x="131" y="13"/>
                    <a:pt x="131" y="13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03" y="49"/>
                    <a:pt x="103" y="49"/>
                    <a:pt x="103" y="49"/>
                  </a:cubicBezTo>
                  <a:lnTo>
                    <a:pt x="107" y="22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1" name="Freeform 389">
              <a:extLst>
                <a:ext uri="{FF2B5EF4-FFF2-40B4-BE49-F238E27FC236}">
                  <a16:creationId xmlns:a16="http://schemas.microsoft.com/office/drawing/2014/main" id="{CEA086F5-6CD0-4B0B-B54A-F0D7A163B6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3650" y="2000250"/>
              <a:ext cx="103188" cy="101600"/>
            </a:xfrm>
            <a:custGeom>
              <a:avLst/>
              <a:gdLst>
                <a:gd name="T0" fmla="*/ 2147483646 w 47"/>
                <a:gd name="T1" fmla="*/ 2147483646 h 47"/>
                <a:gd name="T2" fmla="*/ 2147483646 w 47"/>
                <a:gd name="T3" fmla="*/ 0 h 47"/>
                <a:gd name="T4" fmla="*/ 0 w 47"/>
                <a:gd name="T5" fmla="*/ 2147483646 h 47"/>
                <a:gd name="T6" fmla="*/ 2147483646 w 47"/>
                <a:gd name="T7" fmla="*/ 2147483646 h 47"/>
                <a:gd name="T8" fmla="*/ 2147483646 w 47"/>
                <a:gd name="T9" fmla="*/ 2147483646 h 47"/>
                <a:gd name="T10" fmla="*/ 2147483646 w 47"/>
                <a:gd name="T11" fmla="*/ 2147483646 h 47"/>
                <a:gd name="T12" fmla="*/ 2147483646 w 47"/>
                <a:gd name="T13" fmla="*/ 2147483646 h 47"/>
                <a:gd name="T14" fmla="*/ 2147483646 w 47"/>
                <a:gd name="T15" fmla="*/ 2147483646 h 47"/>
                <a:gd name="T16" fmla="*/ 2147483646 w 47"/>
                <a:gd name="T17" fmla="*/ 2147483646 h 47"/>
                <a:gd name="T18" fmla="*/ 2147483646 w 47"/>
                <a:gd name="T19" fmla="*/ 2147483646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7"/>
                <a:gd name="T31" fmla="*/ 0 h 47"/>
                <a:gd name="T32" fmla="*/ 47 w 47"/>
                <a:gd name="T33" fmla="*/ 47 h 4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7" h="47">
                  <a:moveTo>
                    <a:pt x="47" y="23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lose/>
                  <a:moveTo>
                    <a:pt x="11" y="23"/>
                  </a:moveTo>
                  <a:cubicBezTo>
                    <a:pt x="11" y="17"/>
                    <a:pt x="17" y="11"/>
                    <a:pt x="24" y="11"/>
                  </a:cubicBezTo>
                  <a:cubicBezTo>
                    <a:pt x="31" y="11"/>
                    <a:pt x="36" y="17"/>
                    <a:pt x="36" y="23"/>
                  </a:cubicBezTo>
                  <a:cubicBezTo>
                    <a:pt x="36" y="30"/>
                    <a:pt x="31" y="36"/>
                    <a:pt x="24" y="36"/>
                  </a:cubicBezTo>
                  <a:cubicBezTo>
                    <a:pt x="17" y="36"/>
                    <a:pt x="11" y="30"/>
                    <a:pt x="11" y="23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0" name="组合 629">
            <a:extLst>
              <a:ext uri="{FF2B5EF4-FFF2-40B4-BE49-F238E27FC236}">
                <a16:creationId xmlns:a16="http://schemas.microsoft.com/office/drawing/2014/main" id="{B874AD94-55C5-4FD1-9FF4-23943CC16BE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42391" y="6345999"/>
            <a:ext cx="466080" cy="432000"/>
            <a:chOff x="3071813" y="1789113"/>
            <a:chExt cx="501650" cy="481013"/>
          </a:xfrm>
        </p:grpSpPr>
        <p:sp>
          <p:nvSpPr>
            <p:cNvPr id="651" name="Freeform 390">
              <a:extLst>
                <a:ext uri="{FF2B5EF4-FFF2-40B4-BE49-F238E27FC236}">
                  <a16:creationId xmlns:a16="http://schemas.microsoft.com/office/drawing/2014/main" id="{D3D991F4-6827-4183-AF68-28B0C05A4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1813" y="1789113"/>
              <a:ext cx="501650" cy="481013"/>
            </a:xfrm>
            <a:custGeom>
              <a:avLst/>
              <a:gdLst>
                <a:gd name="T0" fmla="*/ 2147483646 w 232"/>
                <a:gd name="T1" fmla="*/ 2147483646 h 222"/>
                <a:gd name="T2" fmla="*/ 2147483646 w 232"/>
                <a:gd name="T3" fmla="*/ 2147483646 h 222"/>
                <a:gd name="T4" fmla="*/ 2147483646 w 232"/>
                <a:gd name="T5" fmla="*/ 2147483646 h 222"/>
                <a:gd name="T6" fmla="*/ 2147483646 w 232"/>
                <a:gd name="T7" fmla="*/ 2147483646 h 222"/>
                <a:gd name="T8" fmla="*/ 2147483646 w 232"/>
                <a:gd name="T9" fmla="*/ 2147483646 h 222"/>
                <a:gd name="T10" fmla="*/ 2147483646 w 232"/>
                <a:gd name="T11" fmla="*/ 2147483646 h 222"/>
                <a:gd name="T12" fmla="*/ 2147483646 w 232"/>
                <a:gd name="T13" fmla="*/ 0 h 222"/>
                <a:gd name="T14" fmla="*/ 2147483646 w 232"/>
                <a:gd name="T15" fmla="*/ 0 h 222"/>
                <a:gd name="T16" fmla="*/ 2147483646 w 232"/>
                <a:gd name="T17" fmla="*/ 2147483646 h 222"/>
                <a:gd name="T18" fmla="*/ 2147483646 w 232"/>
                <a:gd name="T19" fmla="*/ 2147483646 h 222"/>
                <a:gd name="T20" fmla="*/ 2147483646 w 232"/>
                <a:gd name="T21" fmla="*/ 2147483646 h 222"/>
                <a:gd name="T22" fmla="*/ 0 w 232"/>
                <a:gd name="T23" fmla="*/ 2147483646 h 222"/>
                <a:gd name="T24" fmla="*/ 0 w 232"/>
                <a:gd name="T25" fmla="*/ 2147483646 h 222"/>
                <a:gd name="T26" fmla="*/ 2147483646 w 232"/>
                <a:gd name="T27" fmla="*/ 2147483646 h 222"/>
                <a:gd name="T28" fmla="*/ 2147483646 w 232"/>
                <a:gd name="T29" fmla="*/ 2147483646 h 222"/>
                <a:gd name="T30" fmla="*/ 2147483646 w 232"/>
                <a:gd name="T31" fmla="*/ 2147483646 h 222"/>
                <a:gd name="T32" fmla="*/ 2147483646 w 232"/>
                <a:gd name="T33" fmla="*/ 2147483646 h 222"/>
                <a:gd name="T34" fmla="*/ 2147483646 w 232"/>
                <a:gd name="T35" fmla="*/ 2147483646 h 222"/>
                <a:gd name="T36" fmla="*/ 2147483646 w 232"/>
                <a:gd name="T37" fmla="*/ 2147483646 h 222"/>
                <a:gd name="T38" fmla="*/ 2147483646 w 232"/>
                <a:gd name="T39" fmla="*/ 2147483646 h 222"/>
                <a:gd name="T40" fmla="*/ 2147483646 w 232"/>
                <a:gd name="T41" fmla="*/ 2147483646 h 222"/>
                <a:gd name="T42" fmla="*/ 2147483646 w 232"/>
                <a:gd name="T43" fmla="*/ 2147483646 h 222"/>
                <a:gd name="T44" fmla="*/ 2147483646 w 232"/>
                <a:gd name="T45" fmla="*/ 2147483646 h 222"/>
                <a:gd name="T46" fmla="*/ 2147483646 w 232"/>
                <a:gd name="T47" fmla="*/ 2147483646 h 222"/>
                <a:gd name="T48" fmla="*/ 2147483646 w 232"/>
                <a:gd name="T49" fmla="*/ 2147483646 h 222"/>
                <a:gd name="T50" fmla="*/ 2147483646 w 232"/>
                <a:gd name="T51" fmla="*/ 2147483646 h 222"/>
                <a:gd name="T52" fmla="*/ 2147483646 w 232"/>
                <a:gd name="T53" fmla="*/ 2147483646 h 222"/>
                <a:gd name="T54" fmla="*/ 2147483646 w 232"/>
                <a:gd name="T55" fmla="*/ 2147483646 h 222"/>
                <a:gd name="T56" fmla="*/ 2147483646 w 232"/>
                <a:gd name="T57" fmla="*/ 2147483646 h 222"/>
                <a:gd name="T58" fmla="*/ 2147483646 w 232"/>
                <a:gd name="T59" fmla="*/ 2147483646 h 222"/>
                <a:gd name="T60" fmla="*/ 2147483646 w 232"/>
                <a:gd name="T61" fmla="*/ 2147483646 h 222"/>
                <a:gd name="T62" fmla="*/ 2147483646 w 232"/>
                <a:gd name="T63" fmla="*/ 2147483646 h 222"/>
                <a:gd name="T64" fmla="*/ 2147483646 w 232"/>
                <a:gd name="T65" fmla="*/ 2147483646 h 222"/>
                <a:gd name="T66" fmla="*/ 2147483646 w 232"/>
                <a:gd name="T67" fmla="*/ 2147483646 h 222"/>
                <a:gd name="T68" fmla="*/ 2147483646 w 232"/>
                <a:gd name="T69" fmla="*/ 2147483646 h 222"/>
                <a:gd name="T70" fmla="*/ 2147483646 w 232"/>
                <a:gd name="T71" fmla="*/ 2147483646 h 222"/>
                <a:gd name="T72" fmla="*/ 2147483646 w 232"/>
                <a:gd name="T73" fmla="*/ 2147483646 h 222"/>
                <a:gd name="T74" fmla="*/ 2147483646 w 232"/>
                <a:gd name="T75" fmla="*/ 2147483646 h 222"/>
                <a:gd name="T76" fmla="*/ 2147483646 w 232"/>
                <a:gd name="T77" fmla="*/ 2147483646 h 222"/>
                <a:gd name="T78" fmla="*/ 2147483646 w 232"/>
                <a:gd name="T79" fmla="*/ 2147483646 h 222"/>
                <a:gd name="T80" fmla="*/ 2147483646 w 232"/>
                <a:gd name="T81" fmla="*/ 2147483646 h 222"/>
                <a:gd name="T82" fmla="*/ 2147483646 w 232"/>
                <a:gd name="T83" fmla="*/ 2147483646 h 222"/>
                <a:gd name="T84" fmla="*/ 2147483646 w 232"/>
                <a:gd name="T85" fmla="*/ 2147483646 h 222"/>
                <a:gd name="T86" fmla="*/ 2147483646 w 232"/>
                <a:gd name="T87" fmla="*/ 2147483646 h 222"/>
                <a:gd name="T88" fmla="*/ 2147483646 w 232"/>
                <a:gd name="T89" fmla="*/ 2147483646 h 222"/>
                <a:gd name="T90" fmla="*/ 2147483646 w 232"/>
                <a:gd name="T91" fmla="*/ 2147483646 h 222"/>
                <a:gd name="T92" fmla="*/ 2147483646 w 232"/>
                <a:gd name="T93" fmla="*/ 2147483646 h 222"/>
                <a:gd name="T94" fmla="*/ 2147483646 w 232"/>
                <a:gd name="T95" fmla="*/ 2147483646 h 222"/>
                <a:gd name="T96" fmla="*/ 2147483646 w 232"/>
                <a:gd name="T97" fmla="*/ 2147483646 h 222"/>
                <a:gd name="T98" fmla="*/ 2147483646 w 232"/>
                <a:gd name="T99" fmla="*/ 2147483646 h 222"/>
                <a:gd name="T100" fmla="*/ 2147483646 w 232"/>
                <a:gd name="T101" fmla="*/ 2147483646 h 22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32"/>
                <a:gd name="T154" fmla="*/ 0 h 222"/>
                <a:gd name="T155" fmla="*/ 232 w 232"/>
                <a:gd name="T156" fmla="*/ 222 h 22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32" h="222">
                  <a:moveTo>
                    <a:pt x="226" y="151"/>
                  </a:moveTo>
                  <a:cubicBezTo>
                    <a:pt x="213" y="151"/>
                    <a:pt x="213" y="151"/>
                    <a:pt x="213" y="151"/>
                  </a:cubicBezTo>
                  <a:cubicBezTo>
                    <a:pt x="213" y="105"/>
                    <a:pt x="213" y="105"/>
                    <a:pt x="213" y="105"/>
                  </a:cubicBezTo>
                  <a:cubicBezTo>
                    <a:pt x="213" y="102"/>
                    <a:pt x="210" y="100"/>
                    <a:pt x="207" y="100"/>
                  </a:cubicBezTo>
                  <a:cubicBezTo>
                    <a:pt x="185" y="100"/>
                    <a:pt x="185" y="100"/>
                    <a:pt x="185" y="100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3"/>
                    <a:pt x="183" y="0"/>
                    <a:pt x="18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8" y="0"/>
                    <a:pt x="35" y="3"/>
                    <a:pt x="35" y="6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5" y="137"/>
                    <a:pt x="5" y="137"/>
                    <a:pt x="5" y="137"/>
                  </a:cubicBezTo>
                  <a:cubicBezTo>
                    <a:pt x="2" y="137"/>
                    <a:pt x="0" y="140"/>
                    <a:pt x="0" y="143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3"/>
                    <a:pt x="2" y="215"/>
                    <a:pt x="5" y="215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103" y="215"/>
                    <a:pt x="103" y="215"/>
                    <a:pt x="103" y="215"/>
                  </a:cubicBezTo>
                  <a:cubicBezTo>
                    <a:pt x="105" y="219"/>
                    <a:pt x="109" y="222"/>
                    <a:pt x="114" y="222"/>
                  </a:cubicBezTo>
                  <a:cubicBezTo>
                    <a:pt x="121" y="222"/>
                    <a:pt x="126" y="217"/>
                    <a:pt x="126" y="210"/>
                  </a:cubicBezTo>
                  <a:cubicBezTo>
                    <a:pt x="126" y="203"/>
                    <a:pt x="121" y="197"/>
                    <a:pt x="114" y="197"/>
                  </a:cubicBezTo>
                  <a:cubicBezTo>
                    <a:pt x="109" y="197"/>
                    <a:pt x="105" y="200"/>
                    <a:pt x="103" y="204"/>
                  </a:cubicBezTo>
                  <a:cubicBezTo>
                    <a:pt x="47" y="204"/>
                    <a:pt x="47" y="204"/>
                    <a:pt x="47" y="204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174" y="11"/>
                    <a:pt x="174" y="11"/>
                    <a:pt x="174" y="11"/>
                  </a:cubicBezTo>
                  <a:cubicBezTo>
                    <a:pt x="174" y="157"/>
                    <a:pt x="174" y="157"/>
                    <a:pt x="174" y="157"/>
                  </a:cubicBezTo>
                  <a:cubicBezTo>
                    <a:pt x="174" y="204"/>
                    <a:pt x="174" y="204"/>
                    <a:pt x="174" y="204"/>
                  </a:cubicBezTo>
                  <a:cubicBezTo>
                    <a:pt x="163" y="204"/>
                    <a:pt x="163" y="204"/>
                    <a:pt x="163" y="204"/>
                  </a:cubicBezTo>
                  <a:cubicBezTo>
                    <a:pt x="161" y="200"/>
                    <a:pt x="157" y="197"/>
                    <a:pt x="152" y="197"/>
                  </a:cubicBezTo>
                  <a:cubicBezTo>
                    <a:pt x="145" y="197"/>
                    <a:pt x="139" y="203"/>
                    <a:pt x="139" y="210"/>
                  </a:cubicBezTo>
                  <a:cubicBezTo>
                    <a:pt x="139" y="217"/>
                    <a:pt x="145" y="222"/>
                    <a:pt x="152" y="222"/>
                  </a:cubicBezTo>
                  <a:cubicBezTo>
                    <a:pt x="157" y="222"/>
                    <a:pt x="161" y="219"/>
                    <a:pt x="163" y="215"/>
                  </a:cubicBezTo>
                  <a:cubicBezTo>
                    <a:pt x="180" y="215"/>
                    <a:pt x="180" y="215"/>
                    <a:pt x="180" y="215"/>
                  </a:cubicBezTo>
                  <a:cubicBezTo>
                    <a:pt x="226" y="215"/>
                    <a:pt x="226" y="215"/>
                    <a:pt x="226" y="215"/>
                  </a:cubicBezTo>
                  <a:cubicBezTo>
                    <a:pt x="229" y="215"/>
                    <a:pt x="232" y="213"/>
                    <a:pt x="232" y="210"/>
                  </a:cubicBezTo>
                  <a:cubicBezTo>
                    <a:pt x="232" y="157"/>
                    <a:pt x="232" y="157"/>
                    <a:pt x="232" y="157"/>
                  </a:cubicBezTo>
                  <a:cubicBezTo>
                    <a:pt x="232" y="154"/>
                    <a:pt x="229" y="151"/>
                    <a:pt x="226" y="151"/>
                  </a:cubicBezTo>
                  <a:close/>
                  <a:moveTo>
                    <a:pt x="11" y="148"/>
                  </a:moveTo>
                  <a:cubicBezTo>
                    <a:pt x="35" y="148"/>
                    <a:pt x="35" y="148"/>
                    <a:pt x="35" y="148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11" y="204"/>
                    <a:pt x="11" y="204"/>
                    <a:pt x="11" y="204"/>
                  </a:cubicBezTo>
                  <a:lnTo>
                    <a:pt x="11" y="148"/>
                  </a:lnTo>
                  <a:close/>
                  <a:moveTo>
                    <a:pt x="202" y="111"/>
                  </a:moveTo>
                  <a:cubicBezTo>
                    <a:pt x="202" y="151"/>
                    <a:pt x="202" y="151"/>
                    <a:pt x="202" y="151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11"/>
                    <a:pt x="185" y="111"/>
                    <a:pt x="185" y="111"/>
                  </a:cubicBezTo>
                  <a:lnTo>
                    <a:pt x="202" y="111"/>
                  </a:lnTo>
                  <a:close/>
                  <a:moveTo>
                    <a:pt x="221" y="204"/>
                  </a:moveTo>
                  <a:cubicBezTo>
                    <a:pt x="185" y="204"/>
                    <a:pt x="185" y="204"/>
                    <a:pt x="185" y="204"/>
                  </a:cubicBezTo>
                  <a:cubicBezTo>
                    <a:pt x="185" y="162"/>
                    <a:pt x="185" y="162"/>
                    <a:pt x="185" y="162"/>
                  </a:cubicBezTo>
                  <a:cubicBezTo>
                    <a:pt x="221" y="162"/>
                    <a:pt x="221" y="162"/>
                    <a:pt x="221" y="162"/>
                  </a:cubicBezTo>
                  <a:lnTo>
                    <a:pt x="221" y="204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2" name="Freeform 391">
              <a:extLst>
                <a:ext uri="{FF2B5EF4-FFF2-40B4-BE49-F238E27FC236}">
                  <a16:creationId xmlns:a16="http://schemas.microsoft.com/office/drawing/2014/main" id="{AFFD7A25-FB94-4B79-AC39-C063528A1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1855788"/>
              <a:ext cx="65088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3" name="Freeform 392">
              <a:extLst>
                <a:ext uri="{FF2B5EF4-FFF2-40B4-BE49-F238E27FC236}">
                  <a16:creationId xmlns:a16="http://schemas.microsoft.com/office/drawing/2014/main" id="{21801A31-C337-453C-B21F-1BF7FB327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855788"/>
              <a:ext cx="63500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4" name="Freeform 393">
              <a:extLst>
                <a:ext uri="{FF2B5EF4-FFF2-40B4-BE49-F238E27FC236}">
                  <a16:creationId xmlns:a16="http://schemas.microsoft.com/office/drawing/2014/main" id="{D24FE6E6-041A-4A7A-8486-C91FAAA91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1855788"/>
              <a:ext cx="65088" cy="17463"/>
            </a:xfrm>
            <a:custGeom>
              <a:avLst/>
              <a:gdLst>
                <a:gd name="T0" fmla="*/ 2147483646 w 30"/>
                <a:gd name="T1" fmla="*/ 2147483646 h 8"/>
                <a:gd name="T2" fmla="*/ 2147483646 w 30"/>
                <a:gd name="T3" fmla="*/ 2147483646 h 8"/>
                <a:gd name="T4" fmla="*/ 2147483646 w 30"/>
                <a:gd name="T5" fmla="*/ 2147483646 h 8"/>
                <a:gd name="T6" fmla="*/ 2147483646 w 30"/>
                <a:gd name="T7" fmla="*/ 0 h 8"/>
                <a:gd name="T8" fmla="*/ 2147483646 w 30"/>
                <a:gd name="T9" fmla="*/ 0 h 8"/>
                <a:gd name="T10" fmla="*/ 0 w 30"/>
                <a:gd name="T11" fmla="*/ 2147483646 h 8"/>
                <a:gd name="T12" fmla="*/ 2147483646 w 30"/>
                <a:gd name="T13" fmla="*/ 214748364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4" y="8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5" name="Freeform 394">
              <a:extLst>
                <a:ext uri="{FF2B5EF4-FFF2-40B4-BE49-F238E27FC236}">
                  <a16:creationId xmlns:a16="http://schemas.microsoft.com/office/drawing/2014/main" id="{6B455B4F-3971-47BF-8B81-9D11A4B7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1908175"/>
              <a:ext cx="65088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1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6" name="Freeform 395">
              <a:extLst>
                <a:ext uri="{FF2B5EF4-FFF2-40B4-BE49-F238E27FC236}">
                  <a16:creationId xmlns:a16="http://schemas.microsoft.com/office/drawing/2014/main" id="{255EDBE4-8CCF-49E0-91C2-1803B3E0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08175"/>
              <a:ext cx="63500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0" y="6"/>
                    <a:pt x="30" y="4"/>
                  </a:cubicBezTo>
                  <a:cubicBezTo>
                    <a:pt x="30" y="1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7" name="Freeform 396">
              <a:extLst>
                <a:ext uri="{FF2B5EF4-FFF2-40B4-BE49-F238E27FC236}">
                  <a16:creationId xmlns:a16="http://schemas.microsoft.com/office/drawing/2014/main" id="{DC8D3104-0A3C-4BAD-845D-C203DF01B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1908175"/>
              <a:ext cx="65088" cy="14288"/>
            </a:xfrm>
            <a:custGeom>
              <a:avLst/>
              <a:gdLst>
                <a:gd name="T0" fmla="*/ 2147483646 w 30"/>
                <a:gd name="T1" fmla="*/ 2147483646 h 7"/>
                <a:gd name="T2" fmla="*/ 2147483646 w 30"/>
                <a:gd name="T3" fmla="*/ 2147483646 h 7"/>
                <a:gd name="T4" fmla="*/ 2147483646 w 30"/>
                <a:gd name="T5" fmla="*/ 2147483646 h 7"/>
                <a:gd name="T6" fmla="*/ 2147483646 w 30"/>
                <a:gd name="T7" fmla="*/ 0 h 7"/>
                <a:gd name="T8" fmla="*/ 2147483646 w 30"/>
                <a:gd name="T9" fmla="*/ 0 h 7"/>
                <a:gd name="T10" fmla="*/ 0 w 30"/>
                <a:gd name="T11" fmla="*/ 2147483646 h 7"/>
                <a:gd name="T12" fmla="*/ 2147483646 w 30"/>
                <a:gd name="T13" fmla="*/ 2147483646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4" y="7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1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8" name="Freeform 397">
              <a:extLst>
                <a:ext uri="{FF2B5EF4-FFF2-40B4-BE49-F238E27FC236}">
                  <a16:creationId xmlns:a16="http://schemas.microsoft.com/office/drawing/2014/main" id="{D40C2ABD-1946-45FB-B347-BFA58B038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1957388"/>
              <a:ext cx="65088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9" name="Freeform 398">
              <a:extLst>
                <a:ext uri="{FF2B5EF4-FFF2-40B4-BE49-F238E27FC236}">
                  <a16:creationId xmlns:a16="http://schemas.microsoft.com/office/drawing/2014/main" id="{B85CA3FD-D184-4C08-8D71-22B66A0AA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57388"/>
              <a:ext cx="63500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0" name="Freeform 399">
              <a:extLst>
                <a:ext uri="{FF2B5EF4-FFF2-40B4-BE49-F238E27FC236}">
                  <a16:creationId xmlns:a16="http://schemas.microsoft.com/office/drawing/2014/main" id="{C741F2C4-8F3F-4016-9E64-E17F60373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1957388"/>
              <a:ext cx="65088" cy="17463"/>
            </a:xfrm>
            <a:custGeom>
              <a:avLst/>
              <a:gdLst>
                <a:gd name="T0" fmla="*/ 2147483646 w 30"/>
                <a:gd name="T1" fmla="*/ 2147483646 h 8"/>
                <a:gd name="T2" fmla="*/ 2147483646 w 30"/>
                <a:gd name="T3" fmla="*/ 2147483646 h 8"/>
                <a:gd name="T4" fmla="*/ 2147483646 w 30"/>
                <a:gd name="T5" fmla="*/ 2147483646 h 8"/>
                <a:gd name="T6" fmla="*/ 2147483646 w 30"/>
                <a:gd name="T7" fmla="*/ 0 h 8"/>
                <a:gd name="T8" fmla="*/ 2147483646 w 30"/>
                <a:gd name="T9" fmla="*/ 0 h 8"/>
                <a:gd name="T10" fmla="*/ 0 w 30"/>
                <a:gd name="T11" fmla="*/ 2147483646 h 8"/>
                <a:gd name="T12" fmla="*/ 2147483646 w 30"/>
                <a:gd name="T13" fmla="*/ 214748364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4" y="8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1" name="Freeform 400">
              <a:extLst>
                <a:ext uri="{FF2B5EF4-FFF2-40B4-BE49-F238E27FC236}">
                  <a16:creationId xmlns:a16="http://schemas.microsoft.com/office/drawing/2014/main" id="{EEAB42B6-EED2-49D1-8147-D80E31844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2009775"/>
              <a:ext cx="65088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2" name="Freeform 401">
              <a:extLst>
                <a:ext uri="{FF2B5EF4-FFF2-40B4-BE49-F238E27FC236}">
                  <a16:creationId xmlns:a16="http://schemas.microsoft.com/office/drawing/2014/main" id="{B0C2D515-3AE5-4FD3-8903-612FC3290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009775"/>
              <a:ext cx="63500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3" name="Freeform 402">
              <a:extLst>
                <a:ext uri="{FF2B5EF4-FFF2-40B4-BE49-F238E27FC236}">
                  <a16:creationId xmlns:a16="http://schemas.microsoft.com/office/drawing/2014/main" id="{F437ABA3-23D5-42B8-BFF5-3EF9BE50F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2009775"/>
              <a:ext cx="65088" cy="14288"/>
            </a:xfrm>
            <a:custGeom>
              <a:avLst/>
              <a:gdLst>
                <a:gd name="T0" fmla="*/ 2147483646 w 30"/>
                <a:gd name="T1" fmla="*/ 2147483646 h 7"/>
                <a:gd name="T2" fmla="*/ 2147483646 w 30"/>
                <a:gd name="T3" fmla="*/ 2147483646 h 7"/>
                <a:gd name="T4" fmla="*/ 2147483646 w 30"/>
                <a:gd name="T5" fmla="*/ 2147483646 h 7"/>
                <a:gd name="T6" fmla="*/ 2147483646 w 30"/>
                <a:gd name="T7" fmla="*/ 0 h 7"/>
                <a:gd name="T8" fmla="*/ 2147483646 w 30"/>
                <a:gd name="T9" fmla="*/ 0 h 7"/>
                <a:gd name="T10" fmla="*/ 0 w 30"/>
                <a:gd name="T11" fmla="*/ 2147483646 h 7"/>
                <a:gd name="T12" fmla="*/ 2147483646 w 30"/>
                <a:gd name="T13" fmla="*/ 2147483646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4" y="7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4" name="Freeform 403">
              <a:extLst>
                <a:ext uri="{FF2B5EF4-FFF2-40B4-BE49-F238E27FC236}">
                  <a16:creationId xmlns:a16="http://schemas.microsoft.com/office/drawing/2014/main" id="{565314EF-F1E3-41B9-915C-BD5608CFB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2058988"/>
              <a:ext cx="65088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5" name="Freeform 404">
              <a:extLst>
                <a:ext uri="{FF2B5EF4-FFF2-40B4-BE49-F238E27FC236}">
                  <a16:creationId xmlns:a16="http://schemas.microsoft.com/office/drawing/2014/main" id="{3D99522F-576D-4055-91A2-708FBFFA7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058988"/>
              <a:ext cx="63500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6" name="Freeform 405">
              <a:extLst>
                <a:ext uri="{FF2B5EF4-FFF2-40B4-BE49-F238E27FC236}">
                  <a16:creationId xmlns:a16="http://schemas.microsoft.com/office/drawing/2014/main" id="{6F56799A-36F6-48C3-B55A-CB3ACDF90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2058988"/>
              <a:ext cx="65088" cy="17463"/>
            </a:xfrm>
            <a:custGeom>
              <a:avLst/>
              <a:gdLst>
                <a:gd name="T0" fmla="*/ 2147483646 w 30"/>
                <a:gd name="T1" fmla="*/ 2147483646 h 8"/>
                <a:gd name="T2" fmla="*/ 2147483646 w 30"/>
                <a:gd name="T3" fmla="*/ 2147483646 h 8"/>
                <a:gd name="T4" fmla="*/ 2147483646 w 30"/>
                <a:gd name="T5" fmla="*/ 2147483646 h 8"/>
                <a:gd name="T6" fmla="*/ 2147483646 w 30"/>
                <a:gd name="T7" fmla="*/ 0 h 8"/>
                <a:gd name="T8" fmla="*/ 2147483646 w 30"/>
                <a:gd name="T9" fmla="*/ 0 h 8"/>
                <a:gd name="T10" fmla="*/ 0 w 30"/>
                <a:gd name="T11" fmla="*/ 2147483646 h 8"/>
                <a:gd name="T12" fmla="*/ 2147483646 w 30"/>
                <a:gd name="T13" fmla="*/ 214748364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4" y="8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7" name="Freeform 406">
              <a:extLst>
                <a:ext uri="{FF2B5EF4-FFF2-40B4-BE49-F238E27FC236}">
                  <a16:creationId xmlns:a16="http://schemas.microsoft.com/office/drawing/2014/main" id="{E9F68190-4F2A-4529-AAAC-92858419C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2111375"/>
              <a:ext cx="65088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8" name="Freeform 407">
              <a:extLst>
                <a:ext uri="{FF2B5EF4-FFF2-40B4-BE49-F238E27FC236}">
                  <a16:creationId xmlns:a16="http://schemas.microsoft.com/office/drawing/2014/main" id="{3C32DC30-0784-4297-A599-6DC6CC027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111375"/>
              <a:ext cx="63500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9" name="Freeform 408">
              <a:extLst>
                <a:ext uri="{FF2B5EF4-FFF2-40B4-BE49-F238E27FC236}">
                  <a16:creationId xmlns:a16="http://schemas.microsoft.com/office/drawing/2014/main" id="{7DCAAB81-E64F-4C02-BED2-99F063E24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2111375"/>
              <a:ext cx="65088" cy="14288"/>
            </a:xfrm>
            <a:custGeom>
              <a:avLst/>
              <a:gdLst>
                <a:gd name="T0" fmla="*/ 2147483646 w 30"/>
                <a:gd name="T1" fmla="*/ 2147483646 h 7"/>
                <a:gd name="T2" fmla="*/ 2147483646 w 30"/>
                <a:gd name="T3" fmla="*/ 0 h 7"/>
                <a:gd name="T4" fmla="*/ 2147483646 w 30"/>
                <a:gd name="T5" fmla="*/ 0 h 7"/>
                <a:gd name="T6" fmla="*/ 0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2147483646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30" y="4"/>
                  </a:move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1" name="Freeform 409">
            <a:extLst>
              <a:ext uri="{FF2B5EF4-FFF2-40B4-BE49-F238E27FC236}">
                <a16:creationId xmlns:a16="http://schemas.microsoft.com/office/drawing/2014/main" id="{89D13C4B-0906-457B-9FE2-620070E32B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24729" y="6345999"/>
            <a:ext cx="518748" cy="432000"/>
          </a:xfrm>
          <a:custGeom>
            <a:avLst/>
            <a:gdLst>
              <a:gd name="T0" fmla="*/ 2147483646 w 272"/>
              <a:gd name="T1" fmla="*/ 2147483646 h 234"/>
              <a:gd name="T2" fmla="*/ 2147483646 w 272"/>
              <a:gd name="T3" fmla="*/ 2147483646 h 234"/>
              <a:gd name="T4" fmla="*/ 2147483646 w 272"/>
              <a:gd name="T5" fmla="*/ 2147483646 h 234"/>
              <a:gd name="T6" fmla="*/ 2147483646 w 272"/>
              <a:gd name="T7" fmla="*/ 2147483646 h 234"/>
              <a:gd name="T8" fmla="*/ 2147483646 w 272"/>
              <a:gd name="T9" fmla="*/ 0 h 234"/>
              <a:gd name="T10" fmla="*/ 2147483646 w 272"/>
              <a:gd name="T11" fmla="*/ 0 h 234"/>
              <a:gd name="T12" fmla="*/ 2147483646 w 272"/>
              <a:gd name="T13" fmla="*/ 2147483646 h 234"/>
              <a:gd name="T14" fmla="*/ 2147483646 w 272"/>
              <a:gd name="T15" fmla="*/ 2147483646 h 234"/>
              <a:gd name="T16" fmla="*/ 2147483646 w 272"/>
              <a:gd name="T17" fmla="*/ 2147483646 h 234"/>
              <a:gd name="T18" fmla="*/ 2147483646 w 272"/>
              <a:gd name="T19" fmla="*/ 2147483646 h 234"/>
              <a:gd name="T20" fmla="*/ 2147483646 w 272"/>
              <a:gd name="T21" fmla="*/ 2147483646 h 234"/>
              <a:gd name="T22" fmla="*/ 2147483646 w 272"/>
              <a:gd name="T23" fmla="*/ 2147483646 h 234"/>
              <a:gd name="T24" fmla="*/ 2147483646 w 272"/>
              <a:gd name="T25" fmla="*/ 2147483646 h 234"/>
              <a:gd name="T26" fmla="*/ 2147483646 w 272"/>
              <a:gd name="T27" fmla="*/ 2147483646 h 234"/>
              <a:gd name="T28" fmla="*/ 2147483646 w 272"/>
              <a:gd name="T29" fmla="*/ 2147483646 h 234"/>
              <a:gd name="T30" fmla="*/ 2147483646 w 272"/>
              <a:gd name="T31" fmla="*/ 2147483646 h 234"/>
              <a:gd name="T32" fmla="*/ 2147483646 w 272"/>
              <a:gd name="T33" fmla="*/ 2147483646 h 234"/>
              <a:gd name="T34" fmla="*/ 2147483646 w 272"/>
              <a:gd name="T35" fmla="*/ 2147483646 h 234"/>
              <a:gd name="T36" fmla="*/ 2147483646 w 272"/>
              <a:gd name="T37" fmla="*/ 2147483646 h 234"/>
              <a:gd name="T38" fmla="*/ 2147483646 w 272"/>
              <a:gd name="T39" fmla="*/ 2147483646 h 234"/>
              <a:gd name="T40" fmla="*/ 2147483646 w 272"/>
              <a:gd name="T41" fmla="*/ 2147483646 h 234"/>
              <a:gd name="T42" fmla="*/ 2147483646 w 272"/>
              <a:gd name="T43" fmla="*/ 2147483646 h 234"/>
              <a:gd name="T44" fmla="*/ 2147483646 w 272"/>
              <a:gd name="T45" fmla="*/ 2147483646 h 234"/>
              <a:gd name="T46" fmla="*/ 2147483646 w 272"/>
              <a:gd name="T47" fmla="*/ 2147483646 h 234"/>
              <a:gd name="T48" fmla="*/ 2147483646 w 272"/>
              <a:gd name="T49" fmla="*/ 2147483646 h 234"/>
              <a:gd name="T50" fmla="*/ 2147483646 w 272"/>
              <a:gd name="T51" fmla="*/ 2147483646 h 234"/>
              <a:gd name="T52" fmla="*/ 2147483646 w 272"/>
              <a:gd name="T53" fmla="*/ 2147483646 h 234"/>
              <a:gd name="T54" fmla="*/ 2147483646 w 272"/>
              <a:gd name="T55" fmla="*/ 2147483646 h 234"/>
              <a:gd name="T56" fmla="*/ 2147483646 w 272"/>
              <a:gd name="T57" fmla="*/ 2147483646 h 234"/>
              <a:gd name="T58" fmla="*/ 2147483646 w 272"/>
              <a:gd name="T59" fmla="*/ 2147483646 h 234"/>
              <a:gd name="T60" fmla="*/ 2147483646 w 272"/>
              <a:gd name="T61" fmla="*/ 2147483646 h 234"/>
              <a:gd name="T62" fmla="*/ 2147483646 w 272"/>
              <a:gd name="T63" fmla="*/ 2147483646 h 234"/>
              <a:gd name="T64" fmla="*/ 2147483646 w 272"/>
              <a:gd name="T65" fmla="*/ 2147483646 h 234"/>
              <a:gd name="T66" fmla="*/ 2147483646 w 272"/>
              <a:gd name="T67" fmla="*/ 2147483646 h 234"/>
              <a:gd name="T68" fmla="*/ 2147483646 w 272"/>
              <a:gd name="T69" fmla="*/ 2147483646 h 234"/>
              <a:gd name="T70" fmla="*/ 2147483646 w 272"/>
              <a:gd name="T71" fmla="*/ 2147483646 h 234"/>
              <a:gd name="T72" fmla="*/ 2147483646 w 272"/>
              <a:gd name="T73" fmla="*/ 2147483646 h 234"/>
              <a:gd name="T74" fmla="*/ 2147483646 w 272"/>
              <a:gd name="T75" fmla="*/ 2147483646 h 234"/>
              <a:gd name="T76" fmla="*/ 2147483646 w 272"/>
              <a:gd name="T77" fmla="*/ 2147483646 h 234"/>
              <a:gd name="T78" fmla="*/ 2147483646 w 272"/>
              <a:gd name="T79" fmla="*/ 2147483646 h 234"/>
              <a:gd name="T80" fmla="*/ 2147483646 w 272"/>
              <a:gd name="T81" fmla="*/ 2147483646 h 234"/>
              <a:gd name="T82" fmla="*/ 2147483646 w 272"/>
              <a:gd name="T83" fmla="*/ 2147483646 h 234"/>
              <a:gd name="T84" fmla="*/ 2147483646 w 272"/>
              <a:gd name="T85" fmla="*/ 2147483646 h 234"/>
              <a:gd name="T86" fmla="*/ 2147483646 w 272"/>
              <a:gd name="T87" fmla="*/ 2147483646 h 234"/>
              <a:gd name="T88" fmla="*/ 2147483646 w 272"/>
              <a:gd name="T89" fmla="*/ 2147483646 h 234"/>
              <a:gd name="T90" fmla="*/ 2147483646 w 272"/>
              <a:gd name="T91" fmla="*/ 2147483646 h 234"/>
              <a:gd name="T92" fmla="*/ 2147483646 w 272"/>
              <a:gd name="T93" fmla="*/ 2147483646 h 234"/>
              <a:gd name="T94" fmla="*/ 2147483646 w 272"/>
              <a:gd name="T95" fmla="*/ 2147483646 h 23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72"/>
              <a:gd name="T145" fmla="*/ 0 h 234"/>
              <a:gd name="T146" fmla="*/ 272 w 272"/>
              <a:gd name="T147" fmla="*/ 234 h 234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72" h="234">
                <a:moveTo>
                  <a:pt x="266" y="131"/>
                </a:moveTo>
                <a:cubicBezTo>
                  <a:pt x="247" y="131"/>
                  <a:pt x="247" y="131"/>
                  <a:pt x="247" y="131"/>
                </a:cubicBezTo>
                <a:cubicBezTo>
                  <a:pt x="247" y="117"/>
                  <a:pt x="247" y="117"/>
                  <a:pt x="247" y="117"/>
                </a:cubicBezTo>
                <a:cubicBezTo>
                  <a:pt x="247" y="114"/>
                  <a:pt x="245" y="111"/>
                  <a:pt x="242" y="111"/>
                </a:cubicBezTo>
                <a:cubicBezTo>
                  <a:pt x="232" y="111"/>
                  <a:pt x="232" y="111"/>
                  <a:pt x="232" y="111"/>
                </a:cubicBezTo>
                <a:cubicBezTo>
                  <a:pt x="134" y="2"/>
                  <a:pt x="134" y="2"/>
                  <a:pt x="134" y="2"/>
                </a:cubicBezTo>
                <a:cubicBezTo>
                  <a:pt x="134" y="2"/>
                  <a:pt x="134" y="2"/>
                  <a:pt x="134" y="2"/>
                </a:cubicBezTo>
                <a:cubicBezTo>
                  <a:pt x="134" y="2"/>
                  <a:pt x="134" y="2"/>
                  <a:pt x="134" y="2"/>
                </a:cubicBezTo>
                <a:cubicBezTo>
                  <a:pt x="134" y="2"/>
                  <a:pt x="133" y="2"/>
                  <a:pt x="133" y="1"/>
                </a:cubicBezTo>
                <a:cubicBezTo>
                  <a:pt x="133" y="1"/>
                  <a:pt x="133" y="1"/>
                  <a:pt x="133" y="1"/>
                </a:cubicBezTo>
                <a:cubicBezTo>
                  <a:pt x="133" y="1"/>
                  <a:pt x="132" y="1"/>
                  <a:pt x="132" y="1"/>
                </a:cubicBezTo>
                <a:cubicBezTo>
                  <a:pt x="132" y="1"/>
                  <a:pt x="132" y="1"/>
                  <a:pt x="132" y="1"/>
                </a:cubicBezTo>
                <a:cubicBezTo>
                  <a:pt x="132" y="1"/>
                  <a:pt x="132" y="1"/>
                  <a:pt x="131" y="1"/>
                </a:cubicBezTo>
                <a:cubicBezTo>
                  <a:pt x="131" y="1"/>
                  <a:pt x="131" y="0"/>
                  <a:pt x="131" y="0"/>
                </a:cubicBezTo>
                <a:cubicBezTo>
                  <a:pt x="131" y="0"/>
                  <a:pt x="130" y="0"/>
                  <a:pt x="13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0"/>
                  <a:pt x="129" y="0"/>
                  <a:pt x="129" y="0"/>
                </a:cubicBezTo>
                <a:cubicBezTo>
                  <a:pt x="129" y="0"/>
                  <a:pt x="129" y="0"/>
                  <a:pt x="129" y="1"/>
                </a:cubicBezTo>
                <a:cubicBezTo>
                  <a:pt x="129" y="1"/>
                  <a:pt x="128" y="1"/>
                  <a:pt x="128" y="1"/>
                </a:cubicBezTo>
                <a:cubicBezTo>
                  <a:pt x="128" y="1"/>
                  <a:pt x="128" y="1"/>
                  <a:pt x="128" y="1"/>
                </a:cubicBezTo>
                <a:cubicBezTo>
                  <a:pt x="128" y="1"/>
                  <a:pt x="127" y="1"/>
                  <a:pt x="127" y="1"/>
                </a:cubicBezTo>
                <a:cubicBezTo>
                  <a:pt x="127" y="1"/>
                  <a:pt x="127" y="1"/>
                  <a:pt x="127" y="1"/>
                </a:cubicBezTo>
                <a:cubicBezTo>
                  <a:pt x="127" y="1"/>
                  <a:pt x="127" y="1"/>
                  <a:pt x="127" y="1"/>
                </a:cubicBezTo>
                <a:cubicBezTo>
                  <a:pt x="127" y="2"/>
                  <a:pt x="126" y="2"/>
                  <a:pt x="126" y="2"/>
                </a:cubicBezTo>
                <a:cubicBezTo>
                  <a:pt x="126" y="2"/>
                  <a:pt x="126" y="2"/>
                  <a:pt x="126" y="2"/>
                </a:cubicBezTo>
                <a:cubicBezTo>
                  <a:pt x="126" y="2"/>
                  <a:pt x="126" y="3"/>
                  <a:pt x="125" y="3"/>
                </a:cubicBezTo>
                <a:cubicBezTo>
                  <a:pt x="125" y="3"/>
                  <a:pt x="125" y="3"/>
                  <a:pt x="125" y="3"/>
                </a:cubicBezTo>
                <a:cubicBezTo>
                  <a:pt x="125" y="3"/>
                  <a:pt x="125" y="3"/>
                  <a:pt x="125" y="4"/>
                </a:cubicBezTo>
                <a:cubicBezTo>
                  <a:pt x="125" y="4"/>
                  <a:pt x="125" y="4"/>
                  <a:pt x="125" y="4"/>
                </a:cubicBezTo>
                <a:cubicBezTo>
                  <a:pt x="125" y="4"/>
                  <a:pt x="125" y="4"/>
                  <a:pt x="125" y="5"/>
                </a:cubicBezTo>
                <a:cubicBezTo>
                  <a:pt x="125" y="5"/>
                  <a:pt x="125" y="5"/>
                  <a:pt x="125" y="5"/>
                </a:cubicBezTo>
                <a:cubicBezTo>
                  <a:pt x="124" y="5"/>
                  <a:pt x="124" y="6"/>
                  <a:pt x="124" y="6"/>
                </a:cubicBezTo>
                <a:cubicBezTo>
                  <a:pt x="124" y="6"/>
                  <a:pt x="124" y="6"/>
                  <a:pt x="124" y="6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14" y="60"/>
                  <a:pt x="114" y="60"/>
                  <a:pt x="114" y="60"/>
                </a:cubicBezTo>
                <a:cubicBezTo>
                  <a:pt x="111" y="60"/>
                  <a:pt x="108" y="63"/>
                  <a:pt x="108" y="66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08" y="99"/>
                  <a:pt x="111" y="102"/>
                  <a:pt x="114" y="102"/>
                </a:cubicBezTo>
                <a:cubicBezTo>
                  <a:pt x="146" y="102"/>
                  <a:pt x="146" y="102"/>
                  <a:pt x="146" y="102"/>
                </a:cubicBezTo>
                <a:cubicBezTo>
                  <a:pt x="149" y="102"/>
                  <a:pt x="151" y="99"/>
                  <a:pt x="151" y="96"/>
                </a:cubicBezTo>
                <a:cubicBezTo>
                  <a:pt x="151" y="66"/>
                  <a:pt x="151" y="66"/>
                  <a:pt x="151" y="66"/>
                </a:cubicBezTo>
                <a:cubicBezTo>
                  <a:pt x="151" y="63"/>
                  <a:pt x="149" y="60"/>
                  <a:pt x="146" y="60"/>
                </a:cubicBezTo>
                <a:cubicBezTo>
                  <a:pt x="136" y="60"/>
                  <a:pt x="136" y="60"/>
                  <a:pt x="136" y="60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76" y="111"/>
                  <a:pt x="176" y="111"/>
                  <a:pt x="176" y="111"/>
                </a:cubicBezTo>
                <a:cubicBezTo>
                  <a:pt x="173" y="111"/>
                  <a:pt x="171" y="114"/>
                  <a:pt x="171" y="117"/>
                </a:cubicBezTo>
                <a:cubicBezTo>
                  <a:pt x="171" y="131"/>
                  <a:pt x="171" y="131"/>
                  <a:pt x="171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49" y="131"/>
                  <a:pt x="146" y="134"/>
                  <a:pt x="146" y="137"/>
                </a:cubicBezTo>
                <a:cubicBezTo>
                  <a:pt x="146" y="216"/>
                  <a:pt x="146" y="216"/>
                  <a:pt x="146" y="216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25" y="172"/>
                  <a:pt x="125" y="172"/>
                  <a:pt x="125" y="172"/>
                </a:cubicBezTo>
                <a:cubicBezTo>
                  <a:pt x="126" y="170"/>
                  <a:pt x="126" y="169"/>
                  <a:pt x="125" y="167"/>
                </a:cubicBezTo>
                <a:cubicBezTo>
                  <a:pt x="125" y="166"/>
                  <a:pt x="123" y="165"/>
                  <a:pt x="122" y="164"/>
                </a:cubicBezTo>
                <a:cubicBezTo>
                  <a:pt x="96" y="157"/>
                  <a:pt x="96" y="157"/>
                  <a:pt x="96" y="157"/>
                </a:cubicBezTo>
                <a:cubicBezTo>
                  <a:pt x="94" y="144"/>
                  <a:pt x="94" y="144"/>
                  <a:pt x="94" y="144"/>
                </a:cubicBezTo>
                <a:cubicBezTo>
                  <a:pt x="110" y="144"/>
                  <a:pt x="110" y="144"/>
                  <a:pt x="110" y="144"/>
                </a:cubicBezTo>
                <a:cubicBezTo>
                  <a:pt x="113" y="144"/>
                  <a:pt x="116" y="142"/>
                  <a:pt x="116" y="138"/>
                </a:cubicBezTo>
                <a:cubicBezTo>
                  <a:pt x="116" y="109"/>
                  <a:pt x="116" y="109"/>
                  <a:pt x="116" y="109"/>
                </a:cubicBezTo>
                <a:cubicBezTo>
                  <a:pt x="116" y="106"/>
                  <a:pt x="113" y="104"/>
                  <a:pt x="110" y="104"/>
                </a:cubicBezTo>
                <a:cubicBezTo>
                  <a:pt x="81" y="104"/>
                  <a:pt x="81" y="104"/>
                  <a:pt x="81" y="104"/>
                </a:cubicBezTo>
                <a:cubicBezTo>
                  <a:pt x="79" y="61"/>
                  <a:pt x="79" y="61"/>
                  <a:pt x="79" y="61"/>
                </a:cubicBezTo>
                <a:cubicBezTo>
                  <a:pt x="79" y="58"/>
                  <a:pt x="76" y="56"/>
                  <a:pt x="7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0" y="56"/>
                  <a:pt x="47" y="58"/>
                  <a:pt x="47" y="61"/>
                </a:cubicBezTo>
                <a:cubicBezTo>
                  <a:pt x="45" y="104"/>
                  <a:pt x="45" y="104"/>
                  <a:pt x="45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3" y="104"/>
                  <a:pt x="10" y="106"/>
                  <a:pt x="10" y="109"/>
                </a:cubicBezTo>
                <a:cubicBezTo>
                  <a:pt x="10" y="138"/>
                  <a:pt x="10" y="138"/>
                  <a:pt x="10" y="138"/>
                </a:cubicBezTo>
                <a:cubicBezTo>
                  <a:pt x="10" y="142"/>
                  <a:pt x="13" y="144"/>
                  <a:pt x="16" y="144"/>
                </a:cubicBezTo>
                <a:cubicBezTo>
                  <a:pt x="32" y="144"/>
                  <a:pt x="32" y="144"/>
                  <a:pt x="32" y="144"/>
                </a:cubicBezTo>
                <a:cubicBezTo>
                  <a:pt x="30" y="157"/>
                  <a:pt x="30" y="157"/>
                  <a:pt x="30" y="157"/>
                </a:cubicBezTo>
                <a:cubicBezTo>
                  <a:pt x="4" y="164"/>
                  <a:pt x="4" y="164"/>
                  <a:pt x="4" y="164"/>
                </a:cubicBezTo>
                <a:cubicBezTo>
                  <a:pt x="3" y="165"/>
                  <a:pt x="1" y="166"/>
                  <a:pt x="1" y="167"/>
                </a:cubicBezTo>
                <a:cubicBezTo>
                  <a:pt x="0" y="169"/>
                  <a:pt x="0" y="170"/>
                  <a:pt x="1" y="172"/>
                </a:cubicBezTo>
                <a:cubicBezTo>
                  <a:pt x="22" y="223"/>
                  <a:pt x="22" y="223"/>
                  <a:pt x="22" y="223"/>
                </a:cubicBezTo>
                <a:cubicBezTo>
                  <a:pt x="22" y="225"/>
                  <a:pt x="25" y="227"/>
                  <a:pt x="27" y="227"/>
                </a:cubicBezTo>
                <a:cubicBezTo>
                  <a:pt x="98" y="227"/>
                  <a:pt x="98" y="227"/>
                  <a:pt x="98" y="227"/>
                </a:cubicBezTo>
                <a:cubicBezTo>
                  <a:pt x="102" y="227"/>
                  <a:pt x="102" y="227"/>
                  <a:pt x="102" y="227"/>
                </a:cubicBezTo>
                <a:cubicBezTo>
                  <a:pt x="152" y="227"/>
                  <a:pt x="152" y="227"/>
                  <a:pt x="152" y="227"/>
                </a:cubicBezTo>
                <a:cubicBezTo>
                  <a:pt x="164" y="227"/>
                  <a:pt x="164" y="227"/>
                  <a:pt x="164" y="227"/>
                </a:cubicBezTo>
                <a:cubicBezTo>
                  <a:pt x="179" y="227"/>
                  <a:pt x="179" y="227"/>
                  <a:pt x="179" y="227"/>
                </a:cubicBezTo>
                <a:cubicBezTo>
                  <a:pt x="181" y="231"/>
                  <a:pt x="185" y="234"/>
                  <a:pt x="190" y="234"/>
                </a:cubicBezTo>
                <a:cubicBezTo>
                  <a:pt x="197" y="234"/>
                  <a:pt x="203" y="228"/>
                  <a:pt x="203" y="221"/>
                </a:cubicBezTo>
                <a:cubicBezTo>
                  <a:pt x="203" y="214"/>
                  <a:pt x="197" y="209"/>
                  <a:pt x="190" y="209"/>
                </a:cubicBezTo>
                <a:cubicBezTo>
                  <a:pt x="185" y="209"/>
                  <a:pt x="181" y="211"/>
                  <a:pt x="179" y="216"/>
                </a:cubicBezTo>
                <a:cubicBezTo>
                  <a:pt x="164" y="216"/>
                  <a:pt x="164" y="216"/>
                  <a:pt x="164" y="216"/>
                </a:cubicBezTo>
                <a:cubicBezTo>
                  <a:pt x="157" y="216"/>
                  <a:pt x="157" y="216"/>
                  <a:pt x="157" y="216"/>
                </a:cubicBezTo>
                <a:cubicBezTo>
                  <a:pt x="157" y="142"/>
                  <a:pt x="157" y="142"/>
                  <a:pt x="157" y="142"/>
                </a:cubicBezTo>
                <a:cubicBezTo>
                  <a:pt x="177" y="142"/>
                  <a:pt x="177" y="142"/>
                  <a:pt x="177" y="142"/>
                </a:cubicBezTo>
                <a:cubicBezTo>
                  <a:pt x="242" y="142"/>
                  <a:pt x="242" y="142"/>
                  <a:pt x="242" y="142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61" y="216"/>
                  <a:pt x="261" y="216"/>
                  <a:pt x="261" y="216"/>
                </a:cubicBezTo>
                <a:cubicBezTo>
                  <a:pt x="239" y="216"/>
                  <a:pt x="239" y="216"/>
                  <a:pt x="239" y="216"/>
                </a:cubicBezTo>
                <a:cubicBezTo>
                  <a:pt x="237" y="211"/>
                  <a:pt x="233" y="209"/>
                  <a:pt x="228" y="209"/>
                </a:cubicBezTo>
                <a:cubicBezTo>
                  <a:pt x="221" y="209"/>
                  <a:pt x="216" y="214"/>
                  <a:pt x="216" y="221"/>
                </a:cubicBezTo>
                <a:cubicBezTo>
                  <a:pt x="216" y="228"/>
                  <a:pt x="221" y="234"/>
                  <a:pt x="228" y="234"/>
                </a:cubicBezTo>
                <a:cubicBezTo>
                  <a:pt x="233" y="234"/>
                  <a:pt x="237" y="231"/>
                  <a:pt x="239" y="227"/>
                </a:cubicBezTo>
                <a:cubicBezTo>
                  <a:pt x="266" y="227"/>
                  <a:pt x="266" y="227"/>
                  <a:pt x="266" y="227"/>
                </a:cubicBezTo>
                <a:cubicBezTo>
                  <a:pt x="269" y="227"/>
                  <a:pt x="272" y="224"/>
                  <a:pt x="272" y="221"/>
                </a:cubicBezTo>
                <a:cubicBezTo>
                  <a:pt x="272" y="137"/>
                  <a:pt x="272" y="137"/>
                  <a:pt x="272" y="137"/>
                </a:cubicBezTo>
                <a:cubicBezTo>
                  <a:pt x="272" y="134"/>
                  <a:pt x="269" y="131"/>
                  <a:pt x="266" y="131"/>
                </a:cubicBezTo>
                <a:close/>
                <a:moveTo>
                  <a:pt x="140" y="91"/>
                </a:moveTo>
                <a:cubicBezTo>
                  <a:pt x="120" y="91"/>
                  <a:pt x="120" y="91"/>
                  <a:pt x="120" y="91"/>
                </a:cubicBezTo>
                <a:cubicBezTo>
                  <a:pt x="120" y="71"/>
                  <a:pt x="120" y="71"/>
                  <a:pt x="120" y="71"/>
                </a:cubicBezTo>
                <a:cubicBezTo>
                  <a:pt x="140" y="71"/>
                  <a:pt x="140" y="71"/>
                  <a:pt x="140" y="71"/>
                </a:cubicBezTo>
                <a:lnTo>
                  <a:pt x="140" y="91"/>
                </a:lnTo>
                <a:close/>
                <a:moveTo>
                  <a:pt x="58" y="67"/>
                </a:moveTo>
                <a:cubicBezTo>
                  <a:pt x="68" y="67"/>
                  <a:pt x="68" y="67"/>
                  <a:pt x="68" y="67"/>
                </a:cubicBezTo>
                <a:cubicBezTo>
                  <a:pt x="70" y="104"/>
                  <a:pt x="70" y="104"/>
                  <a:pt x="70" y="104"/>
                </a:cubicBezTo>
                <a:cubicBezTo>
                  <a:pt x="56" y="104"/>
                  <a:pt x="56" y="104"/>
                  <a:pt x="56" y="104"/>
                </a:cubicBezTo>
                <a:lnTo>
                  <a:pt x="58" y="67"/>
                </a:lnTo>
                <a:close/>
                <a:moveTo>
                  <a:pt x="21" y="115"/>
                </a:moveTo>
                <a:cubicBezTo>
                  <a:pt x="50" y="115"/>
                  <a:pt x="50" y="115"/>
                  <a:pt x="50" y="115"/>
                </a:cubicBezTo>
                <a:cubicBezTo>
                  <a:pt x="76" y="115"/>
                  <a:pt x="76" y="115"/>
                  <a:pt x="76" y="115"/>
                </a:cubicBezTo>
                <a:cubicBezTo>
                  <a:pt x="105" y="115"/>
                  <a:pt x="105" y="115"/>
                  <a:pt x="105" y="115"/>
                </a:cubicBezTo>
                <a:cubicBezTo>
                  <a:pt x="105" y="133"/>
                  <a:pt x="105" y="133"/>
                  <a:pt x="105" y="133"/>
                </a:cubicBezTo>
                <a:cubicBezTo>
                  <a:pt x="21" y="133"/>
                  <a:pt x="21" y="133"/>
                  <a:pt x="21" y="133"/>
                </a:cubicBezTo>
                <a:lnTo>
                  <a:pt x="21" y="115"/>
                </a:lnTo>
                <a:close/>
                <a:moveTo>
                  <a:pt x="43" y="144"/>
                </a:moveTo>
                <a:cubicBezTo>
                  <a:pt x="83" y="144"/>
                  <a:pt x="83" y="144"/>
                  <a:pt x="83" y="144"/>
                </a:cubicBezTo>
                <a:cubicBezTo>
                  <a:pt x="84" y="153"/>
                  <a:pt x="84" y="153"/>
                  <a:pt x="84" y="153"/>
                </a:cubicBezTo>
                <a:cubicBezTo>
                  <a:pt x="65" y="147"/>
                  <a:pt x="65" y="147"/>
                  <a:pt x="65" y="147"/>
                </a:cubicBezTo>
                <a:cubicBezTo>
                  <a:pt x="64" y="147"/>
                  <a:pt x="62" y="147"/>
                  <a:pt x="61" y="147"/>
                </a:cubicBezTo>
                <a:cubicBezTo>
                  <a:pt x="42" y="153"/>
                  <a:pt x="42" y="153"/>
                  <a:pt x="42" y="153"/>
                </a:cubicBezTo>
                <a:lnTo>
                  <a:pt x="43" y="144"/>
                </a:lnTo>
                <a:close/>
                <a:moveTo>
                  <a:pt x="98" y="216"/>
                </a:moveTo>
                <a:cubicBezTo>
                  <a:pt x="30" y="216"/>
                  <a:pt x="30" y="216"/>
                  <a:pt x="30" y="216"/>
                </a:cubicBezTo>
                <a:cubicBezTo>
                  <a:pt x="13" y="173"/>
                  <a:pt x="13" y="173"/>
                  <a:pt x="13" y="173"/>
                </a:cubicBezTo>
                <a:cubicBezTo>
                  <a:pt x="63" y="158"/>
                  <a:pt x="63" y="158"/>
                  <a:pt x="63" y="158"/>
                </a:cubicBezTo>
                <a:cubicBezTo>
                  <a:pt x="113" y="173"/>
                  <a:pt x="113" y="173"/>
                  <a:pt x="113" y="173"/>
                </a:cubicBezTo>
                <a:cubicBezTo>
                  <a:pt x="98" y="216"/>
                  <a:pt x="98" y="216"/>
                  <a:pt x="98" y="216"/>
                </a:cubicBezTo>
                <a:close/>
                <a:moveTo>
                  <a:pt x="217" y="111"/>
                </a:moveTo>
                <a:cubicBezTo>
                  <a:pt x="189" y="111"/>
                  <a:pt x="189" y="111"/>
                  <a:pt x="189" y="111"/>
                </a:cubicBezTo>
                <a:cubicBezTo>
                  <a:pt x="153" y="40"/>
                  <a:pt x="153" y="40"/>
                  <a:pt x="153" y="40"/>
                </a:cubicBezTo>
                <a:lnTo>
                  <a:pt x="217" y="111"/>
                </a:lnTo>
                <a:close/>
                <a:moveTo>
                  <a:pt x="182" y="131"/>
                </a:moveTo>
                <a:cubicBezTo>
                  <a:pt x="182" y="122"/>
                  <a:pt x="182" y="122"/>
                  <a:pt x="182" y="122"/>
                </a:cubicBezTo>
                <a:cubicBezTo>
                  <a:pt x="185" y="122"/>
                  <a:pt x="185" y="122"/>
                  <a:pt x="185" y="122"/>
                </a:cubicBezTo>
                <a:cubicBezTo>
                  <a:pt x="185" y="122"/>
                  <a:pt x="185" y="122"/>
                  <a:pt x="185" y="122"/>
                </a:cubicBezTo>
                <a:cubicBezTo>
                  <a:pt x="185" y="122"/>
                  <a:pt x="185" y="122"/>
                  <a:pt x="185" y="122"/>
                </a:cubicBezTo>
                <a:cubicBezTo>
                  <a:pt x="236" y="122"/>
                  <a:pt x="236" y="122"/>
                  <a:pt x="236" y="122"/>
                </a:cubicBezTo>
                <a:cubicBezTo>
                  <a:pt x="236" y="131"/>
                  <a:pt x="236" y="131"/>
                  <a:pt x="236" y="131"/>
                </a:cubicBezTo>
                <a:lnTo>
                  <a:pt x="182" y="131"/>
                </a:lnTo>
                <a:close/>
              </a:path>
            </a:pathLst>
          </a:custGeom>
          <a:solidFill>
            <a:srgbClr val="5957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4392" tIns="52196" rIns="104392" bIns="52196"/>
          <a:lstStyle/>
          <a:p>
            <a:endParaRPr lang="zh-CN" altLang="en-US" sz="183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2" name="组合 630">
            <a:extLst>
              <a:ext uri="{FF2B5EF4-FFF2-40B4-BE49-F238E27FC236}">
                <a16:creationId xmlns:a16="http://schemas.microsoft.com/office/drawing/2014/main" id="{C9AEA58E-CA47-4EA5-9B51-E386F1C731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78592" y="6345999"/>
            <a:ext cx="476016" cy="432000"/>
            <a:chOff x="3849688" y="1719263"/>
            <a:chExt cx="565150" cy="530225"/>
          </a:xfrm>
        </p:grpSpPr>
        <p:sp>
          <p:nvSpPr>
            <p:cNvPr id="649" name="Freeform 410">
              <a:extLst>
                <a:ext uri="{FF2B5EF4-FFF2-40B4-BE49-F238E27FC236}">
                  <a16:creationId xmlns:a16="http://schemas.microsoft.com/office/drawing/2014/main" id="{511B6E4F-8E58-4049-9AB3-BB75B33049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1625" y="2033588"/>
              <a:ext cx="206375" cy="119063"/>
            </a:xfrm>
            <a:custGeom>
              <a:avLst/>
              <a:gdLst>
                <a:gd name="T0" fmla="*/ 2147483646 w 95"/>
                <a:gd name="T1" fmla="*/ 2147483646 h 55"/>
                <a:gd name="T2" fmla="*/ 2147483646 w 95"/>
                <a:gd name="T3" fmla="*/ 2147483646 h 55"/>
                <a:gd name="T4" fmla="*/ 2147483646 w 95"/>
                <a:gd name="T5" fmla="*/ 0 h 55"/>
                <a:gd name="T6" fmla="*/ 2147483646 w 95"/>
                <a:gd name="T7" fmla="*/ 0 h 55"/>
                <a:gd name="T8" fmla="*/ 0 w 95"/>
                <a:gd name="T9" fmla="*/ 2147483646 h 55"/>
                <a:gd name="T10" fmla="*/ 0 w 95"/>
                <a:gd name="T11" fmla="*/ 2147483646 h 55"/>
                <a:gd name="T12" fmla="*/ 2147483646 w 95"/>
                <a:gd name="T13" fmla="*/ 2147483646 h 55"/>
                <a:gd name="T14" fmla="*/ 2147483646 w 95"/>
                <a:gd name="T15" fmla="*/ 2147483646 h 55"/>
                <a:gd name="T16" fmla="*/ 2147483646 w 95"/>
                <a:gd name="T17" fmla="*/ 2147483646 h 55"/>
                <a:gd name="T18" fmla="*/ 2147483646 w 95"/>
                <a:gd name="T19" fmla="*/ 2147483646 h 55"/>
                <a:gd name="T20" fmla="*/ 2147483646 w 95"/>
                <a:gd name="T21" fmla="*/ 2147483646 h 55"/>
                <a:gd name="T22" fmla="*/ 2147483646 w 95"/>
                <a:gd name="T23" fmla="*/ 2147483646 h 55"/>
                <a:gd name="T24" fmla="*/ 2147483646 w 95"/>
                <a:gd name="T25" fmla="*/ 2147483646 h 55"/>
                <a:gd name="T26" fmla="*/ 2147483646 w 95"/>
                <a:gd name="T27" fmla="*/ 2147483646 h 5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5"/>
                <a:gd name="T43" fmla="*/ 0 h 55"/>
                <a:gd name="T44" fmla="*/ 95 w 95"/>
                <a:gd name="T45" fmla="*/ 55 h 5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5" h="55">
                  <a:moveTo>
                    <a:pt x="95" y="49"/>
                  </a:moveTo>
                  <a:cubicBezTo>
                    <a:pt x="95" y="5"/>
                    <a:pt x="95" y="5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2"/>
                    <a:pt x="2" y="55"/>
                    <a:pt x="5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3" y="55"/>
                    <a:pt x="95" y="52"/>
                    <a:pt x="95" y="49"/>
                  </a:cubicBezTo>
                  <a:close/>
                  <a:moveTo>
                    <a:pt x="84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4" y="11"/>
                    <a:pt x="84" y="11"/>
                    <a:pt x="84" y="11"/>
                  </a:cubicBezTo>
                  <a:lnTo>
                    <a:pt x="84" y="44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0" name="Freeform 411">
              <a:extLst>
                <a:ext uri="{FF2B5EF4-FFF2-40B4-BE49-F238E27FC236}">
                  <a16:creationId xmlns:a16="http://schemas.microsoft.com/office/drawing/2014/main" id="{CAE313A2-E019-4482-8991-00B0831A4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9688" y="1719263"/>
              <a:ext cx="565150" cy="530225"/>
            </a:xfrm>
            <a:custGeom>
              <a:avLst/>
              <a:gdLst>
                <a:gd name="T0" fmla="*/ 2147483646 w 261"/>
                <a:gd name="T1" fmla="*/ 2147483646 h 245"/>
                <a:gd name="T2" fmla="*/ 2147483646 w 261"/>
                <a:gd name="T3" fmla="*/ 2147483646 h 245"/>
                <a:gd name="T4" fmla="*/ 2147483646 w 261"/>
                <a:gd name="T5" fmla="*/ 2147483646 h 245"/>
                <a:gd name="T6" fmla="*/ 2147483646 w 261"/>
                <a:gd name="T7" fmla="*/ 2147483646 h 245"/>
                <a:gd name="T8" fmla="*/ 2147483646 w 261"/>
                <a:gd name="T9" fmla="*/ 2147483646 h 245"/>
                <a:gd name="T10" fmla="*/ 2147483646 w 261"/>
                <a:gd name="T11" fmla="*/ 2147483646 h 245"/>
                <a:gd name="T12" fmla="*/ 2147483646 w 261"/>
                <a:gd name="T13" fmla="*/ 2147483646 h 245"/>
                <a:gd name="T14" fmla="*/ 2147483646 w 261"/>
                <a:gd name="T15" fmla="*/ 2147483646 h 245"/>
                <a:gd name="T16" fmla="*/ 2147483646 w 261"/>
                <a:gd name="T17" fmla="*/ 0 h 245"/>
                <a:gd name="T18" fmla="*/ 2147483646 w 261"/>
                <a:gd name="T19" fmla="*/ 0 h 245"/>
                <a:gd name="T20" fmla="*/ 2147483646 w 261"/>
                <a:gd name="T21" fmla="*/ 2147483646 h 245"/>
                <a:gd name="T22" fmla="*/ 2147483646 w 261"/>
                <a:gd name="T23" fmla="*/ 2147483646 h 245"/>
                <a:gd name="T24" fmla="*/ 2147483646 w 261"/>
                <a:gd name="T25" fmla="*/ 2147483646 h 245"/>
                <a:gd name="T26" fmla="*/ 2147483646 w 261"/>
                <a:gd name="T27" fmla="*/ 2147483646 h 245"/>
                <a:gd name="T28" fmla="*/ 2147483646 w 261"/>
                <a:gd name="T29" fmla="*/ 2147483646 h 245"/>
                <a:gd name="T30" fmla="*/ 2147483646 w 261"/>
                <a:gd name="T31" fmla="*/ 2147483646 h 245"/>
                <a:gd name="T32" fmla="*/ 0 w 261"/>
                <a:gd name="T33" fmla="*/ 2147483646 h 245"/>
                <a:gd name="T34" fmla="*/ 0 w 261"/>
                <a:gd name="T35" fmla="*/ 2147483646 h 245"/>
                <a:gd name="T36" fmla="*/ 2147483646 w 261"/>
                <a:gd name="T37" fmla="*/ 2147483646 h 245"/>
                <a:gd name="T38" fmla="*/ 2147483646 w 261"/>
                <a:gd name="T39" fmla="*/ 2147483646 h 245"/>
                <a:gd name="T40" fmla="*/ 2147483646 w 261"/>
                <a:gd name="T41" fmla="*/ 2147483646 h 245"/>
                <a:gd name="T42" fmla="*/ 2147483646 w 261"/>
                <a:gd name="T43" fmla="*/ 2147483646 h 245"/>
                <a:gd name="T44" fmla="*/ 2147483646 w 261"/>
                <a:gd name="T45" fmla="*/ 2147483646 h 245"/>
                <a:gd name="T46" fmla="*/ 2147483646 w 261"/>
                <a:gd name="T47" fmla="*/ 2147483646 h 245"/>
                <a:gd name="T48" fmla="*/ 2147483646 w 261"/>
                <a:gd name="T49" fmla="*/ 2147483646 h 245"/>
                <a:gd name="T50" fmla="*/ 2147483646 w 261"/>
                <a:gd name="T51" fmla="*/ 2147483646 h 245"/>
                <a:gd name="T52" fmla="*/ 2147483646 w 261"/>
                <a:gd name="T53" fmla="*/ 2147483646 h 245"/>
                <a:gd name="T54" fmla="*/ 2147483646 w 261"/>
                <a:gd name="T55" fmla="*/ 2147483646 h 245"/>
                <a:gd name="T56" fmla="*/ 2147483646 w 261"/>
                <a:gd name="T57" fmla="*/ 2147483646 h 245"/>
                <a:gd name="T58" fmla="*/ 2147483646 w 261"/>
                <a:gd name="T59" fmla="*/ 2147483646 h 245"/>
                <a:gd name="T60" fmla="*/ 2147483646 w 261"/>
                <a:gd name="T61" fmla="*/ 2147483646 h 245"/>
                <a:gd name="T62" fmla="*/ 2147483646 w 261"/>
                <a:gd name="T63" fmla="*/ 2147483646 h 245"/>
                <a:gd name="T64" fmla="*/ 2147483646 w 261"/>
                <a:gd name="T65" fmla="*/ 2147483646 h 245"/>
                <a:gd name="T66" fmla="*/ 2147483646 w 261"/>
                <a:gd name="T67" fmla="*/ 2147483646 h 245"/>
                <a:gd name="T68" fmla="*/ 2147483646 w 261"/>
                <a:gd name="T69" fmla="*/ 2147483646 h 245"/>
                <a:gd name="T70" fmla="*/ 2147483646 w 261"/>
                <a:gd name="T71" fmla="*/ 2147483646 h 245"/>
                <a:gd name="T72" fmla="*/ 2147483646 w 261"/>
                <a:gd name="T73" fmla="*/ 2147483646 h 245"/>
                <a:gd name="T74" fmla="*/ 2147483646 w 261"/>
                <a:gd name="T75" fmla="*/ 2147483646 h 245"/>
                <a:gd name="T76" fmla="*/ 2147483646 w 261"/>
                <a:gd name="T77" fmla="*/ 2147483646 h 245"/>
                <a:gd name="T78" fmla="*/ 2147483646 w 261"/>
                <a:gd name="T79" fmla="*/ 2147483646 h 245"/>
                <a:gd name="T80" fmla="*/ 2147483646 w 261"/>
                <a:gd name="T81" fmla="*/ 2147483646 h 245"/>
                <a:gd name="T82" fmla="*/ 2147483646 w 261"/>
                <a:gd name="T83" fmla="*/ 2147483646 h 245"/>
                <a:gd name="T84" fmla="*/ 2147483646 w 261"/>
                <a:gd name="T85" fmla="*/ 2147483646 h 245"/>
                <a:gd name="T86" fmla="*/ 2147483646 w 261"/>
                <a:gd name="T87" fmla="*/ 2147483646 h 245"/>
                <a:gd name="T88" fmla="*/ 2147483646 w 261"/>
                <a:gd name="T89" fmla="*/ 2147483646 h 245"/>
                <a:gd name="T90" fmla="*/ 2147483646 w 261"/>
                <a:gd name="T91" fmla="*/ 2147483646 h 245"/>
                <a:gd name="T92" fmla="*/ 2147483646 w 261"/>
                <a:gd name="T93" fmla="*/ 2147483646 h 245"/>
                <a:gd name="T94" fmla="*/ 2147483646 w 261"/>
                <a:gd name="T95" fmla="*/ 2147483646 h 245"/>
                <a:gd name="T96" fmla="*/ 2147483646 w 261"/>
                <a:gd name="T97" fmla="*/ 2147483646 h 245"/>
                <a:gd name="T98" fmla="*/ 2147483646 w 261"/>
                <a:gd name="T99" fmla="*/ 2147483646 h 245"/>
                <a:gd name="T100" fmla="*/ 2147483646 w 261"/>
                <a:gd name="T101" fmla="*/ 2147483646 h 245"/>
                <a:gd name="T102" fmla="*/ 2147483646 w 261"/>
                <a:gd name="T103" fmla="*/ 2147483646 h 245"/>
                <a:gd name="T104" fmla="*/ 2147483646 w 261"/>
                <a:gd name="T105" fmla="*/ 2147483646 h 245"/>
                <a:gd name="T106" fmla="*/ 2147483646 w 261"/>
                <a:gd name="T107" fmla="*/ 2147483646 h 245"/>
                <a:gd name="T108" fmla="*/ 2147483646 w 261"/>
                <a:gd name="T109" fmla="*/ 2147483646 h 245"/>
                <a:gd name="T110" fmla="*/ 2147483646 w 261"/>
                <a:gd name="T111" fmla="*/ 2147483646 h 245"/>
                <a:gd name="T112" fmla="*/ 2147483646 w 261"/>
                <a:gd name="T113" fmla="*/ 2147483646 h 245"/>
                <a:gd name="T114" fmla="*/ 2147483646 w 261"/>
                <a:gd name="T115" fmla="*/ 2147483646 h 245"/>
                <a:gd name="T116" fmla="*/ 2147483646 w 261"/>
                <a:gd name="T117" fmla="*/ 2147483646 h 245"/>
                <a:gd name="T118" fmla="*/ 2147483646 w 261"/>
                <a:gd name="T119" fmla="*/ 2147483646 h 245"/>
                <a:gd name="T120" fmla="*/ 2147483646 w 261"/>
                <a:gd name="T121" fmla="*/ 2147483646 h 245"/>
                <a:gd name="T122" fmla="*/ 2147483646 w 261"/>
                <a:gd name="T123" fmla="*/ 2147483646 h 245"/>
                <a:gd name="T124" fmla="*/ 2147483646 w 261"/>
                <a:gd name="T125" fmla="*/ 2147483646 h 24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1"/>
                <a:gd name="T190" fmla="*/ 0 h 245"/>
                <a:gd name="T191" fmla="*/ 261 w 261"/>
                <a:gd name="T192" fmla="*/ 245 h 24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1" h="245">
                  <a:moveTo>
                    <a:pt x="258" y="127"/>
                  </a:moveTo>
                  <a:cubicBezTo>
                    <a:pt x="232" y="110"/>
                    <a:pt x="232" y="110"/>
                    <a:pt x="232" y="110"/>
                  </a:cubicBezTo>
                  <a:cubicBezTo>
                    <a:pt x="232" y="77"/>
                    <a:pt x="232" y="77"/>
                    <a:pt x="232" y="77"/>
                  </a:cubicBezTo>
                  <a:cubicBezTo>
                    <a:pt x="232" y="75"/>
                    <a:pt x="231" y="73"/>
                    <a:pt x="230" y="72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5"/>
                    <a:pt x="139" y="15"/>
                    <a:pt x="137" y="16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2"/>
                    <a:pt x="115" y="0"/>
                    <a:pt x="112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0" y="0"/>
                    <a:pt x="78" y="2"/>
                    <a:pt x="78" y="5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48" y="73"/>
                    <a:pt x="47" y="75"/>
                    <a:pt x="47" y="77"/>
                  </a:cubicBezTo>
                  <a:cubicBezTo>
                    <a:pt x="47" y="103"/>
                    <a:pt x="47" y="103"/>
                    <a:pt x="47" y="103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1" y="137"/>
                    <a:pt x="0" y="138"/>
                    <a:pt x="0" y="140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5"/>
                    <a:pt x="2" y="238"/>
                    <a:pt x="6" y="238"/>
                  </a:cubicBezTo>
                  <a:cubicBezTo>
                    <a:pt x="81" y="238"/>
                    <a:pt x="81" y="238"/>
                    <a:pt x="81" y="238"/>
                  </a:cubicBezTo>
                  <a:cubicBezTo>
                    <a:pt x="141" y="238"/>
                    <a:pt x="141" y="238"/>
                    <a:pt x="141" y="238"/>
                  </a:cubicBezTo>
                  <a:cubicBezTo>
                    <a:pt x="143" y="242"/>
                    <a:pt x="147" y="245"/>
                    <a:pt x="152" y="245"/>
                  </a:cubicBezTo>
                  <a:cubicBezTo>
                    <a:pt x="159" y="245"/>
                    <a:pt x="165" y="239"/>
                    <a:pt x="165" y="232"/>
                  </a:cubicBezTo>
                  <a:cubicBezTo>
                    <a:pt x="165" y="225"/>
                    <a:pt x="159" y="220"/>
                    <a:pt x="152" y="220"/>
                  </a:cubicBezTo>
                  <a:cubicBezTo>
                    <a:pt x="147" y="220"/>
                    <a:pt x="143" y="223"/>
                    <a:pt x="141" y="227"/>
                  </a:cubicBezTo>
                  <a:cubicBezTo>
                    <a:pt x="87" y="227"/>
                    <a:pt x="87" y="227"/>
                    <a:pt x="87" y="227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168" y="82"/>
                    <a:pt x="168" y="82"/>
                    <a:pt x="168" y="82"/>
                  </a:cubicBezTo>
                  <a:cubicBezTo>
                    <a:pt x="250" y="135"/>
                    <a:pt x="250" y="135"/>
                    <a:pt x="250" y="135"/>
                  </a:cubicBezTo>
                  <a:cubicBezTo>
                    <a:pt x="250" y="227"/>
                    <a:pt x="250" y="227"/>
                    <a:pt x="250" y="227"/>
                  </a:cubicBezTo>
                  <a:cubicBezTo>
                    <a:pt x="201" y="227"/>
                    <a:pt x="201" y="227"/>
                    <a:pt x="201" y="227"/>
                  </a:cubicBezTo>
                  <a:cubicBezTo>
                    <a:pt x="199" y="223"/>
                    <a:pt x="195" y="220"/>
                    <a:pt x="190" y="220"/>
                  </a:cubicBezTo>
                  <a:cubicBezTo>
                    <a:pt x="183" y="220"/>
                    <a:pt x="178" y="225"/>
                    <a:pt x="178" y="232"/>
                  </a:cubicBezTo>
                  <a:cubicBezTo>
                    <a:pt x="178" y="239"/>
                    <a:pt x="183" y="245"/>
                    <a:pt x="190" y="245"/>
                  </a:cubicBezTo>
                  <a:cubicBezTo>
                    <a:pt x="195" y="245"/>
                    <a:pt x="199" y="242"/>
                    <a:pt x="201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38"/>
                    <a:pt x="261" y="235"/>
                    <a:pt x="261" y="232"/>
                  </a:cubicBezTo>
                  <a:cubicBezTo>
                    <a:pt x="261" y="132"/>
                    <a:pt x="261" y="132"/>
                    <a:pt x="261" y="132"/>
                  </a:cubicBezTo>
                  <a:cubicBezTo>
                    <a:pt x="261" y="130"/>
                    <a:pt x="260" y="128"/>
                    <a:pt x="258" y="127"/>
                  </a:cubicBezTo>
                  <a:close/>
                  <a:moveTo>
                    <a:pt x="89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89" y="47"/>
                    <a:pt x="89" y="47"/>
                    <a:pt x="89" y="47"/>
                  </a:cubicBezTo>
                  <a:lnTo>
                    <a:pt x="89" y="11"/>
                  </a:lnTo>
                  <a:close/>
                  <a:moveTo>
                    <a:pt x="78" y="127"/>
                  </a:moveTo>
                  <a:cubicBezTo>
                    <a:pt x="77" y="128"/>
                    <a:pt x="76" y="130"/>
                    <a:pt x="76" y="132"/>
                  </a:cubicBezTo>
                  <a:cubicBezTo>
                    <a:pt x="76" y="227"/>
                    <a:pt x="76" y="227"/>
                    <a:pt x="76" y="227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102" y="112"/>
                    <a:pt x="102" y="112"/>
                    <a:pt x="102" y="112"/>
                  </a:cubicBezTo>
                  <a:lnTo>
                    <a:pt x="78" y="127"/>
                  </a:lnTo>
                  <a:close/>
                  <a:moveTo>
                    <a:pt x="165" y="71"/>
                  </a:moveTo>
                  <a:cubicBezTo>
                    <a:pt x="113" y="105"/>
                    <a:pt x="113" y="105"/>
                    <a:pt x="113" y="105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8" y="82"/>
                    <a:pt x="76" y="83"/>
                    <a:pt x="74" y="84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140" y="27"/>
                    <a:pt x="140" y="27"/>
                    <a:pt x="140" y="27"/>
                  </a:cubicBezTo>
                  <a:cubicBezTo>
                    <a:pt x="221" y="80"/>
                    <a:pt x="221" y="80"/>
                    <a:pt x="221" y="80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0" y="70"/>
                    <a:pt x="167" y="70"/>
                    <a:pt x="165" y="71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3" name="Freeform 412">
            <a:extLst>
              <a:ext uri="{FF2B5EF4-FFF2-40B4-BE49-F238E27FC236}">
                <a16:creationId xmlns:a16="http://schemas.microsoft.com/office/drawing/2014/main" id="{6BF7DCF7-4FB5-4D5E-80B6-0849537351C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13598" y="6345999"/>
            <a:ext cx="356436" cy="432000"/>
          </a:xfrm>
          <a:custGeom>
            <a:avLst/>
            <a:gdLst>
              <a:gd name="T0" fmla="*/ 2147483646 w 188"/>
              <a:gd name="T1" fmla="*/ 2147483646 h 236"/>
              <a:gd name="T2" fmla="*/ 2147483646 w 188"/>
              <a:gd name="T3" fmla="*/ 2147483646 h 236"/>
              <a:gd name="T4" fmla="*/ 2147483646 w 188"/>
              <a:gd name="T5" fmla="*/ 2147483646 h 236"/>
              <a:gd name="T6" fmla="*/ 2147483646 w 188"/>
              <a:gd name="T7" fmla="*/ 2147483646 h 236"/>
              <a:gd name="T8" fmla="*/ 2147483646 w 188"/>
              <a:gd name="T9" fmla="*/ 2147483646 h 236"/>
              <a:gd name="T10" fmla="*/ 2147483646 w 188"/>
              <a:gd name="T11" fmla="*/ 2147483646 h 236"/>
              <a:gd name="T12" fmla="*/ 2147483646 w 188"/>
              <a:gd name="T13" fmla="*/ 2147483646 h 236"/>
              <a:gd name="T14" fmla="*/ 2147483646 w 188"/>
              <a:gd name="T15" fmla="*/ 2147483646 h 236"/>
              <a:gd name="T16" fmla="*/ 2147483646 w 188"/>
              <a:gd name="T17" fmla="*/ 2147483646 h 236"/>
              <a:gd name="T18" fmla="*/ 2147483646 w 188"/>
              <a:gd name="T19" fmla="*/ 2147483646 h 236"/>
              <a:gd name="T20" fmla="*/ 2147483646 w 188"/>
              <a:gd name="T21" fmla="*/ 2147483646 h 236"/>
              <a:gd name="T22" fmla="*/ 2147483646 w 188"/>
              <a:gd name="T23" fmla="*/ 0 h 236"/>
              <a:gd name="T24" fmla="*/ 2147483646 w 188"/>
              <a:gd name="T25" fmla="*/ 0 h 236"/>
              <a:gd name="T26" fmla="*/ 2147483646 w 188"/>
              <a:gd name="T27" fmla="*/ 2147483646 h 236"/>
              <a:gd name="T28" fmla="*/ 2147483646 w 188"/>
              <a:gd name="T29" fmla="*/ 2147483646 h 236"/>
              <a:gd name="T30" fmla="*/ 2147483646 w 188"/>
              <a:gd name="T31" fmla="*/ 2147483646 h 236"/>
              <a:gd name="T32" fmla="*/ 2147483646 w 188"/>
              <a:gd name="T33" fmla="*/ 2147483646 h 236"/>
              <a:gd name="T34" fmla="*/ 2147483646 w 188"/>
              <a:gd name="T35" fmla="*/ 2147483646 h 236"/>
              <a:gd name="T36" fmla="*/ 2147483646 w 188"/>
              <a:gd name="T37" fmla="*/ 2147483646 h 236"/>
              <a:gd name="T38" fmla="*/ 2147483646 w 188"/>
              <a:gd name="T39" fmla="*/ 2147483646 h 236"/>
              <a:gd name="T40" fmla="*/ 2147483646 w 188"/>
              <a:gd name="T41" fmla="*/ 2147483646 h 236"/>
              <a:gd name="T42" fmla="*/ 2147483646 w 188"/>
              <a:gd name="T43" fmla="*/ 2147483646 h 236"/>
              <a:gd name="T44" fmla="*/ 0 w 188"/>
              <a:gd name="T45" fmla="*/ 2147483646 h 236"/>
              <a:gd name="T46" fmla="*/ 2147483646 w 188"/>
              <a:gd name="T47" fmla="*/ 2147483646 h 236"/>
              <a:gd name="T48" fmla="*/ 2147483646 w 188"/>
              <a:gd name="T49" fmla="*/ 2147483646 h 236"/>
              <a:gd name="T50" fmla="*/ 2147483646 w 188"/>
              <a:gd name="T51" fmla="*/ 2147483646 h 236"/>
              <a:gd name="T52" fmla="*/ 2147483646 w 188"/>
              <a:gd name="T53" fmla="*/ 2147483646 h 236"/>
              <a:gd name="T54" fmla="*/ 2147483646 w 188"/>
              <a:gd name="T55" fmla="*/ 2147483646 h 236"/>
              <a:gd name="T56" fmla="*/ 2147483646 w 188"/>
              <a:gd name="T57" fmla="*/ 2147483646 h 236"/>
              <a:gd name="T58" fmla="*/ 2147483646 w 188"/>
              <a:gd name="T59" fmla="*/ 2147483646 h 236"/>
              <a:gd name="T60" fmla="*/ 2147483646 w 188"/>
              <a:gd name="T61" fmla="*/ 2147483646 h 236"/>
              <a:gd name="T62" fmla="*/ 2147483646 w 188"/>
              <a:gd name="T63" fmla="*/ 2147483646 h 236"/>
              <a:gd name="T64" fmla="*/ 2147483646 w 188"/>
              <a:gd name="T65" fmla="*/ 2147483646 h 236"/>
              <a:gd name="T66" fmla="*/ 2147483646 w 188"/>
              <a:gd name="T67" fmla="*/ 2147483646 h 236"/>
              <a:gd name="T68" fmla="*/ 2147483646 w 188"/>
              <a:gd name="T69" fmla="*/ 2147483646 h 236"/>
              <a:gd name="T70" fmla="*/ 2147483646 w 188"/>
              <a:gd name="T71" fmla="*/ 2147483646 h 236"/>
              <a:gd name="T72" fmla="*/ 2147483646 w 188"/>
              <a:gd name="T73" fmla="*/ 2147483646 h 236"/>
              <a:gd name="T74" fmla="*/ 2147483646 w 188"/>
              <a:gd name="T75" fmla="*/ 2147483646 h 236"/>
              <a:gd name="T76" fmla="*/ 2147483646 w 188"/>
              <a:gd name="T77" fmla="*/ 2147483646 h 236"/>
              <a:gd name="T78" fmla="*/ 2147483646 w 188"/>
              <a:gd name="T79" fmla="*/ 2147483646 h 236"/>
              <a:gd name="T80" fmla="*/ 2147483646 w 188"/>
              <a:gd name="T81" fmla="*/ 2147483646 h 236"/>
              <a:gd name="T82" fmla="*/ 2147483646 w 188"/>
              <a:gd name="T83" fmla="*/ 2147483646 h 236"/>
              <a:gd name="T84" fmla="*/ 2147483646 w 188"/>
              <a:gd name="T85" fmla="*/ 2147483646 h 236"/>
              <a:gd name="T86" fmla="*/ 2147483646 w 188"/>
              <a:gd name="T87" fmla="*/ 2147483646 h 236"/>
              <a:gd name="T88" fmla="*/ 2147483646 w 188"/>
              <a:gd name="T89" fmla="*/ 2147483646 h 236"/>
              <a:gd name="T90" fmla="*/ 2147483646 w 188"/>
              <a:gd name="T91" fmla="*/ 2147483646 h 236"/>
              <a:gd name="T92" fmla="*/ 2147483646 w 188"/>
              <a:gd name="T93" fmla="*/ 2147483646 h 236"/>
              <a:gd name="T94" fmla="*/ 2147483646 w 188"/>
              <a:gd name="T95" fmla="*/ 2147483646 h 2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88"/>
              <a:gd name="T145" fmla="*/ 0 h 236"/>
              <a:gd name="T146" fmla="*/ 188 w 188"/>
              <a:gd name="T147" fmla="*/ 236 h 2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88" h="236">
                <a:moveTo>
                  <a:pt x="188" y="180"/>
                </a:moveTo>
                <a:cubicBezTo>
                  <a:pt x="188" y="173"/>
                  <a:pt x="182" y="168"/>
                  <a:pt x="175" y="168"/>
                </a:cubicBezTo>
                <a:cubicBezTo>
                  <a:pt x="168" y="168"/>
                  <a:pt x="163" y="173"/>
                  <a:pt x="163" y="180"/>
                </a:cubicBezTo>
                <a:cubicBezTo>
                  <a:pt x="163" y="185"/>
                  <a:pt x="166" y="190"/>
                  <a:pt x="171" y="192"/>
                </a:cubicBezTo>
                <a:cubicBezTo>
                  <a:pt x="171" y="208"/>
                  <a:pt x="171" y="208"/>
                  <a:pt x="171" y="208"/>
                </a:cubicBezTo>
                <a:cubicBezTo>
                  <a:pt x="162" y="198"/>
                  <a:pt x="148" y="186"/>
                  <a:pt x="127" y="176"/>
                </a:cubicBezTo>
                <a:cubicBezTo>
                  <a:pt x="127" y="150"/>
                  <a:pt x="127" y="150"/>
                  <a:pt x="127" y="150"/>
                </a:cubicBezTo>
                <a:cubicBezTo>
                  <a:pt x="127" y="145"/>
                  <a:pt x="127" y="145"/>
                  <a:pt x="127" y="145"/>
                </a:cubicBezTo>
                <a:cubicBezTo>
                  <a:pt x="127" y="118"/>
                  <a:pt x="127" y="118"/>
                  <a:pt x="127" y="118"/>
                </a:cubicBezTo>
                <a:cubicBezTo>
                  <a:pt x="127" y="93"/>
                  <a:pt x="145" y="73"/>
                  <a:pt x="170" y="70"/>
                </a:cubicBezTo>
                <a:cubicBezTo>
                  <a:pt x="170" y="131"/>
                  <a:pt x="170" y="131"/>
                  <a:pt x="170" y="131"/>
                </a:cubicBezTo>
                <a:cubicBezTo>
                  <a:pt x="166" y="133"/>
                  <a:pt x="163" y="137"/>
                  <a:pt x="163" y="142"/>
                </a:cubicBezTo>
                <a:cubicBezTo>
                  <a:pt x="163" y="149"/>
                  <a:pt x="168" y="155"/>
                  <a:pt x="175" y="155"/>
                </a:cubicBezTo>
                <a:cubicBezTo>
                  <a:pt x="182" y="155"/>
                  <a:pt x="188" y="149"/>
                  <a:pt x="188" y="142"/>
                </a:cubicBezTo>
                <a:cubicBezTo>
                  <a:pt x="188" y="137"/>
                  <a:pt x="185" y="133"/>
                  <a:pt x="181" y="131"/>
                </a:cubicBezTo>
                <a:cubicBezTo>
                  <a:pt x="181" y="64"/>
                  <a:pt x="181" y="64"/>
                  <a:pt x="181" y="64"/>
                </a:cubicBezTo>
                <a:cubicBezTo>
                  <a:pt x="181" y="61"/>
                  <a:pt x="178" y="58"/>
                  <a:pt x="175" y="58"/>
                </a:cubicBezTo>
                <a:cubicBezTo>
                  <a:pt x="171" y="58"/>
                  <a:pt x="167" y="59"/>
                  <a:pt x="163" y="60"/>
                </a:cubicBezTo>
                <a:cubicBezTo>
                  <a:pt x="163" y="14"/>
                  <a:pt x="163" y="14"/>
                  <a:pt x="163" y="14"/>
                </a:cubicBezTo>
                <a:cubicBezTo>
                  <a:pt x="163" y="11"/>
                  <a:pt x="161" y="9"/>
                  <a:pt x="158" y="9"/>
                </a:cubicBezTo>
                <a:cubicBezTo>
                  <a:pt x="154" y="9"/>
                  <a:pt x="152" y="11"/>
                  <a:pt x="152" y="14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42" y="68"/>
                  <a:pt x="133" y="75"/>
                  <a:pt x="127" y="84"/>
                </a:cubicBezTo>
                <a:cubicBezTo>
                  <a:pt x="127" y="6"/>
                  <a:pt x="127" y="6"/>
                  <a:pt x="127" y="6"/>
                </a:cubicBezTo>
                <a:cubicBezTo>
                  <a:pt x="127" y="5"/>
                  <a:pt x="126" y="5"/>
                  <a:pt x="126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6" y="4"/>
                  <a:pt x="126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5" y="2"/>
                  <a:pt x="125" y="2"/>
                  <a:pt x="125" y="2"/>
                </a:cubicBezTo>
                <a:cubicBezTo>
                  <a:pt x="125" y="2"/>
                  <a:pt x="125" y="2"/>
                  <a:pt x="125" y="2"/>
                </a:cubicBezTo>
                <a:cubicBezTo>
                  <a:pt x="125" y="1"/>
                  <a:pt x="124" y="1"/>
                  <a:pt x="124" y="1"/>
                </a:cubicBezTo>
                <a:cubicBezTo>
                  <a:pt x="124" y="1"/>
                  <a:pt x="124" y="1"/>
                  <a:pt x="124" y="1"/>
                </a:cubicBezTo>
                <a:cubicBezTo>
                  <a:pt x="124" y="1"/>
                  <a:pt x="124" y="1"/>
                  <a:pt x="124" y="1"/>
                </a:cubicBezTo>
                <a:cubicBezTo>
                  <a:pt x="123" y="1"/>
                  <a:pt x="123" y="0"/>
                  <a:pt x="123" y="0"/>
                </a:cubicBezTo>
                <a:cubicBezTo>
                  <a:pt x="123" y="0"/>
                  <a:pt x="122" y="0"/>
                  <a:pt x="122" y="0"/>
                </a:cubicBezTo>
                <a:cubicBezTo>
                  <a:pt x="122" y="0"/>
                  <a:pt x="122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0" y="0"/>
                  <a:pt x="120" y="0"/>
                </a:cubicBezTo>
                <a:cubicBezTo>
                  <a:pt x="120" y="0"/>
                  <a:pt x="120" y="0"/>
                  <a:pt x="119" y="0"/>
                </a:cubicBezTo>
                <a:cubicBezTo>
                  <a:pt x="119" y="0"/>
                  <a:pt x="119" y="1"/>
                  <a:pt x="118" y="1"/>
                </a:cubicBezTo>
                <a:cubicBezTo>
                  <a:pt x="118" y="1"/>
                  <a:pt x="118" y="1"/>
                  <a:pt x="118" y="1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32"/>
                  <a:pt x="62" y="32"/>
                  <a:pt x="62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61" y="32"/>
                  <a:pt x="61" y="33"/>
                  <a:pt x="61" y="33"/>
                </a:cubicBezTo>
                <a:cubicBezTo>
                  <a:pt x="60" y="33"/>
                  <a:pt x="60" y="33"/>
                  <a:pt x="60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34"/>
                  <a:pt x="59" y="34"/>
                  <a:pt x="59" y="35"/>
                </a:cubicBezTo>
                <a:cubicBezTo>
                  <a:pt x="59" y="35"/>
                  <a:pt x="59" y="35"/>
                  <a:pt x="59" y="35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58"/>
                  <a:pt x="59" y="58"/>
                  <a:pt x="59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39"/>
                  <a:pt x="52" y="39"/>
                  <a:pt x="52" y="39"/>
                </a:cubicBezTo>
                <a:cubicBezTo>
                  <a:pt x="52" y="36"/>
                  <a:pt x="50" y="33"/>
                  <a:pt x="47" y="33"/>
                </a:cubicBezTo>
                <a:cubicBezTo>
                  <a:pt x="42" y="33"/>
                  <a:pt x="42" y="33"/>
                  <a:pt x="42" y="33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5"/>
                  <a:pt x="40" y="3"/>
                  <a:pt x="36" y="3"/>
                </a:cubicBezTo>
                <a:cubicBezTo>
                  <a:pt x="33" y="3"/>
                  <a:pt x="31" y="5"/>
                  <a:pt x="31" y="8"/>
                </a:cubicBezTo>
                <a:cubicBezTo>
                  <a:pt x="31" y="33"/>
                  <a:pt x="31" y="33"/>
                  <a:pt x="31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3" y="33"/>
                  <a:pt x="21" y="36"/>
                  <a:pt x="21" y="39"/>
                </a:cubicBezTo>
                <a:cubicBezTo>
                  <a:pt x="21" y="58"/>
                  <a:pt x="21" y="58"/>
                  <a:pt x="21" y="58"/>
                </a:cubicBezTo>
                <a:cubicBezTo>
                  <a:pt x="14" y="58"/>
                  <a:pt x="14" y="58"/>
                  <a:pt x="14" y="58"/>
                </a:cubicBezTo>
                <a:cubicBezTo>
                  <a:pt x="11" y="58"/>
                  <a:pt x="9" y="61"/>
                  <a:pt x="9" y="64"/>
                </a:cubicBezTo>
                <a:cubicBezTo>
                  <a:pt x="9" y="99"/>
                  <a:pt x="9" y="99"/>
                  <a:pt x="9" y="99"/>
                </a:cubicBezTo>
                <a:cubicBezTo>
                  <a:pt x="5" y="99"/>
                  <a:pt x="5" y="99"/>
                  <a:pt x="5" y="99"/>
                </a:cubicBezTo>
                <a:cubicBezTo>
                  <a:pt x="2" y="99"/>
                  <a:pt x="0" y="101"/>
                  <a:pt x="0" y="104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33"/>
                  <a:pt x="2" y="236"/>
                  <a:pt x="5" y="236"/>
                </a:cubicBezTo>
                <a:cubicBezTo>
                  <a:pt x="65" y="236"/>
                  <a:pt x="65" y="236"/>
                  <a:pt x="65" y="236"/>
                </a:cubicBezTo>
                <a:cubicBezTo>
                  <a:pt x="65" y="236"/>
                  <a:pt x="65" y="236"/>
                  <a:pt x="65" y="236"/>
                </a:cubicBezTo>
                <a:cubicBezTo>
                  <a:pt x="87" y="236"/>
                  <a:pt x="87" y="236"/>
                  <a:pt x="87" y="236"/>
                </a:cubicBezTo>
                <a:cubicBezTo>
                  <a:pt x="87" y="236"/>
                  <a:pt x="87" y="236"/>
                  <a:pt x="87" y="236"/>
                </a:cubicBezTo>
                <a:cubicBezTo>
                  <a:pt x="149" y="236"/>
                  <a:pt x="149" y="236"/>
                  <a:pt x="149" y="236"/>
                </a:cubicBezTo>
                <a:cubicBezTo>
                  <a:pt x="149" y="236"/>
                  <a:pt x="149" y="236"/>
                  <a:pt x="149" y="236"/>
                </a:cubicBezTo>
                <a:cubicBezTo>
                  <a:pt x="176" y="236"/>
                  <a:pt x="176" y="236"/>
                  <a:pt x="176" y="236"/>
                </a:cubicBezTo>
                <a:cubicBezTo>
                  <a:pt x="179" y="236"/>
                  <a:pt x="179" y="236"/>
                  <a:pt x="179" y="236"/>
                </a:cubicBezTo>
                <a:cubicBezTo>
                  <a:pt x="181" y="236"/>
                  <a:pt x="182" y="235"/>
                  <a:pt x="184" y="233"/>
                </a:cubicBezTo>
                <a:cubicBezTo>
                  <a:pt x="185" y="232"/>
                  <a:pt x="185" y="230"/>
                  <a:pt x="184" y="228"/>
                </a:cubicBezTo>
                <a:cubicBezTo>
                  <a:pt x="184" y="228"/>
                  <a:pt x="183" y="226"/>
                  <a:pt x="182" y="223"/>
                </a:cubicBezTo>
                <a:cubicBezTo>
                  <a:pt x="182" y="191"/>
                  <a:pt x="182" y="191"/>
                  <a:pt x="182" y="191"/>
                </a:cubicBezTo>
                <a:cubicBezTo>
                  <a:pt x="185" y="189"/>
                  <a:pt x="188" y="185"/>
                  <a:pt x="188" y="180"/>
                </a:cubicBezTo>
                <a:close/>
                <a:moveTo>
                  <a:pt x="83" y="162"/>
                </a:moveTo>
                <a:cubicBezTo>
                  <a:pt x="78" y="161"/>
                  <a:pt x="73" y="160"/>
                  <a:pt x="70" y="159"/>
                </a:cubicBezTo>
                <a:cubicBezTo>
                  <a:pt x="70" y="157"/>
                  <a:pt x="70" y="157"/>
                  <a:pt x="70" y="157"/>
                </a:cubicBezTo>
                <a:cubicBezTo>
                  <a:pt x="70" y="135"/>
                  <a:pt x="70" y="135"/>
                  <a:pt x="70" y="135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64"/>
                  <a:pt x="70" y="64"/>
                  <a:pt x="70" y="64"/>
                </a:cubicBezTo>
                <a:cubicBezTo>
                  <a:pt x="70" y="60"/>
                  <a:pt x="70" y="60"/>
                  <a:pt x="70" y="60"/>
                </a:cubicBezTo>
                <a:cubicBezTo>
                  <a:pt x="115" y="152"/>
                  <a:pt x="115" y="152"/>
                  <a:pt x="115" y="152"/>
                </a:cubicBezTo>
                <a:cubicBezTo>
                  <a:pt x="115" y="172"/>
                  <a:pt x="115" y="172"/>
                  <a:pt x="115" y="172"/>
                </a:cubicBezTo>
                <a:cubicBezTo>
                  <a:pt x="106" y="168"/>
                  <a:pt x="95" y="165"/>
                  <a:pt x="83" y="162"/>
                </a:cubicBezTo>
                <a:close/>
                <a:moveTo>
                  <a:pt x="59" y="151"/>
                </a:moveTo>
                <a:cubicBezTo>
                  <a:pt x="59" y="151"/>
                  <a:pt x="59" y="151"/>
                  <a:pt x="59" y="151"/>
                </a:cubicBezTo>
                <a:cubicBezTo>
                  <a:pt x="59" y="150"/>
                  <a:pt x="59" y="149"/>
                  <a:pt x="59" y="149"/>
                </a:cubicBezTo>
                <a:lnTo>
                  <a:pt x="59" y="151"/>
                </a:lnTo>
                <a:close/>
                <a:moveTo>
                  <a:pt x="115" y="118"/>
                </a:moveTo>
                <a:cubicBezTo>
                  <a:pt x="115" y="127"/>
                  <a:pt x="115" y="127"/>
                  <a:pt x="115" y="127"/>
                </a:cubicBezTo>
                <a:cubicBezTo>
                  <a:pt x="72" y="39"/>
                  <a:pt x="72" y="39"/>
                  <a:pt x="72" y="39"/>
                </a:cubicBezTo>
                <a:cubicBezTo>
                  <a:pt x="115" y="15"/>
                  <a:pt x="115" y="15"/>
                  <a:pt x="115" y="15"/>
                </a:cubicBezTo>
                <a:lnTo>
                  <a:pt x="115" y="118"/>
                </a:lnTo>
                <a:close/>
                <a:moveTo>
                  <a:pt x="14" y="110"/>
                </a:moveTo>
                <a:cubicBezTo>
                  <a:pt x="17" y="110"/>
                  <a:pt x="20" y="107"/>
                  <a:pt x="20" y="104"/>
                </a:cubicBezTo>
                <a:cubicBezTo>
                  <a:pt x="20" y="70"/>
                  <a:pt x="20" y="70"/>
                  <a:pt x="20" y="70"/>
                </a:cubicBezTo>
                <a:cubicBezTo>
                  <a:pt x="26" y="70"/>
                  <a:pt x="26" y="70"/>
                  <a:pt x="26" y="70"/>
                </a:cubicBezTo>
                <a:cubicBezTo>
                  <a:pt x="29" y="70"/>
                  <a:pt x="32" y="67"/>
                  <a:pt x="32" y="64"/>
                </a:cubicBezTo>
                <a:cubicBezTo>
                  <a:pt x="32" y="44"/>
                  <a:pt x="32" y="44"/>
                  <a:pt x="32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7"/>
                  <a:pt x="44" y="70"/>
                  <a:pt x="47" y="70"/>
                </a:cubicBezTo>
                <a:cubicBezTo>
                  <a:pt x="59" y="70"/>
                  <a:pt x="59" y="70"/>
                  <a:pt x="59" y="70"/>
                </a:cubicBezTo>
                <a:cubicBezTo>
                  <a:pt x="59" y="105"/>
                  <a:pt x="59" y="105"/>
                  <a:pt x="59" y="105"/>
                </a:cubicBezTo>
                <a:cubicBezTo>
                  <a:pt x="48" y="109"/>
                  <a:pt x="17" y="123"/>
                  <a:pt x="11" y="144"/>
                </a:cubicBezTo>
                <a:cubicBezTo>
                  <a:pt x="11" y="110"/>
                  <a:pt x="11" y="110"/>
                  <a:pt x="11" y="110"/>
                </a:cubicBezTo>
                <a:lnTo>
                  <a:pt x="14" y="110"/>
                </a:lnTo>
                <a:close/>
                <a:moveTo>
                  <a:pt x="11" y="159"/>
                </a:moveTo>
                <a:cubicBezTo>
                  <a:pt x="15" y="175"/>
                  <a:pt x="31" y="187"/>
                  <a:pt x="59" y="195"/>
                </a:cubicBezTo>
                <a:cubicBezTo>
                  <a:pt x="59" y="224"/>
                  <a:pt x="59" y="224"/>
                  <a:pt x="59" y="224"/>
                </a:cubicBezTo>
                <a:cubicBezTo>
                  <a:pt x="11" y="224"/>
                  <a:pt x="11" y="224"/>
                  <a:pt x="11" y="224"/>
                </a:cubicBezTo>
                <a:lnTo>
                  <a:pt x="11" y="159"/>
                </a:lnTo>
                <a:close/>
                <a:moveTo>
                  <a:pt x="70" y="198"/>
                </a:moveTo>
                <a:cubicBezTo>
                  <a:pt x="74" y="199"/>
                  <a:pt x="79" y="200"/>
                  <a:pt x="84" y="201"/>
                </a:cubicBezTo>
                <a:cubicBezTo>
                  <a:pt x="108" y="205"/>
                  <a:pt x="121" y="217"/>
                  <a:pt x="128" y="224"/>
                </a:cubicBezTo>
                <a:cubicBezTo>
                  <a:pt x="122" y="224"/>
                  <a:pt x="122" y="224"/>
                  <a:pt x="122" y="224"/>
                </a:cubicBezTo>
                <a:cubicBezTo>
                  <a:pt x="122" y="224"/>
                  <a:pt x="122" y="224"/>
                  <a:pt x="122" y="224"/>
                </a:cubicBezTo>
                <a:cubicBezTo>
                  <a:pt x="121" y="224"/>
                  <a:pt x="121" y="224"/>
                  <a:pt x="121" y="224"/>
                </a:cubicBezTo>
                <a:cubicBezTo>
                  <a:pt x="121" y="224"/>
                  <a:pt x="121" y="224"/>
                  <a:pt x="121" y="224"/>
                </a:cubicBezTo>
                <a:cubicBezTo>
                  <a:pt x="70" y="224"/>
                  <a:pt x="70" y="224"/>
                  <a:pt x="70" y="224"/>
                </a:cubicBezTo>
                <a:lnTo>
                  <a:pt x="70" y="198"/>
                </a:lnTo>
                <a:close/>
                <a:moveTo>
                  <a:pt x="142" y="224"/>
                </a:moveTo>
                <a:cubicBezTo>
                  <a:pt x="137" y="216"/>
                  <a:pt x="121" y="196"/>
                  <a:pt x="85" y="190"/>
                </a:cubicBezTo>
                <a:cubicBezTo>
                  <a:pt x="79" y="189"/>
                  <a:pt x="73" y="187"/>
                  <a:pt x="66" y="186"/>
                </a:cubicBezTo>
                <a:cubicBezTo>
                  <a:pt x="66" y="186"/>
                  <a:pt x="66" y="186"/>
                  <a:pt x="65" y="186"/>
                </a:cubicBezTo>
                <a:cubicBezTo>
                  <a:pt x="42" y="179"/>
                  <a:pt x="21" y="169"/>
                  <a:pt x="21" y="151"/>
                </a:cubicBezTo>
                <a:cubicBezTo>
                  <a:pt x="21" y="137"/>
                  <a:pt x="44" y="123"/>
                  <a:pt x="59" y="117"/>
                </a:cubicBezTo>
                <a:cubicBezTo>
                  <a:pt x="59" y="132"/>
                  <a:pt x="59" y="132"/>
                  <a:pt x="59" y="132"/>
                </a:cubicBezTo>
                <a:cubicBezTo>
                  <a:pt x="54" y="136"/>
                  <a:pt x="46" y="143"/>
                  <a:pt x="48" y="152"/>
                </a:cubicBezTo>
                <a:cubicBezTo>
                  <a:pt x="49" y="162"/>
                  <a:pt x="60" y="169"/>
                  <a:pt x="81" y="173"/>
                </a:cubicBezTo>
                <a:cubicBezTo>
                  <a:pt x="137" y="185"/>
                  <a:pt x="161" y="212"/>
                  <a:pt x="170" y="224"/>
                </a:cubicBezTo>
                <a:lnTo>
                  <a:pt x="142" y="224"/>
                </a:lnTo>
                <a:close/>
              </a:path>
            </a:pathLst>
          </a:custGeom>
          <a:solidFill>
            <a:srgbClr val="5957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4392" tIns="52196" rIns="104392" bIns="52196"/>
          <a:lstStyle/>
          <a:p>
            <a:endParaRPr lang="zh-CN" altLang="en-US" sz="183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4" name="组合 631">
            <a:extLst>
              <a:ext uri="{FF2B5EF4-FFF2-40B4-BE49-F238E27FC236}">
                <a16:creationId xmlns:a16="http://schemas.microsoft.com/office/drawing/2014/main" id="{AF9B41E0-D773-4FD6-925B-99BF50B62F6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040156" y="6345999"/>
            <a:ext cx="412056" cy="432000"/>
            <a:chOff x="6335713" y="1709738"/>
            <a:chExt cx="490538" cy="531813"/>
          </a:xfrm>
        </p:grpSpPr>
        <p:sp>
          <p:nvSpPr>
            <p:cNvPr id="645" name="Freeform 413">
              <a:extLst>
                <a:ext uri="{FF2B5EF4-FFF2-40B4-BE49-F238E27FC236}">
                  <a16:creationId xmlns:a16="http://schemas.microsoft.com/office/drawing/2014/main" id="{19920887-E25A-4230-A2F5-1CAB2C5AA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1709738"/>
              <a:ext cx="490538" cy="531813"/>
            </a:xfrm>
            <a:custGeom>
              <a:avLst/>
              <a:gdLst>
                <a:gd name="T0" fmla="*/ 2147483646 w 226"/>
                <a:gd name="T1" fmla="*/ 0 h 245"/>
                <a:gd name="T2" fmla="*/ 2147483646 w 226"/>
                <a:gd name="T3" fmla="*/ 0 h 245"/>
                <a:gd name="T4" fmla="*/ 2147483646 w 226"/>
                <a:gd name="T5" fmla="*/ 2147483646 h 245"/>
                <a:gd name="T6" fmla="*/ 2147483646 w 226"/>
                <a:gd name="T7" fmla="*/ 2147483646 h 245"/>
                <a:gd name="T8" fmla="*/ 2147483646 w 226"/>
                <a:gd name="T9" fmla="*/ 2147483646 h 245"/>
                <a:gd name="T10" fmla="*/ 2147483646 w 226"/>
                <a:gd name="T11" fmla="*/ 2147483646 h 245"/>
                <a:gd name="T12" fmla="*/ 2147483646 w 226"/>
                <a:gd name="T13" fmla="*/ 2147483646 h 245"/>
                <a:gd name="T14" fmla="*/ 2147483646 w 226"/>
                <a:gd name="T15" fmla="*/ 2147483646 h 245"/>
                <a:gd name="T16" fmla="*/ 2147483646 w 226"/>
                <a:gd name="T17" fmla="*/ 2147483646 h 245"/>
                <a:gd name="T18" fmla="*/ 2147483646 w 226"/>
                <a:gd name="T19" fmla="*/ 2147483646 h 245"/>
                <a:gd name="T20" fmla="*/ 2147483646 w 226"/>
                <a:gd name="T21" fmla="*/ 2147483646 h 245"/>
                <a:gd name="T22" fmla="*/ 2147483646 w 226"/>
                <a:gd name="T23" fmla="*/ 2147483646 h 245"/>
                <a:gd name="T24" fmla="*/ 2147483646 w 226"/>
                <a:gd name="T25" fmla="*/ 2147483646 h 245"/>
                <a:gd name="T26" fmla="*/ 2147483646 w 226"/>
                <a:gd name="T27" fmla="*/ 2147483646 h 245"/>
                <a:gd name="T28" fmla="*/ 2147483646 w 226"/>
                <a:gd name="T29" fmla="*/ 2147483646 h 245"/>
                <a:gd name="T30" fmla="*/ 2147483646 w 226"/>
                <a:gd name="T31" fmla="*/ 2147483646 h 245"/>
                <a:gd name="T32" fmla="*/ 2147483646 w 226"/>
                <a:gd name="T33" fmla="*/ 2147483646 h 245"/>
                <a:gd name="T34" fmla="*/ 0 w 226"/>
                <a:gd name="T35" fmla="*/ 2147483646 h 245"/>
                <a:gd name="T36" fmla="*/ 0 w 226"/>
                <a:gd name="T37" fmla="*/ 2147483646 h 245"/>
                <a:gd name="T38" fmla="*/ 2147483646 w 226"/>
                <a:gd name="T39" fmla="*/ 2147483646 h 245"/>
                <a:gd name="T40" fmla="*/ 2147483646 w 226"/>
                <a:gd name="T41" fmla="*/ 2147483646 h 245"/>
                <a:gd name="T42" fmla="*/ 2147483646 w 226"/>
                <a:gd name="T43" fmla="*/ 2147483646 h 245"/>
                <a:gd name="T44" fmla="*/ 2147483646 w 226"/>
                <a:gd name="T45" fmla="*/ 2147483646 h 245"/>
                <a:gd name="T46" fmla="*/ 2147483646 w 226"/>
                <a:gd name="T47" fmla="*/ 2147483646 h 245"/>
                <a:gd name="T48" fmla="*/ 2147483646 w 226"/>
                <a:gd name="T49" fmla="*/ 2147483646 h 245"/>
                <a:gd name="T50" fmla="*/ 2147483646 w 226"/>
                <a:gd name="T51" fmla="*/ 2147483646 h 245"/>
                <a:gd name="T52" fmla="*/ 2147483646 w 226"/>
                <a:gd name="T53" fmla="*/ 2147483646 h 245"/>
                <a:gd name="T54" fmla="*/ 2147483646 w 226"/>
                <a:gd name="T55" fmla="*/ 2147483646 h 245"/>
                <a:gd name="T56" fmla="*/ 2147483646 w 226"/>
                <a:gd name="T57" fmla="*/ 2147483646 h 245"/>
                <a:gd name="T58" fmla="*/ 2147483646 w 226"/>
                <a:gd name="T59" fmla="*/ 2147483646 h 245"/>
                <a:gd name="T60" fmla="*/ 2147483646 w 226"/>
                <a:gd name="T61" fmla="*/ 2147483646 h 245"/>
                <a:gd name="T62" fmla="*/ 2147483646 w 226"/>
                <a:gd name="T63" fmla="*/ 2147483646 h 245"/>
                <a:gd name="T64" fmla="*/ 2147483646 w 226"/>
                <a:gd name="T65" fmla="*/ 2147483646 h 245"/>
                <a:gd name="T66" fmla="*/ 2147483646 w 226"/>
                <a:gd name="T67" fmla="*/ 2147483646 h 245"/>
                <a:gd name="T68" fmla="*/ 2147483646 w 226"/>
                <a:gd name="T69" fmla="*/ 2147483646 h 245"/>
                <a:gd name="T70" fmla="*/ 2147483646 w 226"/>
                <a:gd name="T71" fmla="*/ 2147483646 h 245"/>
                <a:gd name="T72" fmla="*/ 2147483646 w 226"/>
                <a:gd name="T73" fmla="*/ 2147483646 h 245"/>
                <a:gd name="T74" fmla="*/ 2147483646 w 226"/>
                <a:gd name="T75" fmla="*/ 2147483646 h 245"/>
                <a:gd name="T76" fmla="*/ 2147483646 w 226"/>
                <a:gd name="T77" fmla="*/ 2147483646 h 245"/>
                <a:gd name="T78" fmla="*/ 2147483646 w 226"/>
                <a:gd name="T79" fmla="*/ 2147483646 h 245"/>
                <a:gd name="T80" fmla="*/ 2147483646 w 226"/>
                <a:gd name="T81" fmla="*/ 2147483646 h 245"/>
                <a:gd name="T82" fmla="*/ 2147483646 w 226"/>
                <a:gd name="T83" fmla="*/ 2147483646 h 245"/>
                <a:gd name="T84" fmla="*/ 2147483646 w 226"/>
                <a:gd name="T85" fmla="*/ 2147483646 h 245"/>
                <a:gd name="T86" fmla="*/ 2147483646 w 226"/>
                <a:gd name="T87" fmla="*/ 2147483646 h 245"/>
                <a:gd name="T88" fmla="*/ 2147483646 w 226"/>
                <a:gd name="T89" fmla="*/ 2147483646 h 245"/>
                <a:gd name="T90" fmla="*/ 2147483646 w 226"/>
                <a:gd name="T91" fmla="*/ 2147483646 h 245"/>
                <a:gd name="T92" fmla="*/ 2147483646 w 226"/>
                <a:gd name="T93" fmla="*/ 2147483646 h 245"/>
                <a:gd name="T94" fmla="*/ 2147483646 w 226"/>
                <a:gd name="T95" fmla="*/ 2147483646 h 245"/>
                <a:gd name="T96" fmla="*/ 2147483646 w 226"/>
                <a:gd name="T97" fmla="*/ 2147483646 h 245"/>
                <a:gd name="T98" fmla="*/ 2147483646 w 226"/>
                <a:gd name="T99" fmla="*/ 2147483646 h 245"/>
                <a:gd name="T100" fmla="*/ 2147483646 w 226"/>
                <a:gd name="T101" fmla="*/ 2147483646 h 245"/>
                <a:gd name="T102" fmla="*/ 2147483646 w 226"/>
                <a:gd name="T103" fmla="*/ 0 h 24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6"/>
                <a:gd name="T157" fmla="*/ 0 h 245"/>
                <a:gd name="T158" fmla="*/ 226 w 226"/>
                <a:gd name="T159" fmla="*/ 245 h 24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6" h="245">
                  <a:moveTo>
                    <a:pt x="221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181" y="0"/>
                    <a:pt x="179" y="2"/>
                    <a:pt x="179" y="5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68" y="127"/>
                    <a:pt x="168" y="127"/>
                    <a:pt x="168" y="127"/>
                  </a:cubicBezTo>
                  <a:cubicBezTo>
                    <a:pt x="168" y="101"/>
                    <a:pt x="168" y="101"/>
                    <a:pt x="168" y="101"/>
                  </a:cubicBezTo>
                  <a:cubicBezTo>
                    <a:pt x="168" y="99"/>
                    <a:pt x="167" y="98"/>
                    <a:pt x="165" y="97"/>
                  </a:cubicBezTo>
                  <a:cubicBezTo>
                    <a:pt x="164" y="96"/>
                    <a:pt x="161" y="96"/>
                    <a:pt x="160" y="97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16" y="99"/>
                    <a:pt x="115" y="98"/>
                    <a:pt x="113" y="97"/>
                  </a:cubicBezTo>
                  <a:cubicBezTo>
                    <a:pt x="111" y="96"/>
                    <a:pt x="109" y="96"/>
                    <a:pt x="107" y="97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99"/>
                    <a:pt x="63" y="98"/>
                    <a:pt x="61" y="97"/>
                  </a:cubicBezTo>
                  <a:cubicBezTo>
                    <a:pt x="59" y="96"/>
                    <a:pt x="57" y="96"/>
                    <a:pt x="55" y="97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1" y="129"/>
                    <a:pt x="0" y="130"/>
                    <a:pt x="0" y="1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6"/>
                    <a:pt x="3" y="238"/>
                    <a:pt x="6" y="238"/>
                  </a:cubicBezTo>
                  <a:cubicBezTo>
                    <a:pt x="136" y="238"/>
                    <a:pt x="136" y="238"/>
                    <a:pt x="136" y="238"/>
                  </a:cubicBezTo>
                  <a:cubicBezTo>
                    <a:pt x="138" y="242"/>
                    <a:pt x="142" y="245"/>
                    <a:pt x="147" y="245"/>
                  </a:cubicBezTo>
                  <a:cubicBezTo>
                    <a:pt x="154" y="245"/>
                    <a:pt x="160" y="239"/>
                    <a:pt x="160" y="233"/>
                  </a:cubicBezTo>
                  <a:cubicBezTo>
                    <a:pt x="160" y="226"/>
                    <a:pt x="154" y="220"/>
                    <a:pt x="147" y="220"/>
                  </a:cubicBezTo>
                  <a:cubicBezTo>
                    <a:pt x="142" y="220"/>
                    <a:pt x="138" y="223"/>
                    <a:pt x="136" y="227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4"/>
                    <a:pt x="54" y="136"/>
                    <a:pt x="55" y="137"/>
                  </a:cubicBezTo>
                  <a:cubicBezTo>
                    <a:pt x="57" y="138"/>
                    <a:pt x="59" y="138"/>
                    <a:pt x="61" y="137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4"/>
                    <a:pt x="106" y="136"/>
                    <a:pt x="108" y="137"/>
                  </a:cubicBezTo>
                  <a:cubicBezTo>
                    <a:pt x="109" y="138"/>
                    <a:pt x="111" y="138"/>
                    <a:pt x="113" y="137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32"/>
                    <a:pt x="157" y="132"/>
                    <a:pt x="157" y="132"/>
                  </a:cubicBezTo>
                  <a:cubicBezTo>
                    <a:pt x="157" y="135"/>
                    <a:pt x="159" y="138"/>
                    <a:pt x="163" y="138"/>
                  </a:cubicBezTo>
                  <a:cubicBezTo>
                    <a:pt x="176" y="138"/>
                    <a:pt x="176" y="138"/>
                    <a:pt x="176" y="138"/>
                  </a:cubicBezTo>
                  <a:cubicBezTo>
                    <a:pt x="179" y="138"/>
                    <a:pt x="181" y="136"/>
                    <a:pt x="181" y="133"/>
                  </a:cubicBezTo>
                  <a:cubicBezTo>
                    <a:pt x="190" y="11"/>
                    <a:pt x="190" y="11"/>
                    <a:pt x="190" y="11"/>
                  </a:cubicBezTo>
                  <a:cubicBezTo>
                    <a:pt x="215" y="11"/>
                    <a:pt x="215" y="11"/>
                    <a:pt x="215" y="11"/>
                  </a:cubicBezTo>
                  <a:cubicBezTo>
                    <a:pt x="215" y="227"/>
                    <a:pt x="215" y="227"/>
                    <a:pt x="215" y="227"/>
                  </a:cubicBezTo>
                  <a:cubicBezTo>
                    <a:pt x="196" y="227"/>
                    <a:pt x="196" y="227"/>
                    <a:pt x="196" y="227"/>
                  </a:cubicBezTo>
                  <a:cubicBezTo>
                    <a:pt x="194" y="223"/>
                    <a:pt x="190" y="220"/>
                    <a:pt x="185" y="220"/>
                  </a:cubicBezTo>
                  <a:cubicBezTo>
                    <a:pt x="178" y="220"/>
                    <a:pt x="172" y="226"/>
                    <a:pt x="172" y="233"/>
                  </a:cubicBezTo>
                  <a:cubicBezTo>
                    <a:pt x="172" y="239"/>
                    <a:pt x="178" y="245"/>
                    <a:pt x="185" y="245"/>
                  </a:cubicBezTo>
                  <a:cubicBezTo>
                    <a:pt x="190" y="245"/>
                    <a:pt x="194" y="242"/>
                    <a:pt x="196" y="238"/>
                  </a:cubicBezTo>
                  <a:cubicBezTo>
                    <a:pt x="221" y="238"/>
                    <a:pt x="221" y="238"/>
                    <a:pt x="221" y="238"/>
                  </a:cubicBezTo>
                  <a:cubicBezTo>
                    <a:pt x="224" y="238"/>
                    <a:pt x="226" y="236"/>
                    <a:pt x="226" y="233"/>
                  </a:cubicBezTo>
                  <a:cubicBezTo>
                    <a:pt x="226" y="6"/>
                    <a:pt x="226" y="6"/>
                    <a:pt x="226" y="6"/>
                  </a:cubicBezTo>
                  <a:cubicBezTo>
                    <a:pt x="226" y="3"/>
                    <a:pt x="224" y="0"/>
                    <a:pt x="221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6" name="Freeform 414">
              <a:extLst>
                <a:ext uri="{FF2B5EF4-FFF2-40B4-BE49-F238E27FC236}">
                  <a16:creationId xmlns:a16="http://schemas.microsoft.com/office/drawing/2014/main" id="{CC2BE683-A8B2-4887-9B97-705214310A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6513" y="2070100"/>
              <a:ext cx="100013" cy="69850"/>
            </a:xfrm>
            <a:custGeom>
              <a:avLst/>
              <a:gdLst>
                <a:gd name="T0" fmla="*/ 2147483646 w 46"/>
                <a:gd name="T1" fmla="*/ 0 h 32"/>
                <a:gd name="T2" fmla="*/ 0 w 46"/>
                <a:gd name="T3" fmla="*/ 2147483646 h 32"/>
                <a:gd name="T4" fmla="*/ 0 w 46"/>
                <a:gd name="T5" fmla="*/ 2147483646 h 32"/>
                <a:gd name="T6" fmla="*/ 2147483646 w 46"/>
                <a:gd name="T7" fmla="*/ 2147483646 h 32"/>
                <a:gd name="T8" fmla="*/ 2147483646 w 46"/>
                <a:gd name="T9" fmla="*/ 2147483646 h 32"/>
                <a:gd name="T10" fmla="*/ 2147483646 w 46"/>
                <a:gd name="T11" fmla="*/ 2147483646 h 32"/>
                <a:gd name="T12" fmla="*/ 2147483646 w 46"/>
                <a:gd name="T13" fmla="*/ 2147483646 h 32"/>
                <a:gd name="T14" fmla="*/ 2147483646 w 46"/>
                <a:gd name="T15" fmla="*/ 0 h 32"/>
                <a:gd name="T16" fmla="*/ 2147483646 w 46"/>
                <a:gd name="T17" fmla="*/ 0 h 32"/>
                <a:gd name="T18" fmla="*/ 2147483646 w 46"/>
                <a:gd name="T19" fmla="*/ 2147483646 h 32"/>
                <a:gd name="T20" fmla="*/ 2147483646 w 46"/>
                <a:gd name="T21" fmla="*/ 2147483646 h 32"/>
                <a:gd name="T22" fmla="*/ 2147483646 w 46"/>
                <a:gd name="T23" fmla="*/ 2147483646 h 32"/>
                <a:gd name="T24" fmla="*/ 2147483646 w 46"/>
                <a:gd name="T25" fmla="*/ 2147483646 h 32"/>
                <a:gd name="T26" fmla="*/ 2147483646 w 46"/>
                <a:gd name="T27" fmla="*/ 2147483646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6"/>
                <a:gd name="T43" fmla="*/ 0 h 32"/>
                <a:gd name="T44" fmla="*/ 46 w 46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6" h="32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2" y="32"/>
                    <a:pt x="6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3" y="32"/>
                    <a:pt x="46" y="30"/>
                    <a:pt x="46" y="2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3"/>
                    <a:pt x="43" y="0"/>
                    <a:pt x="40" y="0"/>
                  </a:cubicBezTo>
                  <a:lnTo>
                    <a:pt x="6" y="0"/>
                  </a:lnTo>
                  <a:close/>
                  <a:moveTo>
                    <a:pt x="34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34" y="11"/>
                    <a:pt x="34" y="11"/>
                    <a:pt x="34" y="11"/>
                  </a:cubicBezTo>
                  <a:lnTo>
                    <a:pt x="34" y="21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7" name="Freeform 415">
              <a:extLst>
                <a:ext uri="{FF2B5EF4-FFF2-40B4-BE49-F238E27FC236}">
                  <a16:creationId xmlns:a16="http://schemas.microsoft.com/office/drawing/2014/main" id="{DF8C03C3-32C5-4989-B0D0-FF554A82BD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4463" y="2070100"/>
              <a:ext cx="96838" cy="69850"/>
            </a:xfrm>
            <a:custGeom>
              <a:avLst/>
              <a:gdLst>
                <a:gd name="T0" fmla="*/ 2147483646 w 45"/>
                <a:gd name="T1" fmla="*/ 0 h 32"/>
                <a:gd name="T2" fmla="*/ 0 w 45"/>
                <a:gd name="T3" fmla="*/ 2147483646 h 32"/>
                <a:gd name="T4" fmla="*/ 0 w 45"/>
                <a:gd name="T5" fmla="*/ 2147483646 h 32"/>
                <a:gd name="T6" fmla="*/ 2147483646 w 45"/>
                <a:gd name="T7" fmla="*/ 2147483646 h 32"/>
                <a:gd name="T8" fmla="*/ 2147483646 w 45"/>
                <a:gd name="T9" fmla="*/ 2147483646 h 32"/>
                <a:gd name="T10" fmla="*/ 2147483646 w 45"/>
                <a:gd name="T11" fmla="*/ 2147483646 h 32"/>
                <a:gd name="T12" fmla="*/ 2147483646 w 45"/>
                <a:gd name="T13" fmla="*/ 2147483646 h 32"/>
                <a:gd name="T14" fmla="*/ 2147483646 w 45"/>
                <a:gd name="T15" fmla="*/ 0 h 32"/>
                <a:gd name="T16" fmla="*/ 2147483646 w 45"/>
                <a:gd name="T17" fmla="*/ 0 h 32"/>
                <a:gd name="T18" fmla="*/ 2147483646 w 45"/>
                <a:gd name="T19" fmla="*/ 2147483646 h 32"/>
                <a:gd name="T20" fmla="*/ 2147483646 w 45"/>
                <a:gd name="T21" fmla="*/ 2147483646 h 32"/>
                <a:gd name="T22" fmla="*/ 2147483646 w 45"/>
                <a:gd name="T23" fmla="*/ 2147483646 h 32"/>
                <a:gd name="T24" fmla="*/ 2147483646 w 45"/>
                <a:gd name="T25" fmla="*/ 2147483646 h 32"/>
                <a:gd name="T26" fmla="*/ 2147483646 w 45"/>
                <a:gd name="T27" fmla="*/ 2147483646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"/>
                <a:gd name="T43" fmla="*/ 0 h 32"/>
                <a:gd name="T44" fmla="*/ 45 w 45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" h="32">
                  <a:moveTo>
                    <a:pt x="5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3" y="32"/>
                    <a:pt x="45" y="30"/>
                    <a:pt x="45" y="2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3"/>
                    <a:pt x="43" y="0"/>
                    <a:pt x="40" y="0"/>
                  </a:cubicBezTo>
                  <a:lnTo>
                    <a:pt x="5" y="0"/>
                  </a:lnTo>
                  <a:close/>
                  <a:moveTo>
                    <a:pt x="34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34" y="11"/>
                    <a:pt x="34" y="11"/>
                    <a:pt x="34" y="11"/>
                  </a:cubicBezTo>
                  <a:lnTo>
                    <a:pt x="34" y="21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8" name="Freeform 416">
              <a:extLst>
                <a:ext uri="{FF2B5EF4-FFF2-40B4-BE49-F238E27FC236}">
                  <a16:creationId xmlns:a16="http://schemas.microsoft.com/office/drawing/2014/main" id="{5AFCB983-7D4B-4A8A-8924-5F863A548B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02413" y="2070100"/>
              <a:ext cx="98425" cy="69850"/>
            </a:xfrm>
            <a:custGeom>
              <a:avLst/>
              <a:gdLst>
                <a:gd name="T0" fmla="*/ 2147483646 w 45"/>
                <a:gd name="T1" fmla="*/ 0 h 32"/>
                <a:gd name="T2" fmla="*/ 2147483646 w 45"/>
                <a:gd name="T3" fmla="*/ 0 h 32"/>
                <a:gd name="T4" fmla="*/ 0 w 45"/>
                <a:gd name="T5" fmla="*/ 2147483646 h 32"/>
                <a:gd name="T6" fmla="*/ 0 w 45"/>
                <a:gd name="T7" fmla="*/ 2147483646 h 32"/>
                <a:gd name="T8" fmla="*/ 2147483646 w 45"/>
                <a:gd name="T9" fmla="*/ 2147483646 h 32"/>
                <a:gd name="T10" fmla="*/ 2147483646 w 45"/>
                <a:gd name="T11" fmla="*/ 2147483646 h 32"/>
                <a:gd name="T12" fmla="*/ 2147483646 w 45"/>
                <a:gd name="T13" fmla="*/ 2147483646 h 32"/>
                <a:gd name="T14" fmla="*/ 2147483646 w 45"/>
                <a:gd name="T15" fmla="*/ 2147483646 h 32"/>
                <a:gd name="T16" fmla="*/ 2147483646 w 45"/>
                <a:gd name="T17" fmla="*/ 0 h 32"/>
                <a:gd name="T18" fmla="*/ 2147483646 w 45"/>
                <a:gd name="T19" fmla="*/ 2147483646 h 32"/>
                <a:gd name="T20" fmla="*/ 2147483646 w 45"/>
                <a:gd name="T21" fmla="*/ 2147483646 h 32"/>
                <a:gd name="T22" fmla="*/ 2147483646 w 45"/>
                <a:gd name="T23" fmla="*/ 2147483646 h 32"/>
                <a:gd name="T24" fmla="*/ 2147483646 w 45"/>
                <a:gd name="T25" fmla="*/ 2147483646 h 32"/>
                <a:gd name="T26" fmla="*/ 2147483646 w 45"/>
                <a:gd name="T27" fmla="*/ 2147483646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"/>
                <a:gd name="T43" fmla="*/ 0 h 32"/>
                <a:gd name="T44" fmla="*/ 45 w 45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" h="32">
                  <a:moveTo>
                    <a:pt x="4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3" y="32"/>
                    <a:pt x="45" y="30"/>
                    <a:pt x="45" y="2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3"/>
                    <a:pt x="43" y="0"/>
                    <a:pt x="40" y="0"/>
                  </a:cubicBezTo>
                  <a:close/>
                  <a:moveTo>
                    <a:pt x="34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34" y="11"/>
                    <a:pt x="34" y="11"/>
                    <a:pt x="34" y="11"/>
                  </a:cubicBezTo>
                  <a:lnTo>
                    <a:pt x="34" y="21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72" name="Freeform 111">
            <a:extLst>
              <a:ext uri="{FF2B5EF4-FFF2-40B4-BE49-F238E27FC236}">
                <a16:creationId xmlns:a16="http://schemas.microsoft.com/office/drawing/2014/main" id="{3204D1F8-CD02-41D8-B58E-8120E12692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36781" y="6345999"/>
            <a:ext cx="575220" cy="432000"/>
          </a:xfrm>
          <a:custGeom>
            <a:avLst/>
            <a:gdLst>
              <a:gd name="T0" fmla="*/ 2147483646 w 257"/>
              <a:gd name="T1" fmla="*/ 2147483646 h 177"/>
              <a:gd name="T2" fmla="*/ 2147483646 w 257"/>
              <a:gd name="T3" fmla="*/ 2147483646 h 177"/>
              <a:gd name="T4" fmla="*/ 2147483646 w 257"/>
              <a:gd name="T5" fmla="*/ 2147483646 h 177"/>
              <a:gd name="T6" fmla="*/ 2147483646 w 257"/>
              <a:gd name="T7" fmla="*/ 2147483646 h 177"/>
              <a:gd name="T8" fmla="*/ 2147483646 w 257"/>
              <a:gd name="T9" fmla="*/ 2147483646 h 177"/>
              <a:gd name="T10" fmla="*/ 2147483646 w 257"/>
              <a:gd name="T11" fmla="*/ 2147483646 h 177"/>
              <a:gd name="T12" fmla="*/ 2147483646 w 257"/>
              <a:gd name="T13" fmla="*/ 2147483646 h 177"/>
              <a:gd name="T14" fmla="*/ 2147483646 w 257"/>
              <a:gd name="T15" fmla="*/ 2147483646 h 177"/>
              <a:gd name="T16" fmla="*/ 2147483646 w 257"/>
              <a:gd name="T17" fmla="*/ 2147483646 h 177"/>
              <a:gd name="T18" fmla="*/ 2147483646 w 257"/>
              <a:gd name="T19" fmla="*/ 2147483646 h 177"/>
              <a:gd name="T20" fmla="*/ 2147483646 w 257"/>
              <a:gd name="T21" fmla="*/ 0 h 177"/>
              <a:gd name="T22" fmla="*/ 2147483646 w 257"/>
              <a:gd name="T23" fmla="*/ 2147483646 h 177"/>
              <a:gd name="T24" fmla="*/ 2147483646 w 257"/>
              <a:gd name="T25" fmla="*/ 2147483646 h 177"/>
              <a:gd name="T26" fmla="*/ 2147483646 w 257"/>
              <a:gd name="T27" fmla="*/ 2147483646 h 177"/>
              <a:gd name="T28" fmla="*/ 2147483646 w 257"/>
              <a:gd name="T29" fmla="*/ 2147483646 h 177"/>
              <a:gd name="T30" fmla="*/ 2147483646 w 257"/>
              <a:gd name="T31" fmla="*/ 2147483646 h 177"/>
              <a:gd name="T32" fmla="*/ 2147483646 w 257"/>
              <a:gd name="T33" fmla="*/ 2147483646 h 177"/>
              <a:gd name="T34" fmla="*/ 2147483646 w 257"/>
              <a:gd name="T35" fmla="*/ 2147483646 h 177"/>
              <a:gd name="T36" fmla="*/ 2147483646 w 257"/>
              <a:gd name="T37" fmla="*/ 2147483646 h 177"/>
              <a:gd name="T38" fmla="*/ 2147483646 w 257"/>
              <a:gd name="T39" fmla="*/ 2147483646 h 177"/>
              <a:gd name="T40" fmla="*/ 2147483646 w 257"/>
              <a:gd name="T41" fmla="*/ 2147483646 h 177"/>
              <a:gd name="T42" fmla="*/ 2147483646 w 257"/>
              <a:gd name="T43" fmla="*/ 2147483646 h 177"/>
              <a:gd name="T44" fmla="*/ 2147483646 w 257"/>
              <a:gd name="T45" fmla="*/ 2147483646 h 177"/>
              <a:gd name="T46" fmla="*/ 2147483646 w 257"/>
              <a:gd name="T47" fmla="*/ 2147483646 h 177"/>
              <a:gd name="T48" fmla="*/ 2147483646 w 257"/>
              <a:gd name="T49" fmla="*/ 2147483646 h 177"/>
              <a:gd name="T50" fmla="*/ 2147483646 w 257"/>
              <a:gd name="T51" fmla="*/ 2147483646 h 177"/>
              <a:gd name="T52" fmla="*/ 2147483646 w 257"/>
              <a:gd name="T53" fmla="*/ 2147483646 h 177"/>
              <a:gd name="T54" fmla="*/ 2147483646 w 257"/>
              <a:gd name="T55" fmla="*/ 2147483646 h 177"/>
              <a:gd name="T56" fmla="*/ 2147483646 w 257"/>
              <a:gd name="T57" fmla="*/ 2147483646 h 177"/>
              <a:gd name="T58" fmla="*/ 2147483646 w 257"/>
              <a:gd name="T59" fmla="*/ 2147483646 h 177"/>
              <a:gd name="T60" fmla="*/ 2147483646 w 257"/>
              <a:gd name="T61" fmla="*/ 2147483646 h 177"/>
              <a:gd name="T62" fmla="*/ 2147483646 w 257"/>
              <a:gd name="T63" fmla="*/ 2147483646 h 177"/>
              <a:gd name="T64" fmla="*/ 2147483646 w 257"/>
              <a:gd name="T65" fmla="*/ 2147483646 h 177"/>
              <a:gd name="T66" fmla="*/ 2147483646 w 257"/>
              <a:gd name="T67" fmla="*/ 2147483646 h 177"/>
              <a:gd name="T68" fmla="*/ 2147483646 w 257"/>
              <a:gd name="T69" fmla="*/ 2147483646 h 177"/>
              <a:gd name="T70" fmla="*/ 2147483646 w 257"/>
              <a:gd name="T71" fmla="*/ 2147483646 h 177"/>
              <a:gd name="T72" fmla="*/ 2147483646 w 257"/>
              <a:gd name="T73" fmla="*/ 2147483646 h 177"/>
              <a:gd name="T74" fmla="*/ 2147483646 w 257"/>
              <a:gd name="T75" fmla="*/ 2147483646 h 177"/>
              <a:gd name="T76" fmla="*/ 2147483646 w 257"/>
              <a:gd name="T77" fmla="*/ 2147483646 h 177"/>
              <a:gd name="T78" fmla="*/ 2147483646 w 257"/>
              <a:gd name="T79" fmla="*/ 2147483646 h 177"/>
              <a:gd name="T80" fmla="*/ 2147483646 w 257"/>
              <a:gd name="T81" fmla="*/ 2147483646 h 177"/>
              <a:gd name="T82" fmla="*/ 2147483646 w 257"/>
              <a:gd name="T83" fmla="*/ 2147483646 h 177"/>
              <a:gd name="T84" fmla="*/ 2147483646 w 257"/>
              <a:gd name="T85" fmla="*/ 2147483646 h 177"/>
              <a:gd name="T86" fmla="*/ 2147483646 w 257"/>
              <a:gd name="T87" fmla="*/ 2147483646 h 177"/>
              <a:gd name="T88" fmla="*/ 2147483646 w 257"/>
              <a:gd name="T89" fmla="*/ 2147483646 h 1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57"/>
              <a:gd name="T136" fmla="*/ 0 h 177"/>
              <a:gd name="T137" fmla="*/ 257 w 257"/>
              <a:gd name="T138" fmla="*/ 177 h 177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57" h="177">
                <a:moveTo>
                  <a:pt x="246" y="69"/>
                </a:moveTo>
                <a:cubicBezTo>
                  <a:pt x="240" y="69"/>
                  <a:pt x="235" y="74"/>
                  <a:pt x="235" y="80"/>
                </a:cubicBezTo>
                <a:cubicBezTo>
                  <a:pt x="235" y="84"/>
                  <a:pt x="237" y="88"/>
                  <a:pt x="241" y="90"/>
                </a:cubicBezTo>
                <a:cubicBezTo>
                  <a:pt x="241" y="105"/>
                  <a:pt x="241" y="105"/>
                  <a:pt x="241" y="105"/>
                </a:cubicBezTo>
                <a:cubicBezTo>
                  <a:pt x="241" y="108"/>
                  <a:pt x="239" y="111"/>
                  <a:pt x="236" y="112"/>
                </a:cubicBezTo>
                <a:cubicBezTo>
                  <a:pt x="137" y="147"/>
                  <a:pt x="137" y="147"/>
                  <a:pt x="137" y="147"/>
                </a:cubicBezTo>
                <a:cubicBezTo>
                  <a:pt x="137" y="147"/>
                  <a:pt x="137" y="146"/>
                  <a:pt x="137" y="145"/>
                </a:cubicBezTo>
                <a:cubicBezTo>
                  <a:pt x="137" y="57"/>
                  <a:pt x="137" y="57"/>
                  <a:pt x="137" y="57"/>
                </a:cubicBezTo>
                <a:cubicBezTo>
                  <a:pt x="137" y="48"/>
                  <a:pt x="130" y="40"/>
                  <a:pt x="120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89" y="29"/>
                  <a:pt x="134" y="13"/>
                  <a:pt x="140" y="11"/>
                </a:cubicBezTo>
                <a:cubicBezTo>
                  <a:pt x="142" y="10"/>
                  <a:pt x="146" y="10"/>
                  <a:pt x="150" y="10"/>
                </a:cubicBezTo>
                <a:cubicBezTo>
                  <a:pt x="233" y="10"/>
                  <a:pt x="233" y="10"/>
                  <a:pt x="233" y="10"/>
                </a:cubicBezTo>
                <a:cubicBezTo>
                  <a:pt x="238" y="10"/>
                  <a:pt x="241" y="13"/>
                  <a:pt x="241" y="17"/>
                </a:cubicBezTo>
                <a:cubicBezTo>
                  <a:pt x="241" y="37"/>
                  <a:pt x="241" y="37"/>
                  <a:pt x="241" y="37"/>
                </a:cubicBezTo>
                <a:cubicBezTo>
                  <a:pt x="237" y="39"/>
                  <a:pt x="235" y="42"/>
                  <a:pt x="235" y="47"/>
                </a:cubicBezTo>
                <a:cubicBezTo>
                  <a:pt x="235" y="53"/>
                  <a:pt x="240" y="58"/>
                  <a:pt x="246" y="58"/>
                </a:cubicBezTo>
                <a:cubicBezTo>
                  <a:pt x="252" y="58"/>
                  <a:pt x="257" y="53"/>
                  <a:pt x="257" y="47"/>
                </a:cubicBezTo>
                <a:cubicBezTo>
                  <a:pt x="257" y="42"/>
                  <a:pt x="254" y="39"/>
                  <a:pt x="251" y="37"/>
                </a:cubicBezTo>
                <a:cubicBezTo>
                  <a:pt x="251" y="17"/>
                  <a:pt x="251" y="17"/>
                  <a:pt x="251" y="17"/>
                </a:cubicBezTo>
                <a:cubicBezTo>
                  <a:pt x="251" y="8"/>
                  <a:pt x="243" y="0"/>
                  <a:pt x="233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45" y="0"/>
                  <a:pt x="140" y="1"/>
                  <a:pt x="137" y="2"/>
                </a:cubicBezTo>
                <a:cubicBezTo>
                  <a:pt x="127" y="5"/>
                  <a:pt x="35" y="38"/>
                  <a:pt x="29" y="40"/>
                </a:cubicBezTo>
                <a:cubicBezTo>
                  <a:pt x="21" y="42"/>
                  <a:pt x="15" y="49"/>
                  <a:pt x="15" y="57"/>
                </a:cubicBezTo>
                <a:cubicBezTo>
                  <a:pt x="15" y="70"/>
                  <a:pt x="15" y="70"/>
                  <a:pt x="15" y="70"/>
                </a:cubicBezTo>
                <a:cubicBezTo>
                  <a:pt x="6" y="79"/>
                  <a:pt x="0" y="91"/>
                  <a:pt x="0" y="105"/>
                </a:cubicBezTo>
                <a:cubicBezTo>
                  <a:pt x="0" y="118"/>
                  <a:pt x="6" y="131"/>
                  <a:pt x="15" y="139"/>
                </a:cubicBezTo>
                <a:cubicBezTo>
                  <a:pt x="15" y="145"/>
                  <a:pt x="15" y="145"/>
                  <a:pt x="15" y="145"/>
                </a:cubicBezTo>
                <a:cubicBezTo>
                  <a:pt x="15" y="155"/>
                  <a:pt x="23" y="163"/>
                  <a:pt x="32" y="163"/>
                </a:cubicBezTo>
                <a:cubicBezTo>
                  <a:pt x="120" y="163"/>
                  <a:pt x="120" y="163"/>
                  <a:pt x="120" y="163"/>
                </a:cubicBezTo>
                <a:cubicBezTo>
                  <a:pt x="123" y="163"/>
                  <a:pt x="125" y="162"/>
                  <a:pt x="128" y="161"/>
                </a:cubicBezTo>
                <a:cubicBezTo>
                  <a:pt x="155" y="151"/>
                  <a:pt x="155" y="151"/>
                  <a:pt x="155" y="151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83" y="177"/>
                  <a:pt x="184" y="177"/>
                  <a:pt x="186" y="177"/>
                </a:cubicBezTo>
                <a:cubicBezTo>
                  <a:pt x="246" y="177"/>
                  <a:pt x="246" y="177"/>
                  <a:pt x="246" y="177"/>
                </a:cubicBezTo>
                <a:cubicBezTo>
                  <a:pt x="248" y="177"/>
                  <a:pt x="251" y="175"/>
                  <a:pt x="251" y="172"/>
                </a:cubicBezTo>
                <a:cubicBezTo>
                  <a:pt x="251" y="158"/>
                  <a:pt x="251" y="158"/>
                  <a:pt x="251" y="158"/>
                </a:cubicBezTo>
                <a:cubicBezTo>
                  <a:pt x="251" y="156"/>
                  <a:pt x="248" y="153"/>
                  <a:pt x="246" y="153"/>
                </a:cubicBezTo>
                <a:cubicBezTo>
                  <a:pt x="207" y="153"/>
                  <a:pt x="207" y="153"/>
                  <a:pt x="207" y="153"/>
                </a:cubicBezTo>
                <a:cubicBezTo>
                  <a:pt x="196" y="137"/>
                  <a:pt x="196" y="137"/>
                  <a:pt x="196" y="137"/>
                </a:cubicBezTo>
                <a:cubicBezTo>
                  <a:pt x="239" y="122"/>
                  <a:pt x="239" y="122"/>
                  <a:pt x="239" y="122"/>
                </a:cubicBezTo>
                <a:cubicBezTo>
                  <a:pt x="246" y="119"/>
                  <a:pt x="251" y="113"/>
                  <a:pt x="251" y="105"/>
                </a:cubicBezTo>
                <a:cubicBezTo>
                  <a:pt x="251" y="90"/>
                  <a:pt x="251" y="90"/>
                  <a:pt x="251" y="90"/>
                </a:cubicBezTo>
                <a:cubicBezTo>
                  <a:pt x="254" y="88"/>
                  <a:pt x="257" y="84"/>
                  <a:pt x="257" y="80"/>
                </a:cubicBezTo>
                <a:cubicBezTo>
                  <a:pt x="257" y="74"/>
                  <a:pt x="252" y="69"/>
                  <a:pt x="246" y="69"/>
                </a:cubicBezTo>
                <a:close/>
                <a:moveTo>
                  <a:pt x="10" y="105"/>
                </a:moveTo>
                <a:cubicBezTo>
                  <a:pt x="10" y="84"/>
                  <a:pt x="26" y="68"/>
                  <a:pt x="47" y="68"/>
                </a:cubicBezTo>
                <a:cubicBezTo>
                  <a:pt x="68" y="68"/>
                  <a:pt x="84" y="82"/>
                  <a:pt x="84" y="102"/>
                </a:cubicBezTo>
                <a:cubicBezTo>
                  <a:pt x="84" y="120"/>
                  <a:pt x="73" y="135"/>
                  <a:pt x="58" y="140"/>
                </a:cubicBezTo>
                <a:cubicBezTo>
                  <a:pt x="52" y="142"/>
                  <a:pt x="52" y="142"/>
                  <a:pt x="52" y="142"/>
                </a:cubicBezTo>
                <a:cubicBezTo>
                  <a:pt x="50" y="142"/>
                  <a:pt x="49" y="142"/>
                  <a:pt x="47" y="142"/>
                </a:cubicBezTo>
                <a:cubicBezTo>
                  <a:pt x="26" y="142"/>
                  <a:pt x="10" y="126"/>
                  <a:pt x="10" y="105"/>
                </a:cubicBezTo>
                <a:close/>
                <a:moveTo>
                  <a:pt x="76" y="61"/>
                </a:moveTo>
                <a:cubicBezTo>
                  <a:pt x="97" y="61"/>
                  <a:pt x="113" y="77"/>
                  <a:pt x="113" y="98"/>
                </a:cubicBezTo>
                <a:cubicBezTo>
                  <a:pt x="113" y="116"/>
                  <a:pt x="100" y="132"/>
                  <a:pt x="82" y="135"/>
                </a:cubicBezTo>
                <a:cubicBezTo>
                  <a:pt x="90" y="126"/>
                  <a:pt x="94" y="115"/>
                  <a:pt x="94" y="102"/>
                </a:cubicBezTo>
                <a:cubicBezTo>
                  <a:pt x="94" y="84"/>
                  <a:pt x="83" y="69"/>
                  <a:pt x="67" y="62"/>
                </a:cubicBezTo>
                <a:cubicBezTo>
                  <a:pt x="68" y="61"/>
                  <a:pt x="68" y="61"/>
                  <a:pt x="68" y="61"/>
                </a:cubicBezTo>
                <a:cubicBezTo>
                  <a:pt x="71" y="61"/>
                  <a:pt x="73" y="61"/>
                  <a:pt x="76" y="61"/>
                </a:cubicBezTo>
                <a:close/>
                <a:moveTo>
                  <a:pt x="32" y="153"/>
                </a:moveTo>
                <a:cubicBezTo>
                  <a:pt x="28" y="153"/>
                  <a:pt x="25" y="150"/>
                  <a:pt x="25" y="146"/>
                </a:cubicBezTo>
                <a:cubicBezTo>
                  <a:pt x="31" y="150"/>
                  <a:pt x="39" y="152"/>
                  <a:pt x="47" y="152"/>
                </a:cubicBezTo>
                <a:cubicBezTo>
                  <a:pt x="49" y="152"/>
                  <a:pt x="51" y="152"/>
                  <a:pt x="53" y="152"/>
                </a:cubicBezTo>
                <a:cubicBezTo>
                  <a:pt x="53" y="152"/>
                  <a:pt x="53" y="152"/>
                  <a:pt x="53" y="152"/>
                </a:cubicBezTo>
                <a:cubicBezTo>
                  <a:pt x="53" y="152"/>
                  <a:pt x="53" y="152"/>
                  <a:pt x="53" y="152"/>
                </a:cubicBezTo>
                <a:cubicBezTo>
                  <a:pt x="56" y="151"/>
                  <a:pt x="59" y="151"/>
                  <a:pt x="61" y="150"/>
                </a:cubicBezTo>
                <a:cubicBezTo>
                  <a:pt x="81" y="145"/>
                  <a:pt x="81" y="145"/>
                  <a:pt x="81" y="145"/>
                </a:cubicBezTo>
                <a:cubicBezTo>
                  <a:pt x="105" y="142"/>
                  <a:pt x="123" y="122"/>
                  <a:pt x="123" y="98"/>
                </a:cubicBezTo>
                <a:cubicBezTo>
                  <a:pt x="123" y="72"/>
                  <a:pt x="102" y="51"/>
                  <a:pt x="76" y="51"/>
                </a:cubicBezTo>
                <a:cubicBezTo>
                  <a:pt x="73" y="51"/>
                  <a:pt x="69" y="51"/>
                  <a:pt x="66" y="52"/>
                </a:cubicBezTo>
                <a:cubicBezTo>
                  <a:pt x="66" y="52"/>
                  <a:pt x="66" y="52"/>
                  <a:pt x="66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4" y="52"/>
                  <a:pt x="63" y="53"/>
                </a:cubicBezTo>
                <a:cubicBezTo>
                  <a:pt x="42" y="58"/>
                  <a:pt x="42" y="58"/>
                  <a:pt x="42" y="58"/>
                </a:cubicBezTo>
                <a:cubicBezTo>
                  <a:pt x="36" y="59"/>
                  <a:pt x="30" y="61"/>
                  <a:pt x="25" y="63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3"/>
                  <a:pt x="28" y="50"/>
                  <a:pt x="32" y="50"/>
                </a:cubicBezTo>
                <a:cubicBezTo>
                  <a:pt x="120" y="50"/>
                  <a:pt x="120" y="50"/>
                  <a:pt x="120" y="50"/>
                </a:cubicBezTo>
                <a:cubicBezTo>
                  <a:pt x="124" y="50"/>
                  <a:pt x="128" y="53"/>
                  <a:pt x="128" y="57"/>
                </a:cubicBezTo>
                <a:cubicBezTo>
                  <a:pt x="128" y="145"/>
                  <a:pt x="128" y="145"/>
                  <a:pt x="128" y="145"/>
                </a:cubicBezTo>
                <a:cubicBezTo>
                  <a:pt x="128" y="150"/>
                  <a:pt x="124" y="153"/>
                  <a:pt x="120" y="153"/>
                </a:cubicBezTo>
                <a:lnTo>
                  <a:pt x="32" y="153"/>
                </a:lnTo>
                <a:close/>
                <a:moveTo>
                  <a:pt x="200" y="161"/>
                </a:moveTo>
                <a:cubicBezTo>
                  <a:pt x="201" y="162"/>
                  <a:pt x="202" y="163"/>
                  <a:pt x="204" y="163"/>
                </a:cubicBezTo>
                <a:cubicBezTo>
                  <a:pt x="241" y="163"/>
                  <a:pt x="241" y="163"/>
                  <a:pt x="241" y="163"/>
                </a:cubicBezTo>
                <a:cubicBezTo>
                  <a:pt x="241" y="167"/>
                  <a:pt x="241" y="167"/>
                  <a:pt x="241" y="167"/>
                </a:cubicBezTo>
                <a:cubicBezTo>
                  <a:pt x="188" y="167"/>
                  <a:pt x="188" y="167"/>
                  <a:pt x="188" y="167"/>
                </a:cubicBezTo>
                <a:cubicBezTo>
                  <a:pt x="166" y="147"/>
                  <a:pt x="166" y="147"/>
                  <a:pt x="166" y="147"/>
                </a:cubicBezTo>
                <a:cubicBezTo>
                  <a:pt x="187" y="140"/>
                  <a:pt x="187" y="140"/>
                  <a:pt x="187" y="140"/>
                </a:cubicBezTo>
                <a:lnTo>
                  <a:pt x="200" y="161"/>
                </a:lnTo>
                <a:close/>
              </a:path>
            </a:pathLst>
          </a:custGeom>
          <a:solidFill>
            <a:srgbClr val="5957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4392" tIns="52196" rIns="104392" bIns="52196"/>
          <a:lstStyle/>
          <a:p>
            <a:endParaRPr lang="zh-CN" altLang="en-US" sz="183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CCA81F1F-93AC-4279-BCEF-A1D9FB26867B}"/>
              </a:ext>
            </a:extLst>
          </p:cNvPr>
          <p:cNvSpPr txBox="1"/>
          <p:nvPr/>
        </p:nvSpPr>
        <p:spPr>
          <a:xfrm>
            <a:off x="7873107" y="3188664"/>
            <a:ext cx="33143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Governance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771F40EB-44BB-428D-A9EA-6ACC486F17CA}"/>
              </a:ext>
            </a:extLst>
          </p:cNvPr>
          <p:cNvSpPr txBox="1"/>
          <p:nvPr/>
        </p:nvSpPr>
        <p:spPr>
          <a:xfrm>
            <a:off x="4850529" y="4491067"/>
            <a:ext cx="7794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RCN</a:t>
            </a:r>
            <a:endParaRPr lang="zh-CN" alt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5" name="文本框 424">
            <a:extLst>
              <a:ext uri="{FF2B5EF4-FFF2-40B4-BE49-F238E27FC236}">
                <a16:creationId xmlns:a16="http://schemas.microsoft.com/office/drawing/2014/main" id="{04D99517-EEBF-4B09-BD51-91DD991E6D08}"/>
              </a:ext>
            </a:extLst>
          </p:cNvPr>
          <p:cNvSpPr txBox="1"/>
          <p:nvPr/>
        </p:nvSpPr>
        <p:spPr>
          <a:xfrm>
            <a:off x="6677159" y="4503518"/>
            <a:ext cx="779449" cy="32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RCN</a:t>
            </a:r>
            <a:endParaRPr lang="zh-CN" alt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740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CF095D7E-B503-431B-AF34-BFD95B8CAB2A}"/>
              </a:ext>
            </a:extLst>
          </p:cNvPr>
          <p:cNvGrpSpPr/>
          <p:nvPr/>
        </p:nvGrpSpPr>
        <p:grpSpPr>
          <a:xfrm>
            <a:off x="-1598671" y="1468743"/>
            <a:ext cx="16704524" cy="3412513"/>
            <a:chOff x="455101" y="3439837"/>
            <a:chExt cx="16704524" cy="3412513"/>
          </a:xfrm>
        </p:grpSpPr>
        <p:sp>
          <p:nvSpPr>
            <p:cNvPr id="768" name="TextBox 8">
              <a:extLst>
                <a:ext uri="{FF2B5EF4-FFF2-40B4-BE49-F238E27FC236}">
                  <a16:creationId xmlns:a16="http://schemas.microsoft.com/office/drawing/2014/main" id="{446E5D81-7713-4FD4-AC8A-5CCDDCA88199}"/>
                </a:ext>
              </a:extLst>
            </p:cNvPr>
            <p:cNvSpPr txBox="1"/>
            <p:nvPr/>
          </p:nvSpPr>
          <p:spPr>
            <a:xfrm>
              <a:off x="7382205" y="6407418"/>
              <a:ext cx="2821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AI-Native Communication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9" name="TextBox 9">
              <a:extLst>
                <a:ext uri="{FF2B5EF4-FFF2-40B4-BE49-F238E27FC236}">
                  <a16:creationId xmlns:a16="http://schemas.microsoft.com/office/drawing/2014/main" id="{C0E6A6A0-8A01-4986-8E82-E68DB27B7BB7}"/>
                </a:ext>
              </a:extLst>
            </p:cNvPr>
            <p:cNvSpPr txBox="1"/>
            <p:nvPr/>
          </p:nvSpPr>
          <p:spPr>
            <a:xfrm>
              <a:off x="1994437" y="6456597"/>
              <a:ext cx="2306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 Sensing</a:t>
              </a:r>
            </a:p>
          </p:txBody>
        </p:sp>
        <p:sp>
          <p:nvSpPr>
            <p:cNvPr id="770" name="TextBox 10">
              <a:extLst>
                <a:ext uri="{FF2B5EF4-FFF2-40B4-BE49-F238E27FC236}">
                  <a16:creationId xmlns:a16="http://schemas.microsoft.com/office/drawing/2014/main" id="{7B906C3C-BCAD-4EB2-988A-BF201D97E280}"/>
                </a:ext>
              </a:extLst>
            </p:cNvPr>
            <p:cNvSpPr txBox="1"/>
            <p:nvPr/>
          </p:nvSpPr>
          <p:spPr>
            <a:xfrm>
              <a:off x="12983846" y="6451944"/>
              <a:ext cx="3480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Device-Edge-Cloud Computing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4EE1D301-48C6-4F8A-AC5A-CEAAC4149020}"/>
                </a:ext>
              </a:extLst>
            </p:cNvPr>
            <p:cNvCxnSpPr>
              <a:cxnSpLocks/>
              <a:stCxn id="199" idx="6"/>
              <a:endCxn id="326" idx="1"/>
            </p:cNvCxnSpPr>
            <p:nvPr/>
          </p:nvCxnSpPr>
          <p:spPr>
            <a:xfrm>
              <a:off x="1891759" y="5500650"/>
              <a:ext cx="2069479" cy="48663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0F521E60-2799-4E47-A273-973B0213E2FC}"/>
                </a:ext>
              </a:extLst>
            </p:cNvPr>
            <p:cNvCxnSpPr>
              <a:cxnSpLocks/>
              <a:stCxn id="188" idx="6"/>
              <a:endCxn id="329" idx="1"/>
            </p:cNvCxnSpPr>
            <p:nvPr/>
          </p:nvCxnSpPr>
          <p:spPr>
            <a:xfrm flipV="1">
              <a:off x="2457978" y="4127024"/>
              <a:ext cx="1484743" cy="4228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BDA62687-54FD-4A3B-90E7-EC428AFA6AC7}"/>
                </a:ext>
              </a:extLst>
            </p:cNvPr>
            <p:cNvSpPr/>
            <p:nvPr/>
          </p:nvSpPr>
          <p:spPr>
            <a:xfrm>
              <a:off x="1851699" y="4347799"/>
              <a:ext cx="606279" cy="404207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pic>
          <p:nvPicPr>
            <p:cNvPr id="189" name="图片 188">
              <a:extLst>
                <a:ext uri="{FF2B5EF4-FFF2-40B4-BE49-F238E27FC236}">
                  <a16:creationId xmlns:a16="http://schemas.microsoft.com/office/drawing/2014/main" id="{D751CC2D-A380-430C-869D-472CB79B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724" y="4209203"/>
              <a:ext cx="536555" cy="505681"/>
            </a:xfrm>
            <a:prstGeom prst="rect">
              <a:avLst/>
            </a:prstGeom>
          </p:spPr>
        </p:pic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C8BFF7ED-6068-49B0-A2B5-699A9361030F}"/>
                </a:ext>
              </a:extLst>
            </p:cNvPr>
            <p:cNvSpPr/>
            <p:nvPr/>
          </p:nvSpPr>
          <p:spPr>
            <a:xfrm>
              <a:off x="2176595" y="5134098"/>
              <a:ext cx="615528" cy="36920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C367F78C-EF4E-4FAE-84C2-25701FE05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8817" y="4832564"/>
              <a:ext cx="407815" cy="297232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617710C-4FE0-4E14-9BF6-CA629B4B6F0A}"/>
                </a:ext>
              </a:extLst>
            </p:cNvPr>
            <p:cNvCxnSpPr>
              <a:cxnSpLocks/>
              <a:stCxn id="195" idx="6"/>
              <a:endCxn id="331" idx="1"/>
            </p:cNvCxnSpPr>
            <p:nvPr/>
          </p:nvCxnSpPr>
          <p:spPr>
            <a:xfrm flipV="1">
              <a:off x="2792123" y="5008291"/>
              <a:ext cx="1150600" cy="31040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8" name="图形 197">
              <a:extLst>
                <a:ext uri="{FF2B5EF4-FFF2-40B4-BE49-F238E27FC236}">
                  <a16:creationId xmlns:a16="http://schemas.microsoft.com/office/drawing/2014/main" id="{CE4C5892-85DB-4B51-9D68-34EE8366F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985150" y="4208233"/>
              <a:ext cx="357194" cy="516654"/>
            </a:xfrm>
            <a:prstGeom prst="rect">
              <a:avLst/>
            </a:prstGeom>
          </p:spPr>
        </p:pic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C7DA7BB9-2EF4-4642-AEBF-402CC2351BFA}"/>
                </a:ext>
              </a:extLst>
            </p:cNvPr>
            <p:cNvSpPr/>
            <p:nvPr/>
          </p:nvSpPr>
          <p:spPr>
            <a:xfrm>
              <a:off x="1485456" y="5395680"/>
              <a:ext cx="406303" cy="209939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0CF4EE5A-734C-4FF5-933D-5AC79B15467C}"/>
                </a:ext>
              </a:extLst>
            </p:cNvPr>
            <p:cNvGrpSpPr/>
            <p:nvPr/>
          </p:nvGrpSpPr>
          <p:grpSpPr>
            <a:xfrm>
              <a:off x="3332050" y="3931583"/>
              <a:ext cx="2069652" cy="2550197"/>
              <a:chOff x="3301883" y="4242082"/>
              <a:chExt cx="2069652" cy="2550197"/>
            </a:xfrm>
          </p:grpSpPr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62475238-5688-45BE-AB94-1CA23B3C32A5}"/>
                  </a:ext>
                </a:extLst>
              </p:cNvPr>
              <p:cNvSpPr txBox="1"/>
              <p:nvPr/>
            </p:nvSpPr>
            <p:spPr>
              <a:xfrm>
                <a:off x="3357463" y="5532723"/>
                <a:ext cx="19584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Simultaneous Localization and Mapping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文本框 192">
                <a:extLst>
                  <a:ext uri="{FF2B5EF4-FFF2-40B4-BE49-F238E27FC236}">
                    <a16:creationId xmlns:a16="http://schemas.microsoft.com/office/drawing/2014/main" id="{D2DB3F43-3D5D-41C1-95C8-D23F84E9F326}"/>
                  </a:ext>
                </a:extLst>
              </p:cNvPr>
              <p:cNvSpPr txBox="1"/>
              <p:nvPr/>
            </p:nvSpPr>
            <p:spPr>
              <a:xfrm>
                <a:off x="3608682" y="4580686"/>
                <a:ext cx="1456055" cy="434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Gesture and Activity Recognition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AAE322D7-52DB-4651-B68B-72F3A13B524C}"/>
                  </a:ext>
                </a:extLst>
              </p:cNvPr>
              <p:cNvSpPr txBox="1"/>
              <p:nvPr/>
            </p:nvSpPr>
            <p:spPr>
              <a:xfrm>
                <a:off x="3301883" y="6536621"/>
                <a:ext cx="2069652" cy="25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Augmented Human Sense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92ED729F-4889-460D-84E0-D01A60CADC2E}"/>
                  </a:ext>
                </a:extLst>
              </p:cNvPr>
              <p:cNvGrpSpPr/>
              <p:nvPr/>
            </p:nvGrpSpPr>
            <p:grpSpPr>
              <a:xfrm>
                <a:off x="3912555" y="5066241"/>
                <a:ext cx="848309" cy="505098"/>
                <a:chOff x="3891179" y="5049552"/>
                <a:chExt cx="901915" cy="537016"/>
              </a:xfrm>
            </p:grpSpPr>
            <p:pic>
              <p:nvPicPr>
                <p:cNvPr id="330" name="Picture 2" descr="Facebook Created an Enormous Amount of Opportunities in Slam">
                  <a:extLst>
                    <a:ext uri="{FF2B5EF4-FFF2-40B4-BE49-F238E27FC236}">
                      <a16:creationId xmlns:a16="http://schemas.microsoft.com/office/drawing/2014/main" id="{5945828E-74FC-4A23-AA70-D13009C4FA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10864" y="5072316"/>
                  <a:ext cx="862543" cy="4851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1" name="矩形 330">
                  <a:extLst>
                    <a:ext uri="{FF2B5EF4-FFF2-40B4-BE49-F238E27FC236}">
                      <a16:creationId xmlns:a16="http://schemas.microsoft.com/office/drawing/2014/main" id="{092C3B9E-FE8B-4FA6-A380-5578F3DE08CB}"/>
                    </a:ext>
                  </a:extLst>
                </p:cNvPr>
                <p:cNvSpPr/>
                <p:nvPr/>
              </p:nvSpPr>
              <p:spPr>
                <a:xfrm>
                  <a:off x="3891179" y="5049552"/>
                  <a:ext cx="901915" cy="537016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FA3D7E12-F83C-44B1-A04B-754EAFA524A3}"/>
                  </a:ext>
                </a:extLst>
              </p:cNvPr>
              <p:cNvGrpSpPr/>
              <p:nvPr/>
            </p:nvGrpSpPr>
            <p:grpSpPr>
              <a:xfrm>
                <a:off x="3912555" y="4242082"/>
                <a:ext cx="848309" cy="390882"/>
                <a:chOff x="3891179" y="4131858"/>
                <a:chExt cx="901915" cy="415582"/>
              </a:xfrm>
            </p:grpSpPr>
            <p:pic>
              <p:nvPicPr>
                <p:cNvPr id="328" name="图片 327">
                  <a:extLst>
                    <a:ext uri="{FF2B5EF4-FFF2-40B4-BE49-F238E27FC236}">
                      <a16:creationId xmlns:a16="http://schemas.microsoft.com/office/drawing/2014/main" id="{5797A42E-0312-4450-BDBB-E1749F634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4809" y="4154156"/>
                  <a:ext cx="854656" cy="350618"/>
                </a:xfrm>
                <a:prstGeom prst="rect">
                  <a:avLst/>
                </a:prstGeom>
              </p:spPr>
            </p:pic>
            <p:sp>
              <p:nvSpPr>
                <p:cNvPr id="329" name="矩形 328">
                  <a:extLst>
                    <a:ext uri="{FF2B5EF4-FFF2-40B4-BE49-F238E27FC236}">
                      <a16:creationId xmlns:a16="http://schemas.microsoft.com/office/drawing/2014/main" id="{1EAD3F8B-ED69-4B6F-9BAD-70CFCB582621}"/>
                    </a:ext>
                  </a:extLst>
                </p:cNvPr>
                <p:cNvSpPr/>
                <p:nvPr/>
              </p:nvSpPr>
              <p:spPr>
                <a:xfrm>
                  <a:off x="3891179" y="4131858"/>
                  <a:ext cx="901915" cy="415582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</p:grpSp>
          <p:pic>
            <p:nvPicPr>
              <p:cNvPr id="326" name="Picture 8" descr="Maroc : Des scanners à ondes millimétriques dans les aéroports">
                <a:extLst>
                  <a:ext uri="{FF2B5EF4-FFF2-40B4-BE49-F238E27FC236}">
                    <a16:creationId xmlns:a16="http://schemas.microsoft.com/office/drawing/2014/main" id="{3409FBF9-BA79-495B-AC6A-46003A54A9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1071" y="6044255"/>
                <a:ext cx="811277" cy="5070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7" name="矩形 326">
                <a:extLst>
                  <a:ext uri="{FF2B5EF4-FFF2-40B4-BE49-F238E27FC236}">
                    <a16:creationId xmlns:a16="http://schemas.microsoft.com/office/drawing/2014/main" id="{400EEDAE-8B53-4BD3-88A7-AC62C13E5BFB}"/>
                  </a:ext>
                </a:extLst>
              </p:cNvPr>
              <p:cNvSpPr/>
              <p:nvPr/>
            </p:nvSpPr>
            <p:spPr>
              <a:xfrm>
                <a:off x="3912555" y="6021517"/>
                <a:ext cx="848309" cy="54633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pic>
          <p:nvPicPr>
            <p:cNvPr id="203" name="图形 202">
              <a:extLst>
                <a:ext uri="{FF2B5EF4-FFF2-40B4-BE49-F238E27FC236}">
                  <a16:creationId xmlns:a16="http://schemas.microsoft.com/office/drawing/2014/main" id="{82DCA0C7-CFAD-40E9-89EF-5979B82C2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2272356" y="5092604"/>
              <a:ext cx="433783" cy="404207"/>
            </a:xfrm>
            <a:prstGeom prst="rect">
              <a:avLst/>
            </a:prstGeom>
          </p:spPr>
        </p:pic>
        <p:pic>
          <p:nvPicPr>
            <p:cNvPr id="204" name="图形 203">
              <a:extLst>
                <a:ext uri="{FF2B5EF4-FFF2-40B4-BE49-F238E27FC236}">
                  <a16:creationId xmlns:a16="http://schemas.microsoft.com/office/drawing/2014/main" id="{DB0D2E27-28ED-47B4-AFDF-862ACA56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764528" y="5378782"/>
              <a:ext cx="536554" cy="784507"/>
            </a:xfrm>
            <a:prstGeom prst="rect">
              <a:avLst/>
            </a:prstGeom>
          </p:spPr>
        </p:pic>
        <p:pic>
          <p:nvPicPr>
            <p:cNvPr id="205" name="图形 204">
              <a:extLst>
                <a:ext uri="{FF2B5EF4-FFF2-40B4-BE49-F238E27FC236}">
                  <a16:creationId xmlns:a16="http://schemas.microsoft.com/office/drawing/2014/main" id="{5DAA8E80-0A86-464B-B943-F89C08F88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2538092" y="6127170"/>
              <a:ext cx="168337" cy="303006"/>
            </a:xfrm>
            <a:prstGeom prst="rect">
              <a:avLst/>
            </a:prstGeom>
          </p:spPr>
        </p:pic>
        <p:pic>
          <p:nvPicPr>
            <p:cNvPr id="206" name="图形 205">
              <a:extLst>
                <a:ext uri="{FF2B5EF4-FFF2-40B4-BE49-F238E27FC236}">
                  <a16:creationId xmlns:a16="http://schemas.microsoft.com/office/drawing/2014/main" id="{D93FBF45-F57B-47CD-B000-5519727E6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2608486" y="5696189"/>
              <a:ext cx="536554" cy="804831"/>
            </a:xfrm>
            <a:prstGeom prst="rect">
              <a:avLst/>
            </a:prstGeom>
          </p:spPr>
        </p:pic>
        <p:pic>
          <p:nvPicPr>
            <p:cNvPr id="207" name="图片 206">
              <a:extLst>
                <a:ext uri="{FF2B5EF4-FFF2-40B4-BE49-F238E27FC236}">
                  <a16:creationId xmlns:a16="http://schemas.microsoft.com/office/drawing/2014/main" id="{D7D2955B-4A7C-47F4-B15E-81A35C006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1781" y="6007940"/>
              <a:ext cx="564142" cy="531681"/>
            </a:xfrm>
            <a:prstGeom prst="rect">
              <a:avLst/>
            </a:prstGeom>
          </p:spPr>
        </p:pic>
        <p:pic>
          <p:nvPicPr>
            <p:cNvPr id="208" name="图片 207">
              <a:extLst>
                <a:ext uri="{FF2B5EF4-FFF2-40B4-BE49-F238E27FC236}">
                  <a16:creationId xmlns:a16="http://schemas.microsoft.com/office/drawing/2014/main" id="{09957D7F-62C5-4F04-BC17-D34EC219C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768" y="4500178"/>
              <a:ext cx="564142" cy="531681"/>
            </a:xfrm>
            <a:prstGeom prst="rect">
              <a:avLst/>
            </a:prstGeom>
          </p:spPr>
        </p:pic>
        <p:cxnSp>
          <p:nvCxnSpPr>
            <p:cNvPr id="209" name="直接箭头连接符 208">
              <a:extLst>
                <a:ext uri="{FF2B5EF4-FFF2-40B4-BE49-F238E27FC236}">
                  <a16:creationId xmlns:a16="http://schemas.microsoft.com/office/drawing/2014/main" id="{B311401A-8FC6-40D0-9F2A-9C4397A47B12}"/>
                </a:ext>
              </a:extLst>
            </p:cNvPr>
            <p:cNvCxnSpPr>
              <a:cxnSpLocks/>
              <a:stCxn id="189" idx="3"/>
            </p:cNvCxnSpPr>
            <p:nvPr/>
          </p:nvCxnSpPr>
          <p:spPr>
            <a:xfrm>
              <a:off x="1374279" y="4462045"/>
              <a:ext cx="418381" cy="40376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箭头连接符 209">
              <a:extLst>
                <a:ext uri="{FF2B5EF4-FFF2-40B4-BE49-F238E27FC236}">
                  <a16:creationId xmlns:a16="http://schemas.microsoft.com/office/drawing/2014/main" id="{064C19BE-676B-4075-9150-513A71759E1E}"/>
                </a:ext>
              </a:extLst>
            </p:cNvPr>
            <p:cNvCxnSpPr>
              <a:cxnSpLocks/>
            </p:cNvCxnSpPr>
            <p:nvPr/>
          </p:nvCxnSpPr>
          <p:spPr>
            <a:xfrm>
              <a:off x="1297250" y="4691776"/>
              <a:ext cx="280870" cy="490715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箭头连接符 210">
              <a:extLst>
                <a:ext uri="{FF2B5EF4-FFF2-40B4-BE49-F238E27FC236}">
                  <a16:creationId xmlns:a16="http://schemas.microsoft.com/office/drawing/2014/main" id="{AB05E7D2-6FA1-45E3-8B07-D77E570AA891}"/>
                </a:ext>
              </a:extLst>
            </p:cNvPr>
            <p:cNvCxnSpPr>
              <a:cxnSpLocks/>
              <a:stCxn id="199" idx="4"/>
              <a:endCxn id="207" idx="0"/>
            </p:cNvCxnSpPr>
            <p:nvPr/>
          </p:nvCxnSpPr>
          <p:spPr>
            <a:xfrm>
              <a:off x="1688608" y="5605619"/>
              <a:ext cx="205244" cy="402321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" name="图形 212">
              <a:extLst>
                <a:ext uri="{FF2B5EF4-FFF2-40B4-BE49-F238E27FC236}">
                  <a16:creationId xmlns:a16="http://schemas.microsoft.com/office/drawing/2014/main" id="{FBF7649A-EFA1-4F57-856A-319AB2C24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1611781" y="5005535"/>
              <a:ext cx="191043" cy="559586"/>
            </a:xfrm>
            <a:prstGeom prst="rect">
              <a:avLst/>
            </a:prstGeom>
          </p:spPr>
        </p:pic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A39D3EAC-DEAE-4ECF-86CC-ABBBE23D97BB}"/>
                </a:ext>
              </a:extLst>
            </p:cNvPr>
            <p:cNvSpPr txBox="1"/>
            <p:nvPr/>
          </p:nvSpPr>
          <p:spPr>
            <a:xfrm>
              <a:off x="1232088" y="3528000"/>
              <a:ext cx="1663223" cy="260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Communication Signal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FD1EA6EA-EDFD-4D94-8307-6F1E601A3063}"/>
                </a:ext>
              </a:extLst>
            </p:cNvPr>
            <p:cNvSpPr txBox="1"/>
            <p:nvPr/>
          </p:nvSpPr>
          <p:spPr>
            <a:xfrm>
              <a:off x="1232088" y="3779929"/>
              <a:ext cx="1256461" cy="260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Sensing Signal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2" name="直接箭头连接符 211">
              <a:extLst>
                <a:ext uri="{FF2B5EF4-FFF2-40B4-BE49-F238E27FC236}">
                  <a16:creationId xmlns:a16="http://schemas.microsoft.com/office/drawing/2014/main" id="{A61089F7-EB4B-46F5-8B51-FCC737B79205}"/>
                </a:ext>
              </a:extLst>
            </p:cNvPr>
            <p:cNvCxnSpPr>
              <a:cxnSpLocks/>
            </p:cNvCxnSpPr>
            <p:nvPr/>
          </p:nvCxnSpPr>
          <p:spPr>
            <a:xfrm>
              <a:off x="908528" y="3658267"/>
              <a:ext cx="378811" cy="0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5" name="直接箭头连接符 784">
              <a:extLst>
                <a:ext uri="{FF2B5EF4-FFF2-40B4-BE49-F238E27FC236}">
                  <a16:creationId xmlns:a16="http://schemas.microsoft.com/office/drawing/2014/main" id="{A4E43285-002D-4226-9361-119CBDFE73B7}"/>
                </a:ext>
              </a:extLst>
            </p:cNvPr>
            <p:cNvCxnSpPr>
              <a:cxnSpLocks/>
            </p:cNvCxnSpPr>
            <p:nvPr/>
          </p:nvCxnSpPr>
          <p:spPr>
            <a:xfrm>
              <a:off x="2469917" y="4661989"/>
              <a:ext cx="528294" cy="35253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7E73CC62-CBDE-43EC-AE69-02B8517410FF}"/>
                </a:ext>
              </a:extLst>
            </p:cNvPr>
            <p:cNvGrpSpPr/>
            <p:nvPr/>
          </p:nvGrpSpPr>
          <p:grpSpPr>
            <a:xfrm>
              <a:off x="12671099" y="3513801"/>
              <a:ext cx="4488526" cy="2982098"/>
              <a:chOff x="7632000" y="50741"/>
              <a:chExt cx="4488526" cy="2982098"/>
            </a:xfrm>
          </p:grpSpPr>
          <p:sp>
            <p:nvSpPr>
              <p:cNvPr id="688" name="文本框 687">
                <a:extLst>
                  <a:ext uri="{FF2B5EF4-FFF2-40B4-BE49-F238E27FC236}">
                    <a16:creationId xmlns:a16="http://schemas.microsoft.com/office/drawing/2014/main" id="{B33D8791-FA05-4FED-9CFA-355BC2475AA4}"/>
                  </a:ext>
                </a:extLst>
              </p:cNvPr>
              <p:cNvSpPr txBox="1"/>
              <p:nvPr/>
            </p:nvSpPr>
            <p:spPr>
              <a:xfrm>
                <a:off x="11338013" y="2279718"/>
                <a:ext cx="7825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Optical</a:t>
                </a:r>
                <a:endParaRPr lang="zh-CN" altLang="en-US" sz="11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13" name="直接连接符 612">
                <a:extLst>
                  <a:ext uri="{FF2B5EF4-FFF2-40B4-BE49-F238E27FC236}">
                    <a16:creationId xmlns:a16="http://schemas.microsoft.com/office/drawing/2014/main" id="{764C1074-9A09-470D-9B54-95B98E05BD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2528" y="1031020"/>
                <a:ext cx="733928" cy="11901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直接连接符 613">
                <a:extLst>
                  <a:ext uri="{FF2B5EF4-FFF2-40B4-BE49-F238E27FC236}">
                    <a16:creationId xmlns:a16="http://schemas.microsoft.com/office/drawing/2014/main" id="{6F8D661C-C868-48A0-8EC7-4FA2B5D47E75}"/>
                  </a:ext>
                </a:extLst>
              </p:cNvPr>
              <p:cNvCxnSpPr>
                <a:cxnSpLocks/>
                <a:endCxn id="658" idx="1"/>
              </p:cNvCxnSpPr>
              <p:nvPr/>
            </p:nvCxnSpPr>
            <p:spPr>
              <a:xfrm>
                <a:off x="9434650" y="869314"/>
                <a:ext cx="813271" cy="11901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直接连接符 614">
                <a:extLst>
                  <a:ext uri="{FF2B5EF4-FFF2-40B4-BE49-F238E27FC236}">
                    <a16:creationId xmlns:a16="http://schemas.microsoft.com/office/drawing/2014/main" id="{94DE6A42-262A-4689-B7E5-83A473B736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28132" y="863998"/>
                <a:ext cx="548393" cy="119581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直接连接符 615">
                <a:extLst>
                  <a:ext uri="{FF2B5EF4-FFF2-40B4-BE49-F238E27FC236}">
                    <a16:creationId xmlns:a16="http://schemas.microsoft.com/office/drawing/2014/main" id="{8A6628EF-4950-4EB7-B8B8-9D48DF92B8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32692" y="989573"/>
                <a:ext cx="1507528" cy="17899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直接连接符 616">
                <a:extLst>
                  <a:ext uri="{FF2B5EF4-FFF2-40B4-BE49-F238E27FC236}">
                    <a16:creationId xmlns:a16="http://schemas.microsoft.com/office/drawing/2014/main" id="{9F6DF66A-39B4-4CCE-BB38-621F650AA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7529" y="1020638"/>
                <a:ext cx="702578" cy="14752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8" name="组合 617">
                <a:extLst>
                  <a:ext uri="{FF2B5EF4-FFF2-40B4-BE49-F238E27FC236}">
                    <a16:creationId xmlns:a16="http://schemas.microsoft.com/office/drawing/2014/main" id="{88206302-17B5-4A24-A4ED-FC7DFABC5FCC}"/>
                  </a:ext>
                </a:extLst>
              </p:cNvPr>
              <p:cNvGrpSpPr/>
              <p:nvPr/>
            </p:nvGrpSpPr>
            <p:grpSpPr>
              <a:xfrm>
                <a:off x="8786813" y="184599"/>
                <a:ext cx="1459850" cy="525438"/>
                <a:chOff x="622597" y="5554509"/>
                <a:chExt cx="6953087" cy="953613"/>
              </a:xfrm>
            </p:grpSpPr>
            <p:sp>
              <p:nvSpPr>
                <p:cNvPr id="709" name="椭圆 708">
                  <a:extLst>
                    <a:ext uri="{FF2B5EF4-FFF2-40B4-BE49-F238E27FC236}">
                      <a16:creationId xmlns:a16="http://schemas.microsoft.com/office/drawing/2014/main" id="{55D89997-6B70-4B44-9A21-1422E102BC38}"/>
                    </a:ext>
                  </a:extLst>
                </p:cNvPr>
                <p:cNvSpPr/>
                <p:nvPr/>
              </p:nvSpPr>
              <p:spPr>
                <a:xfrm>
                  <a:off x="627683" y="5797942"/>
                  <a:ext cx="6948001" cy="7101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0" name="矩形 709">
                  <a:extLst>
                    <a:ext uri="{FF2B5EF4-FFF2-40B4-BE49-F238E27FC236}">
                      <a16:creationId xmlns:a16="http://schemas.microsoft.com/office/drawing/2014/main" id="{53F60F2D-8C18-402D-904E-54E8221E41ED}"/>
                    </a:ext>
                  </a:extLst>
                </p:cNvPr>
                <p:cNvSpPr/>
                <p:nvPr/>
              </p:nvSpPr>
              <p:spPr>
                <a:xfrm>
                  <a:off x="622597" y="5902081"/>
                  <a:ext cx="6948001" cy="252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1" name="椭圆 710">
                  <a:extLst>
                    <a:ext uri="{FF2B5EF4-FFF2-40B4-BE49-F238E27FC236}">
                      <a16:creationId xmlns:a16="http://schemas.microsoft.com/office/drawing/2014/main" id="{CE04468D-4C71-4F54-9C06-BF03CB13A2BB}"/>
                    </a:ext>
                  </a:extLst>
                </p:cNvPr>
                <p:cNvSpPr/>
                <p:nvPr/>
              </p:nvSpPr>
              <p:spPr>
                <a:xfrm>
                  <a:off x="627684" y="5554509"/>
                  <a:ext cx="6948000" cy="7101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1A77DCC6-A496-444C-A167-AEA282A3C4C5}"/>
                  </a:ext>
                </a:extLst>
              </p:cNvPr>
              <p:cNvGrpSpPr/>
              <p:nvPr/>
            </p:nvGrpSpPr>
            <p:grpSpPr>
              <a:xfrm>
                <a:off x="7632000" y="2473530"/>
                <a:ext cx="3828328" cy="559309"/>
                <a:chOff x="7205244" y="2539302"/>
                <a:chExt cx="3828328" cy="559309"/>
              </a:xfrm>
            </p:grpSpPr>
            <p:grpSp>
              <p:nvGrpSpPr>
                <p:cNvPr id="619" name="组合 618">
                  <a:extLst>
                    <a:ext uri="{FF2B5EF4-FFF2-40B4-BE49-F238E27FC236}">
                      <a16:creationId xmlns:a16="http://schemas.microsoft.com/office/drawing/2014/main" id="{1B8173F7-7636-4D10-88C7-EF63561CE3C2}"/>
                    </a:ext>
                  </a:extLst>
                </p:cNvPr>
                <p:cNvGrpSpPr/>
                <p:nvPr/>
              </p:nvGrpSpPr>
              <p:grpSpPr>
                <a:xfrm>
                  <a:off x="7205244" y="2569600"/>
                  <a:ext cx="3828328" cy="529011"/>
                  <a:chOff x="627684" y="5554509"/>
                  <a:chExt cx="6948000" cy="960098"/>
                </a:xfrm>
              </p:grpSpPr>
              <p:sp>
                <p:nvSpPr>
                  <p:cNvPr id="706" name="椭圆 705">
                    <a:extLst>
                      <a:ext uri="{FF2B5EF4-FFF2-40B4-BE49-F238E27FC236}">
                        <a16:creationId xmlns:a16="http://schemas.microsoft.com/office/drawing/2014/main" id="{F15AAFE9-C095-4D3E-A87B-EEA71A6F2BCE}"/>
                      </a:ext>
                    </a:extLst>
                  </p:cNvPr>
                  <p:cNvSpPr/>
                  <p:nvPr/>
                </p:nvSpPr>
                <p:spPr>
                  <a:xfrm>
                    <a:off x="627684" y="5804427"/>
                    <a:ext cx="6948000" cy="7101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7" name="矩形 706">
                    <a:extLst>
                      <a:ext uri="{FF2B5EF4-FFF2-40B4-BE49-F238E27FC236}">
                        <a16:creationId xmlns:a16="http://schemas.microsoft.com/office/drawing/2014/main" id="{257005E0-02FD-4781-A136-36BB8B989652}"/>
                      </a:ext>
                    </a:extLst>
                  </p:cNvPr>
                  <p:cNvSpPr/>
                  <p:nvPr/>
                </p:nvSpPr>
                <p:spPr>
                  <a:xfrm>
                    <a:off x="627684" y="5902082"/>
                    <a:ext cx="6948000" cy="252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8" name="椭圆 707">
                    <a:extLst>
                      <a:ext uri="{FF2B5EF4-FFF2-40B4-BE49-F238E27FC236}">
                        <a16:creationId xmlns:a16="http://schemas.microsoft.com/office/drawing/2014/main" id="{EB7B3016-B888-4049-B5E9-055B4050109D}"/>
                      </a:ext>
                    </a:extLst>
                  </p:cNvPr>
                  <p:cNvSpPr/>
                  <p:nvPr/>
                </p:nvSpPr>
                <p:spPr>
                  <a:xfrm>
                    <a:off x="627684" y="5554509"/>
                    <a:ext cx="6948000" cy="71018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pic>
              <p:nvPicPr>
                <p:cNvPr id="620" name="图形 619">
                  <a:extLst>
                    <a:ext uri="{FF2B5EF4-FFF2-40B4-BE49-F238E27FC236}">
                      <a16:creationId xmlns:a16="http://schemas.microsoft.com/office/drawing/2014/main" id="{A9EB05D5-CD91-45C5-BE9C-A0D4C5E186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xmlns="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72972" y="2539302"/>
                  <a:ext cx="222162" cy="198358"/>
                </a:xfrm>
                <a:prstGeom prst="rect">
                  <a:avLst/>
                </a:prstGeom>
              </p:spPr>
            </p:pic>
            <p:pic>
              <p:nvPicPr>
                <p:cNvPr id="621" name="图形 620">
                  <a:extLst>
                    <a:ext uri="{FF2B5EF4-FFF2-40B4-BE49-F238E27FC236}">
                      <a16:creationId xmlns:a16="http://schemas.microsoft.com/office/drawing/2014/main" id="{5C9759A6-E505-4FF6-A448-2B6A4CD3D6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96DAC541-7B7A-43D3-8B79-37D633B846F1}">
                      <asvg:svgBlip xmlns:asvg="http://schemas.microsoft.com/office/drawing/2016/SVG/main" xmlns="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7893" y="2596483"/>
                  <a:ext cx="213055" cy="198358"/>
                </a:xfrm>
                <a:prstGeom prst="rect">
                  <a:avLst/>
                </a:prstGeom>
              </p:spPr>
            </p:pic>
            <p:pic>
              <p:nvPicPr>
                <p:cNvPr id="622" name="图形 621">
                  <a:extLst>
                    <a:ext uri="{FF2B5EF4-FFF2-40B4-BE49-F238E27FC236}">
                      <a16:creationId xmlns:a16="http://schemas.microsoft.com/office/drawing/2014/main" id="{EC7885FA-4AF6-4C51-815F-C8A3D2AE11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xmlns="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28150" y="2728414"/>
                  <a:ext cx="253287" cy="198358"/>
                </a:xfrm>
                <a:prstGeom prst="rect">
                  <a:avLst/>
                </a:prstGeom>
              </p:spPr>
            </p:pic>
            <p:pic>
              <p:nvPicPr>
                <p:cNvPr id="623" name="图形 622">
                  <a:extLst>
                    <a:ext uri="{FF2B5EF4-FFF2-40B4-BE49-F238E27FC236}">
                      <a16:creationId xmlns:a16="http://schemas.microsoft.com/office/drawing/2014/main" id="{490FD16C-CFE8-4B0F-B417-54616FC4FF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96DAC541-7B7A-43D3-8B79-37D633B846F1}">
                      <asvg:svgBlip xmlns:asvg="http://schemas.microsoft.com/office/drawing/2016/SVG/main" xmlns="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8686" y="2573824"/>
                  <a:ext cx="216630" cy="198358"/>
                </a:xfrm>
                <a:prstGeom prst="rect">
                  <a:avLst/>
                </a:prstGeom>
              </p:spPr>
            </p:pic>
            <p:pic>
              <p:nvPicPr>
                <p:cNvPr id="624" name="图形 623">
                  <a:extLst>
                    <a:ext uri="{FF2B5EF4-FFF2-40B4-BE49-F238E27FC236}">
                      <a16:creationId xmlns:a16="http://schemas.microsoft.com/office/drawing/2014/main" id="{A18C77E2-B5EE-4088-BEBB-AF916E6121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:asvg="http://schemas.microsoft.com/office/drawing/2016/SVG/main" xmlns="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56660" y="2666075"/>
                  <a:ext cx="178783" cy="198358"/>
                </a:xfrm>
                <a:prstGeom prst="rect">
                  <a:avLst/>
                </a:prstGeom>
              </p:spPr>
            </p:pic>
            <p:pic>
              <p:nvPicPr>
                <p:cNvPr id="625" name="图形 624">
                  <a:extLst>
                    <a:ext uri="{FF2B5EF4-FFF2-40B4-BE49-F238E27FC236}">
                      <a16:creationId xmlns:a16="http://schemas.microsoft.com/office/drawing/2014/main" id="{9A2980C3-1867-41D5-8A09-ED7DCF6CA9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xmlns="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37443" y="2548446"/>
                  <a:ext cx="227154" cy="198358"/>
                </a:xfrm>
                <a:prstGeom prst="rect">
                  <a:avLst/>
                </a:prstGeom>
              </p:spPr>
            </p:pic>
            <p:pic>
              <p:nvPicPr>
                <p:cNvPr id="626" name="图形 625">
                  <a:extLst>
                    <a:ext uri="{FF2B5EF4-FFF2-40B4-BE49-F238E27FC236}">
                      <a16:creationId xmlns:a16="http://schemas.microsoft.com/office/drawing/2014/main" id="{89C137EE-BBEC-4DE3-B5FA-BD7FDBD6F6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96DAC541-7B7A-43D3-8B79-37D633B846F1}">
                      <asvg:svgBlip xmlns:asvg="http://schemas.microsoft.com/office/drawing/2016/SVG/main" xmlns="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89999" y="2591404"/>
                  <a:ext cx="252907" cy="158687"/>
                </a:xfrm>
                <a:prstGeom prst="rect">
                  <a:avLst/>
                </a:prstGeom>
              </p:spPr>
            </p:pic>
            <p:pic>
              <p:nvPicPr>
                <p:cNvPr id="627" name="图形 626">
                  <a:extLst>
                    <a:ext uri="{FF2B5EF4-FFF2-40B4-BE49-F238E27FC236}">
                      <a16:creationId xmlns:a16="http://schemas.microsoft.com/office/drawing/2014/main" id="{E8010A37-1A6D-48D2-9B39-CF55CDAE89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96DAC541-7B7A-43D3-8B79-37D633B846F1}">
                      <asvg:svgBlip xmlns:asvg="http://schemas.microsoft.com/office/drawing/2016/SVG/main" xmlns="" r:embed="rId3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83606" y="2757066"/>
                  <a:ext cx="260534" cy="198358"/>
                </a:xfrm>
                <a:prstGeom prst="rect">
                  <a:avLst/>
                </a:prstGeom>
              </p:spPr>
            </p:pic>
            <p:pic>
              <p:nvPicPr>
                <p:cNvPr id="628" name="图形 627">
                  <a:extLst>
                    <a:ext uri="{FF2B5EF4-FFF2-40B4-BE49-F238E27FC236}">
                      <a16:creationId xmlns:a16="http://schemas.microsoft.com/office/drawing/2014/main" id="{E2991734-91C7-44B7-BCFE-A80395CDF4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96DAC541-7B7A-43D3-8B79-37D633B846F1}">
                      <asvg:svgBlip xmlns:asvg="http://schemas.microsoft.com/office/drawing/2016/SVG/main" xmlns="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24322" y="2701005"/>
                  <a:ext cx="163726" cy="198358"/>
                </a:xfrm>
                <a:prstGeom prst="rect">
                  <a:avLst/>
                </a:prstGeom>
              </p:spPr>
            </p:pic>
            <p:pic>
              <p:nvPicPr>
                <p:cNvPr id="629" name="图形 628">
                  <a:extLst>
                    <a:ext uri="{FF2B5EF4-FFF2-40B4-BE49-F238E27FC236}">
                      <a16:creationId xmlns:a16="http://schemas.microsoft.com/office/drawing/2014/main" id="{FFA5A9C4-57AA-4A35-92D4-0D0151F36F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xmlns="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1368" y="2646239"/>
                  <a:ext cx="231508" cy="238031"/>
                </a:xfrm>
                <a:prstGeom prst="rect">
                  <a:avLst/>
                </a:prstGeom>
              </p:spPr>
            </p:pic>
            <p:pic>
              <p:nvPicPr>
                <p:cNvPr id="630" name="图形 629">
                  <a:extLst>
                    <a:ext uri="{FF2B5EF4-FFF2-40B4-BE49-F238E27FC236}">
                      <a16:creationId xmlns:a16="http://schemas.microsoft.com/office/drawing/2014/main" id="{7DB0128E-D677-444B-B919-8B35846636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xmlns="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22319" y="2576071"/>
                  <a:ext cx="231508" cy="312395"/>
                </a:xfrm>
                <a:prstGeom prst="rect">
                  <a:avLst/>
                </a:prstGeom>
              </p:spPr>
            </p:pic>
            <p:pic>
              <p:nvPicPr>
                <p:cNvPr id="631" name="图形 630">
                  <a:extLst>
                    <a:ext uri="{FF2B5EF4-FFF2-40B4-BE49-F238E27FC236}">
                      <a16:creationId xmlns:a16="http://schemas.microsoft.com/office/drawing/2014/main" id="{1651FF6A-C476-41FB-82BA-2DE7467F83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xmlns="" r:embed="rId4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00093" y="2666075"/>
                  <a:ext cx="244174" cy="234209"/>
                </a:xfrm>
                <a:prstGeom prst="rect">
                  <a:avLst/>
                </a:prstGeom>
              </p:spPr>
            </p:pic>
            <p:pic>
              <p:nvPicPr>
                <p:cNvPr id="632" name="图形 631">
                  <a:extLst>
                    <a:ext uri="{FF2B5EF4-FFF2-40B4-BE49-F238E27FC236}">
                      <a16:creationId xmlns:a16="http://schemas.microsoft.com/office/drawing/2014/main" id="{29969170-7BC4-4A54-BB4D-42DF7C5B69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96DAC541-7B7A-43D3-8B79-37D633B846F1}">
                      <asvg:svgBlip xmlns:asvg="http://schemas.microsoft.com/office/drawing/2016/SVG/main" xmlns="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04877" y="2658081"/>
                  <a:ext cx="231509" cy="240529"/>
                </a:xfrm>
                <a:prstGeom prst="rect">
                  <a:avLst/>
                </a:prstGeom>
              </p:spPr>
            </p:pic>
            <p:sp>
              <p:nvSpPr>
                <p:cNvPr id="633" name="文本框 632">
                  <a:extLst>
                    <a:ext uri="{FF2B5EF4-FFF2-40B4-BE49-F238E27FC236}">
                      <a16:creationId xmlns:a16="http://schemas.microsoft.com/office/drawing/2014/main" id="{3B6F6BC0-AB1A-4A0A-96CB-F1A23C02F2AD}"/>
                    </a:ext>
                  </a:extLst>
                </p:cNvPr>
                <p:cNvSpPr txBox="1"/>
                <p:nvPr/>
              </p:nvSpPr>
              <p:spPr>
                <a:xfrm rot="21540000">
                  <a:off x="7609908" y="2837115"/>
                  <a:ext cx="3014098" cy="2075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Down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On-Device Intelligence</a:t>
                  </a:r>
                  <a:endParaRPr lang="zh-CN" altLang="en-US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34" name="任意多边形: 形状 633">
                <a:extLst>
                  <a:ext uri="{FF2B5EF4-FFF2-40B4-BE49-F238E27FC236}">
                    <a16:creationId xmlns:a16="http://schemas.microsoft.com/office/drawing/2014/main" id="{72505517-ABA9-4054-BAF7-1E06639CE5BD}"/>
                  </a:ext>
                </a:extLst>
              </p:cNvPr>
              <p:cNvSpPr/>
              <p:nvPr/>
            </p:nvSpPr>
            <p:spPr>
              <a:xfrm rot="3600000">
                <a:off x="8239720" y="1971582"/>
                <a:ext cx="285859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任意多边形: 形状 634">
                <a:extLst>
                  <a:ext uri="{FF2B5EF4-FFF2-40B4-BE49-F238E27FC236}">
                    <a16:creationId xmlns:a16="http://schemas.microsoft.com/office/drawing/2014/main" id="{F6CA57F3-05E6-4EA8-AA62-C2F11758472C}"/>
                  </a:ext>
                </a:extLst>
              </p:cNvPr>
              <p:cNvSpPr/>
              <p:nvPr/>
            </p:nvSpPr>
            <p:spPr>
              <a:xfrm rot="1516554">
                <a:off x="8581015" y="1960996"/>
                <a:ext cx="285860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任意多边形: 形状 635">
                <a:extLst>
                  <a:ext uri="{FF2B5EF4-FFF2-40B4-BE49-F238E27FC236}">
                    <a16:creationId xmlns:a16="http://schemas.microsoft.com/office/drawing/2014/main" id="{96EF792F-B4AE-40AC-8C33-B1A8863A4901}"/>
                  </a:ext>
                </a:extLst>
              </p:cNvPr>
              <p:cNvSpPr/>
              <p:nvPr/>
            </p:nvSpPr>
            <p:spPr>
              <a:xfrm rot="1123839">
                <a:off x="8971156" y="1969833"/>
                <a:ext cx="285860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任意多边形: 形状 636">
                <a:extLst>
                  <a:ext uri="{FF2B5EF4-FFF2-40B4-BE49-F238E27FC236}">
                    <a16:creationId xmlns:a16="http://schemas.microsoft.com/office/drawing/2014/main" id="{32F09081-24A1-4B62-AA52-B7A2D9E6C994}"/>
                  </a:ext>
                </a:extLst>
              </p:cNvPr>
              <p:cNvSpPr/>
              <p:nvPr/>
            </p:nvSpPr>
            <p:spPr>
              <a:xfrm>
                <a:off x="9395094" y="1979548"/>
                <a:ext cx="285860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矩形 683">
                <a:extLst>
                  <a:ext uri="{FF2B5EF4-FFF2-40B4-BE49-F238E27FC236}">
                    <a16:creationId xmlns:a16="http://schemas.microsoft.com/office/drawing/2014/main" id="{E4F6F48C-1B48-40FE-89AA-BCBF6B21F653}"/>
                  </a:ext>
                </a:extLst>
              </p:cNvPr>
              <p:cNvSpPr/>
              <p:nvPr/>
            </p:nvSpPr>
            <p:spPr>
              <a:xfrm>
                <a:off x="10356015" y="2081957"/>
                <a:ext cx="1061869" cy="11121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6000">
                    <a:schemeClr val="accent1"/>
                  </a:gs>
                  <a:gs pos="33000">
                    <a:schemeClr val="accent6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685" name="文本框 684">
                <a:extLst>
                  <a:ext uri="{FF2B5EF4-FFF2-40B4-BE49-F238E27FC236}">
                    <a16:creationId xmlns:a16="http://schemas.microsoft.com/office/drawing/2014/main" id="{2E765BFA-BD19-4F87-A3FD-A42D0F6099E4}"/>
                  </a:ext>
                </a:extLst>
              </p:cNvPr>
              <p:cNvSpPr txBox="1"/>
              <p:nvPr/>
            </p:nvSpPr>
            <p:spPr>
              <a:xfrm>
                <a:off x="9668192" y="2279718"/>
                <a:ext cx="9293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Sub-6 GHz</a:t>
                </a:r>
                <a:endParaRPr lang="zh-CN" altLang="en-US" sz="11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6" name="文本框 685">
                <a:extLst>
                  <a:ext uri="{FF2B5EF4-FFF2-40B4-BE49-F238E27FC236}">
                    <a16:creationId xmlns:a16="http://schemas.microsoft.com/office/drawing/2014/main" id="{8DE844F2-81A9-4ECB-B410-95919F8197FB}"/>
                  </a:ext>
                </a:extLst>
              </p:cNvPr>
              <p:cNvSpPr txBox="1"/>
              <p:nvPr/>
            </p:nvSpPr>
            <p:spPr>
              <a:xfrm>
                <a:off x="10386866" y="2279718"/>
                <a:ext cx="8360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 err="1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mmWave</a:t>
                </a:r>
                <a:endParaRPr lang="zh-CN" altLang="en-US" sz="1100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7" name="文本框 686">
                <a:extLst>
                  <a:ext uri="{FF2B5EF4-FFF2-40B4-BE49-F238E27FC236}">
                    <a16:creationId xmlns:a16="http://schemas.microsoft.com/office/drawing/2014/main" id="{DB28D36F-3ABE-431B-A95D-AF97E66EB9E8}"/>
                  </a:ext>
                </a:extLst>
              </p:cNvPr>
              <p:cNvSpPr txBox="1"/>
              <p:nvPr/>
            </p:nvSpPr>
            <p:spPr>
              <a:xfrm>
                <a:off x="10993305" y="2279718"/>
                <a:ext cx="5535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THz</a:t>
                </a:r>
                <a:endParaRPr lang="zh-CN" altLang="en-US" sz="11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89" name="图片 688">
                <a:extLst>
                  <a:ext uri="{FF2B5EF4-FFF2-40B4-BE49-F238E27FC236}">
                    <a16:creationId xmlns:a16="http://schemas.microsoft.com/office/drawing/2014/main" id="{C73F0BFD-87AB-4E0F-BFEA-FF2B03BC6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348752" y="1926664"/>
                <a:ext cx="1061869" cy="130640"/>
              </a:xfrm>
              <a:prstGeom prst="rect">
                <a:avLst/>
              </a:prstGeom>
            </p:spPr>
          </p:pic>
          <p:grpSp>
            <p:nvGrpSpPr>
              <p:cNvPr id="690" name="组合 689">
                <a:extLst>
                  <a:ext uri="{FF2B5EF4-FFF2-40B4-BE49-F238E27FC236}">
                    <a16:creationId xmlns:a16="http://schemas.microsoft.com/office/drawing/2014/main" id="{5254A43A-29AD-4EE6-BCE2-A6C07E6EA855}"/>
                  </a:ext>
                </a:extLst>
              </p:cNvPr>
              <p:cNvGrpSpPr/>
              <p:nvPr/>
            </p:nvGrpSpPr>
            <p:grpSpPr>
              <a:xfrm>
                <a:off x="10142187" y="2204069"/>
                <a:ext cx="250699" cy="134472"/>
                <a:chOff x="5804410" y="4581525"/>
                <a:chExt cx="194753" cy="296863"/>
              </a:xfrm>
            </p:grpSpPr>
            <p:cxnSp>
              <p:nvCxnSpPr>
                <p:cNvPr id="703" name="直接连接符 702">
                  <a:extLst>
                    <a:ext uri="{FF2B5EF4-FFF2-40B4-BE49-F238E27FC236}">
                      <a16:creationId xmlns:a16="http://schemas.microsoft.com/office/drawing/2014/main" id="{2B627E32-26BC-4F7C-85F0-431D9A7F4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9163" y="458152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直接连接符 703">
                  <a:extLst>
                    <a:ext uri="{FF2B5EF4-FFF2-40B4-BE49-F238E27FC236}">
                      <a16:creationId xmlns:a16="http://schemas.microsoft.com/office/drawing/2014/main" id="{F8B1B783-9985-41F0-A998-B547035D66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4410" y="4741862"/>
                  <a:ext cx="194742" cy="0"/>
                </a:xfrm>
                <a:prstGeom prst="line">
                  <a:avLst/>
                </a:prstGeom>
                <a:ln w="127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直接连接符 704">
                  <a:extLst>
                    <a:ext uri="{FF2B5EF4-FFF2-40B4-BE49-F238E27FC236}">
                      <a16:creationId xmlns:a16="http://schemas.microsoft.com/office/drawing/2014/main" id="{3D393855-B13F-4E14-A05E-A30452B50F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4421" y="474186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1" name="组合 690">
                <a:extLst>
                  <a:ext uri="{FF2B5EF4-FFF2-40B4-BE49-F238E27FC236}">
                    <a16:creationId xmlns:a16="http://schemas.microsoft.com/office/drawing/2014/main" id="{286F6D3C-1AAF-4563-A128-6FA322A16250}"/>
                  </a:ext>
                </a:extLst>
              </p:cNvPr>
              <p:cNvGrpSpPr/>
              <p:nvPr/>
            </p:nvGrpSpPr>
            <p:grpSpPr>
              <a:xfrm>
                <a:off x="10698859" y="2204069"/>
                <a:ext cx="108795" cy="134472"/>
                <a:chOff x="6427542" y="4600575"/>
                <a:chExt cx="323699" cy="296863"/>
              </a:xfrm>
            </p:grpSpPr>
            <p:cxnSp>
              <p:nvCxnSpPr>
                <p:cNvPr id="700" name="直接连接符 699">
                  <a:extLst>
                    <a:ext uri="{FF2B5EF4-FFF2-40B4-BE49-F238E27FC236}">
                      <a16:creationId xmlns:a16="http://schemas.microsoft.com/office/drawing/2014/main" id="{263C7643-3890-4181-8492-D2969D6A80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7542" y="460057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直接连接符 700">
                  <a:extLst>
                    <a:ext uri="{FF2B5EF4-FFF2-40B4-BE49-F238E27FC236}">
                      <a16:creationId xmlns:a16="http://schemas.microsoft.com/office/drawing/2014/main" id="{D34DBD6E-8D73-4551-B37C-09A129C0F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30046" y="4760913"/>
                  <a:ext cx="321195" cy="0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2" name="直接连接符 701">
                  <a:extLst>
                    <a:ext uri="{FF2B5EF4-FFF2-40B4-BE49-F238E27FC236}">
                      <a16:creationId xmlns:a16="http://schemas.microsoft.com/office/drawing/2014/main" id="{287FB9BA-71BD-4782-8688-1458F58A94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1241" y="476091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2" name="组合 691">
                <a:extLst>
                  <a:ext uri="{FF2B5EF4-FFF2-40B4-BE49-F238E27FC236}">
                    <a16:creationId xmlns:a16="http://schemas.microsoft.com/office/drawing/2014/main" id="{897E7198-24E5-4F7D-9E2B-EF87B5BFC48E}"/>
                  </a:ext>
                </a:extLst>
              </p:cNvPr>
              <p:cNvGrpSpPr/>
              <p:nvPr/>
            </p:nvGrpSpPr>
            <p:grpSpPr>
              <a:xfrm>
                <a:off x="11036861" y="2204723"/>
                <a:ext cx="171897" cy="134472"/>
                <a:chOff x="6276729" y="4600575"/>
                <a:chExt cx="474513" cy="296863"/>
              </a:xfrm>
            </p:grpSpPr>
            <p:cxnSp>
              <p:nvCxnSpPr>
                <p:cNvPr id="697" name="直接连接符 696">
                  <a:extLst>
                    <a:ext uri="{FF2B5EF4-FFF2-40B4-BE49-F238E27FC236}">
                      <a16:creationId xmlns:a16="http://schemas.microsoft.com/office/drawing/2014/main" id="{22D95505-C0FD-430B-90EC-921689EF3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76729" y="460057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直接连接符 697">
                  <a:extLst>
                    <a:ext uri="{FF2B5EF4-FFF2-40B4-BE49-F238E27FC236}">
                      <a16:creationId xmlns:a16="http://schemas.microsoft.com/office/drawing/2014/main" id="{90F95B38-D798-4244-97EC-A7F566CEB3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76729" y="4760913"/>
                  <a:ext cx="474513" cy="0"/>
                </a:xfrm>
                <a:prstGeom prst="line">
                  <a:avLst/>
                </a:prstGeom>
                <a:ln w="12700" cap="rnd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直接连接符 698">
                  <a:extLst>
                    <a:ext uri="{FF2B5EF4-FFF2-40B4-BE49-F238E27FC236}">
                      <a16:creationId xmlns:a16="http://schemas.microsoft.com/office/drawing/2014/main" id="{48EA6F77-58B2-4E9D-8273-80D91309CB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1241" y="476091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3" name="组合 692">
                <a:extLst>
                  <a:ext uri="{FF2B5EF4-FFF2-40B4-BE49-F238E27FC236}">
                    <a16:creationId xmlns:a16="http://schemas.microsoft.com/office/drawing/2014/main" id="{DAFF610F-DB79-4771-8182-2F8DF494FACC}"/>
                  </a:ext>
                </a:extLst>
              </p:cNvPr>
              <p:cNvGrpSpPr/>
              <p:nvPr/>
            </p:nvGrpSpPr>
            <p:grpSpPr>
              <a:xfrm>
                <a:off x="11359275" y="2215891"/>
                <a:ext cx="278688" cy="134472"/>
                <a:chOff x="6276729" y="4600575"/>
                <a:chExt cx="474513" cy="296863"/>
              </a:xfrm>
            </p:grpSpPr>
            <p:cxnSp>
              <p:nvCxnSpPr>
                <p:cNvPr id="694" name="直接连接符 693">
                  <a:extLst>
                    <a:ext uri="{FF2B5EF4-FFF2-40B4-BE49-F238E27FC236}">
                      <a16:creationId xmlns:a16="http://schemas.microsoft.com/office/drawing/2014/main" id="{D16E56A3-5B9B-4322-B43D-1164E3798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76729" y="460057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直接连接符 694">
                  <a:extLst>
                    <a:ext uri="{FF2B5EF4-FFF2-40B4-BE49-F238E27FC236}">
                      <a16:creationId xmlns:a16="http://schemas.microsoft.com/office/drawing/2014/main" id="{597FDAAD-F3C4-4666-800E-156320E45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76729" y="4760913"/>
                  <a:ext cx="474513" cy="0"/>
                </a:xfrm>
                <a:prstGeom prst="line">
                  <a:avLst/>
                </a:prstGeom>
                <a:ln w="12700" cap="rnd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6" name="直接连接符 695">
                  <a:extLst>
                    <a:ext uri="{FF2B5EF4-FFF2-40B4-BE49-F238E27FC236}">
                      <a16:creationId xmlns:a16="http://schemas.microsoft.com/office/drawing/2014/main" id="{B136CD15-D696-41F1-A1C7-AA788283B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1241" y="476091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0" name="任意多边形: 形状 639">
                <a:extLst>
                  <a:ext uri="{FF2B5EF4-FFF2-40B4-BE49-F238E27FC236}">
                    <a16:creationId xmlns:a16="http://schemas.microsoft.com/office/drawing/2014/main" id="{0740CC82-B623-495E-9F1B-91F330B2513E}"/>
                  </a:ext>
                </a:extLst>
              </p:cNvPr>
              <p:cNvSpPr/>
              <p:nvPr/>
            </p:nvSpPr>
            <p:spPr>
              <a:xfrm>
                <a:off x="8653165" y="423308"/>
                <a:ext cx="765364" cy="532939"/>
              </a:xfrm>
              <a:custGeom>
                <a:avLst/>
                <a:gdLst>
                  <a:gd name="connsiteX0" fmla="*/ 982133 w 982133"/>
                  <a:gd name="connsiteY0" fmla="*/ 0 h 808567"/>
                  <a:gd name="connsiteX1" fmla="*/ 0 w 982133"/>
                  <a:gd name="connsiteY1" fmla="*/ 808567 h 80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2133" h="808567">
                    <a:moveTo>
                      <a:pt x="982133" y="0"/>
                    </a:moveTo>
                    <a:cubicBezTo>
                      <a:pt x="658988" y="352778"/>
                      <a:pt x="335844" y="705556"/>
                      <a:pt x="0" y="808567"/>
                    </a:cubicBezTo>
                  </a:path>
                </a:pathLst>
              </a:custGeom>
              <a:noFill/>
              <a:ln w="19050" cap="rnd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1" name="任意多边形: 形状 640">
                <a:extLst>
                  <a:ext uri="{FF2B5EF4-FFF2-40B4-BE49-F238E27FC236}">
                    <a16:creationId xmlns:a16="http://schemas.microsoft.com/office/drawing/2014/main" id="{DBEBC757-C824-4011-86F3-C3D1D28F22DB}"/>
                  </a:ext>
                </a:extLst>
              </p:cNvPr>
              <p:cNvSpPr/>
              <p:nvPr/>
            </p:nvSpPr>
            <p:spPr>
              <a:xfrm rot="786356">
                <a:off x="9371647" y="475121"/>
                <a:ext cx="45719" cy="352276"/>
              </a:xfrm>
              <a:custGeom>
                <a:avLst/>
                <a:gdLst>
                  <a:gd name="connsiteX0" fmla="*/ 17815 w 64382"/>
                  <a:gd name="connsiteY0" fmla="*/ 0 h 1100667"/>
                  <a:gd name="connsiteX1" fmla="*/ 64382 w 64382"/>
                  <a:gd name="connsiteY1" fmla="*/ 1100667 h 1100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382" h="1100667">
                    <a:moveTo>
                      <a:pt x="17815" y="0"/>
                    </a:moveTo>
                    <a:cubicBezTo>
                      <a:pt x="-2646" y="444853"/>
                      <a:pt x="-23107" y="889706"/>
                      <a:pt x="64382" y="1100667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2" name="任意多边形: 形状 641">
                <a:extLst>
                  <a:ext uri="{FF2B5EF4-FFF2-40B4-BE49-F238E27FC236}">
                    <a16:creationId xmlns:a16="http://schemas.microsoft.com/office/drawing/2014/main" id="{0E3592E2-DB92-4122-B377-17266EE7E1D9}"/>
                  </a:ext>
                </a:extLst>
              </p:cNvPr>
              <p:cNvSpPr/>
              <p:nvPr/>
            </p:nvSpPr>
            <p:spPr>
              <a:xfrm>
                <a:off x="9483076" y="463856"/>
                <a:ext cx="752047" cy="504109"/>
              </a:xfrm>
              <a:custGeom>
                <a:avLst/>
                <a:gdLst>
                  <a:gd name="connsiteX0" fmla="*/ 0 w 1282700"/>
                  <a:gd name="connsiteY0" fmla="*/ 0 h 948267"/>
                  <a:gd name="connsiteX1" fmla="*/ 1282700 w 1282700"/>
                  <a:gd name="connsiteY1" fmla="*/ 948267 h 94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700" h="948267">
                    <a:moveTo>
                      <a:pt x="0" y="0"/>
                    </a:moveTo>
                    <a:cubicBezTo>
                      <a:pt x="457200" y="417336"/>
                      <a:pt x="914400" y="834673"/>
                      <a:pt x="1282700" y="948267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3" name="文本框 642">
                <a:extLst>
                  <a:ext uri="{FF2B5EF4-FFF2-40B4-BE49-F238E27FC236}">
                    <a16:creationId xmlns:a16="http://schemas.microsoft.com/office/drawing/2014/main" id="{EF9762E1-6D44-4E8E-816D-B2D49972884C}"/>
                  </a:ext>
                </a:extLst>
              </p:cNvPr>
              <p:cNvSpPr txBox="1"/>
              <p:nvPr/>
            </p:nvSpPr>
            <p:spPr>
              <a:xfrm rot="21540000">
                <a:off x="8957999" y="455806"/>
                <a:ext cx="1163522" cy="20350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89803"/>
                  </a:avLst>
                </a:prstTxWarp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Cloud Intelligence</a:t>
                </a:r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44" name="图片 643">
                <a:extLst>
                  <a:ext uri="{FF2B5EF4-FFF2-40B4-BE49-F238E27FC236}">
                    <a16:creationId xmlns:a16="http://schemas.microsoft.com/office/drawing/2014/main" id="{6A27AC84-8F93-44A5-8973-4C9D54E53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248586" y="806011"/>
                <a:ext cx="207478" cy="119015"/>
              </a:xfrm>
              <a:prstGeom prst="rect">
                <a:avLst/>
              </a:prstGeom>
            </p:spPr>
          </p:pic>
          <p:sp>
            <p:nvSpPr>
              <p:cNvPr id="645" name="文本框 644">
                <a:extLst>
                  <a:ext uri="{FF2B5EF4-FFF2-40B4-BE49-F238E27FC236}">
                    <a16:creationId xmlns:a16="http://schemas.microsoft.com/office/drawing/2014/main" id="{F84041BA-FAAB-4E5B-A018-5D560011C67C}"/>
                  </a:ext>
                </a:extLst>
              </p:cNvPr>
              <p:cNvSpPr txBox="1"/>
              <p:nvPr/>
            </p:nvSpPr>
            <p:spPr>
              <a:xfrm>
                <a:off x="9973546" y="645565"/>
                <a:ext cx="11867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Core Network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46" name="组合 645">
                <a:extLst>
                  <a:ext uri="{FF2B5EF4-FFF2-40B4-BE49-F238E27FC236}">
                    <a16:creationId xmlns:a16="http://schemas.microsoft.com/office/drawing/2014/main" id="{30AE0D2B-52E8-43EC-88CE-3B975EC83367}"/>
                  </a:ext>
                </a:extLst>
              </p:cNvPr>
              <p:cNvGrpSpPr/>
              <p:nvPr/>
            </p:nvGrpSpPr>
            <p:grpSpPr>
              <a:xfrm>
                <a:off x="8112254" y="1431300"/>
                <a:ext cx="2838125" cy="535991"/>
                <a:chOff x="622221" y="5554509"/>
                <a:chExt cx="6953463" cy="972766"/>
              </a:xfrm>
            </p:grpSpPr>
            <p:sp>
              <p:nvSpPr>
                <p:cNvPr id="681" name="椭圆 680">
                  <a:extLst>
                    <a:ext uri="{FF2B5EF4-FFF2-40B4-BE49-F238E27FC236}">
                      <a16:creationId xmlns:a16="http://schemas.microsoft.com/office/drawing/2014/main" id="{6FE8BD09-6E40-49CF-AFC4-EBCDE4FFCAAD}"/>
                    </a:ext>
                  </a:extLst>
                </p:cNvPr>
                <p:cNvSpPr/>
                <p:nvPr/>
              </p:nvSpPr>
              <p:spPr>
                <a:xfrm>
                  <a:off x="622221" y="5817095"/>
                  <a:ext cx="6948000" cy="71018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2" name="矩形 681">
                  <a:extLst>
                    <a:ext uri="{FF2B5EF4-FFF2-40B4-BE49-F238E27FC236}">
                      <a16:creationId xmlns:a16="http://schemas.microsoft.com/office/drawing/2014/main" id="{D54D1039-C4E1-448F-8284-C77FC6AF21A5}"/>
                    </a:ext>
                  </a:extLst>
                </p:cNvPr>
                <p:cNvSpPr/>
                <p:nvPr/>
              </p:nvSpPr>
              <p:spPr>
                <a:xfrm>
                  <a:off x="627684" y="5902080"/>
                  <a:ext cx="6948000" cy="252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3" name="椭圆 682">
                  <a:extLst>
                    <a:ext uri="{FF2B5EF4-FFF2-40B4-BE49-F238E27FC236}">
                      <a16:creationId xmlns:a16="http://schemas.microsoft.com/office/drawing/2014/main" id="{E2B9DFAC-6275-4BEC-873F-F04866F1A04F}"/>
                    </a:ext>
                  </a:extLst>
                </p:cNvPr>
                <p:cNvSpPr/>
                <p:nvPr/>
              </p:nvSpPr>
              <p:spPr>
                <a:xfrm>
                  <a:off x="627684" y="5554509"/>
                  <a:ext cx="6948000" cy="7101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pic>
            <p:nvPicPr>
              <p:cNvPr id="647" name="图形 646">
                <a:extLst>
                  <a:ext uri="{FF2B5EF4-FFF2-40B4-BE49-F238E27FC236}">
                    <a16:creationId xmlns:a16="http://schemas.microsoft.com/office/drawing/2014/main" id="{2F1D5632-0FF1-45C8-ACCF-833AF4C69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xmlns="" r:embed="rId51"/>
                  </a:ext>
                </a:extLst>
              </a:blip>
              <a:stretch>
                <a:fillRect/>
              </a:stretch>
            </p:blipFill>
            <p:spPr>
              <a:xfrm>
                <a:off x="10462050" y="1399604"/>
                <a:ext cx="259189" cy="198358"/>
              </a:xfrm>
              <a:prstGeom prst="rect">
                <a:avLst/>
              </a:prstGeom>
            </p:spPr>
          </p:pic>
          <p:pic>
            <p:nvPicPr>
              <p:cNvPr id="648" name="图形 647">
                <a:extLst>
                  <a:ext uri="{FF2B5EF4-FFF2-40B4-BE49-F238E27FC236}">
                    <a16:creationId xmlns:a16="http://schemas.microsoft.com/office/drawing/2014/main" id="{BB995EA4-8FA0-46BD-A9FB-3DCBC3223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96DAC541-7B7A-43D3-8B79-37D633B846F1}">
                    <asvg:svgBlip xmlns:asvg="http://schemas.microsoft.com/office/drawing/2016/SVG/main" xmlns="" r:embed="rId53"/>
                  </a:ext>
                </a:extLst>
              </a:blip>
              <a:stretch>
                <a:fillRect/>
              </a:stretch>
            </p:blipFill>
            <p:spPr>
              <a:xfrm>
                <a:off x="8197420" y="1438374"/>
                <a:ext cx="341178" cy="198358"/>
              </a:xfrm>
              <a:prstGeom prst="rect">
                <a:avLst/>
              </a:prstGeom>
            </p:spPr>
          </p:pic>
          <p:pic>
            <p:nvPicPr>
              <p:cNvPr id="649" name="图形 648">
                <a:extLst>
                  <a:ext uri="{FF2B5EF4-FFF2-40B4-BE49-F238E27FC236}">
                    <a16:creationId xmlns:a16="http://schemas.microsoft.com/office/drawing/2014/main" id="{46A0BECC-DA4E-4DBB-82DC-A11E43C5E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96DAC541-7B7A-43D3-8B79-37D633B846F1}">
                    <asvg:svgBlip xmlns:asvg="http://schemas.microsoft.com/office/drawing/2016/SVG/main" xmlns="" r:embed="rId55"/>
                  </a:ext>
                </a:extLst>
              </a:blip>
              <a:stretch>
                <a:fillRect/>
              </a:stretch>
            </p:blipFill>
            <p:spPr>
              <a:xfrm>
                <a:off x="9310355" y="1507602"/>
                <a:ext cx="326873" cy="198358"/>
              </a:xfrm>
              <a:prstGeom prst="rect">
                <a:avLst/>
              </a:prstGeom>
            </p:spPr>
          </p:pic>
          <p:pic>
            <p:nvPicPr>
              <p:cNvPr id="650" name="图形 649">
                <a:extLst>
                  <a:ext uri="{FF2B5EF4-FFF2-40B4-BE49-F238E27FC236}">
                    <a16:creationId xmlns:a16="http://schemas.microsoft.com/office/drawing/2014/main" id="{1EE6AA92-8154-43DA-BE76-B4D934270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96DAC541-7B7A-43D3-8B79-37D633B846F1}">
                    <asvg:svgBlip xmlns:asvg="http://schemas.microsoft.com/office/drawing/2016/SVG/main" xmlns="" r:embed="rId57"/>
                  </a:ext>
                </a:extLst>
              </a:blip>
              <a:stretch>
                <a:fillRect/>
              </a:stretch>
            </p:blipFill>
            <p:spPr>
              <a:xfrm>
                <a:off x="8451232" y="1164987"/>
                <a:ext cx="263452" cy="263452"/>
              </a:xfrm>
              <a:prstGeom prst="rect">
                <a:avLst/>
              </a:prstGeom>
            </p:spPr>
          </p:pic>
          <p:pic>
            <p:nvPicPr>
              <p:cNvPr id="651" name="图片 650">
                <a:extLst>
                  <a:ext uri="{FF2B5EF4-FFF2-40B4-BE49-F238E27FC236}">
                    <a16:creationId xmlns:a16="http://schemas.microsoft.com/office/drawing/2014/main" id="{41D4733D-B14A-4E6A-A69C-2EFDEC195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 cstate="hqprint">
                <a:extLst>
                  <a:ext uri="{BEBA8EAE-BF5A-486C-A8C5-ECC9F3942E4B}">
                    <a14:imgProps xmlns:a14="http://schemas.microsoft.com/office/drawing/2010/main">
                      <a14:imgLayer r:embed="rId59">
                        <a14:imgEffect>
                          <a14:saturation sat="90000"/>
                        </a14:imgEffect>
                        <a14:imgEffect>
                          <a14:brightnessContrast brigh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3197" y="1343322"/>
                <a:ext cx="346528" cy="326588"/>
              </a:xfrm>
              <a:prstGeom prst="rect">
                <a:avLst/>
              </a:prstGeom>
            </p:spPr>
          </p:pic>
          <p:pic>
            <p:nvPicPr>
              <p:cNvPr id="652" name="图片 651">
                <a:extLst>
                  <a:ext uri="{FF2B5EF4-FFF2-40B4-BE49-F238E27FC236}">
                    <a16:creationId xmlns:a16="http://schemas.microsoft.com/office/drawing/2014/main" id="{A8B13042-41E0-409E-8F8D-012A22B21D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63" r="34032"/>
              <a:stretch/>
            </p:blipFill>
            <p:spPr>
              <a:xfrm>
                <a:off x="9678768" y="1263372"/>
                <a:ext cx="346528" cy="464313"/>
              </a:xfrm>
              <a:prstGeom prst="rect">
                <a:avLst/>
              </a:prstGeom>
            </p:spPr>
          </p:pic>
          <p:sp>
            <p:nvSpPr>
              <p:cNvPr id="653" name="文本框 652">
                <a:extLst>
                  <a:ext uri="{FF2B5EF4-FFF2-40B4-BE49-F238E27FC236}">
                    <a16:creationId xmlns:a16="http://schemas.microsoft.com/office/drawing/2014/main" id="{5BCD0798-B6FB-4850-AF48-F269025C37A3}"/>
                  </a:ext>
                </a:extLst>
              </p:cNvPr>
              <p:cNvSpPr txBox="1"/>
              <p:nvPr/>
            </p:nvSpPr>
            <p:spPr>
              <a:xfrm rot="21540000">
                <a:off x="8629208" y="1725259"/>
                <a:ext cx="1821104" cy="17879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271498"/>
                  </a:avLst>
                </a:prstTxWarp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 Intelligence </a:t>
                </a:r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4" name="AutoShape 2" descr="信号发射台UI图标免抠素材免费下载_觅元素51yuansu.com">
                <a:extLst>
                  <a:ext uri="{FF2B5EF4-FFF2-40B4-BE49-F238E27FC236}">
                    <a16:creationId xmlns:a16="http://schemas.microsoft.com/office/drawing/2014/main" id="{A06979FD-759D-4AFA-B737-A8A181EDEC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546206" y="1423367"/>
                <a:ext cx="167944" cy="167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655" name="图形 654">
                <a:extLst>
                  <a:ext uri="{FF2B5EF4-FFF2-40B4-BE49-F238E27FC236}">
                    <a16:creationId xmlns:a16="http://schemas.microsoft.com/office/drawing/2014/main" id="{516CB7F4-DC3F-40B9-8A80-D65393664F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:asvg="http://schemas.microsoft.com/office/drawing/2016/SVG/main" xmlns="" r:embed="rId62"/>
                  </a:ext>
                </a:extLst>
              </a:blip>
              <a:stretch>
                <a:fillRect/>
              </a:stretch>
            </p:blipFill>
            <p:spPr>
              <a:xfrm>
                <a:off x="10230147" y="1188208"/>
                <a:ext cx="402140" cy="244156"/>
              </a:xfrm>
              <a:prstGeom prst="rect">
                <a:avLst/>
              </a:prstGeom>
            </p:spPr>
          </p:pic>
          <p:cxnSp>
            <p:nvCxnSpPr>
              <p:cNvPr id="659" name="直接连接符 658">
                <a:extLst>
                  <a:ext uri="{FF2B5EF4-FFF2-40B4-BE49-F238E27FC236}">
                    <a16:creationId xmlns:a16="http://schemas.microsoft.com/office/drawing/2014/main" id="{4220DEC5-430B-4F71-BEB5-697D0939CF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93452" y="1180447"/>
                <a:ext cx="188435" cy="43642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直接连接符 659">
                <a:extLst>
                  <a:ext uri="{FF2B5EF4-FFF2-40B4-BE49-F238E27FC236}">
                    <a16:creationId xmlns:a16="http://schemas.microsoft.com/office/drawing/2014/main" id="{00D26062-42BF-4B92-9785-92226378C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175" y="1171191"/>
                <a:ext cx="286013" cy="454196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61" name="图片 660">
                <a:extLst>
                  <a:ext uri="{FF2B5EF4-FFF2-40B4-BE49-F238E27FC236}">
                    <a16:creationId xmlns:a16="http://schemas.microsoft.com/office/drawing/2014/main" id="{EFAA34D6-6BAF-4B71-88F9-E9F4E5AD3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321152" y="1084765"/>
                <a:ext cx="207478" cy="119015"/>
              </a:xfrm>
              <a:prstGeom prst="rect">
                <a:avLst/>
              </a:prstGeom>
            </p:spPr>
          </p:pic>
          <p:pic>
            <p:nvPicPr>
              <p:cNvPr id="662" name="图形 661">
                <a:extLst>
                  <a:ext uri="{FF2B5EF4-FFF2-40B4-BE49-F238E27FC236}">
                    <a16:creationId xmlns:a16="http://schemas.microsoft.com/office/drawing/2014/main" id="{0B113C93-5AF1-4FB1-AE26-B37176547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64"/>
                  </a:ext>
                </a:extLst>
              </a:blip>
              <a:stretch>
                <a:fillRect/>
              </a:stretch>
            </p:blipFill>
            <p:spPr>
              <a:xfrm>
                <a:off x="9325608" y="50741"/>
                <a:ext cx="383329" cy="509546"/>
              </a:xfrm>
              <a:prstGeom prst="rect">
                <a:avLst/>
              </a:prstGeom>
            </p:spPr>
          </p:pic>
          <p:cxnSp>
            <p:nvCxnSpPr>
              <p:cNvPr id="786" name="直接连接符 785">
                <a:extLst>
                  <a:ext uri="{FF2B5EF4-FFF2-40B4-BE49-F238E27FC236}">
                    <a16:creationId xmlns:a16="http://schemas.microsoft.com/office/drawing/2014/main" id="{84EAA629-81AA-481C-8FB3-6327DC1B30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78157" y="1044503"/>
                <a:ext cx="227801" cy="719867"/>
              </a:xfrm>
              <a:prstGeom prst="line">
                <a:avLst/>
              </a:prstGeom>
              <a:ln w="19050" cap="rnd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58" name="图片 657">
                <a:extLst>
                  <a:ext uri="{FF2B5EF4-FFF2-40B4-BE49-F238E27FC236}">
                    <a16:creationId xmlns:a16="http://schemas.microsoft.com/office/drawing/2014/main" id="{1AB94A29-5BED-4C1C-A332-CB9702887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207332" y="938691"/>
                <a:ext cx="207478" cy="119015"/>
              </a:xfrm>
              <a:prstGeom prst="rect">
                <a:avLst/>
              </a:prstGeom>
            </p:spPr>
          </p:pic>
          <p:grpSp>
            <p:nvGrpSpPr>
              <p:cNvPr id="657" name="组合 656">
                <a:extLst>
                  <a:ext uri="{FF2B5EF4-FFF2-40B4-BE49-F238E27FC236}">
                    <a16:creationId xmlns:a16="http://schemas.microsoft.com/office/drawing/2014/main" id="{CCED8783-67A7-4BDD-8966-4E0D265E16EE}"/>
                  </a:ext>
                </a:extLst>
              </p:cNvPr>
              <p:cNvGrpSpPr/>
              <p:nvPr/>
            </p:nvGrpSpPr>
            <p:grpSpPr>
              <a:xfrm>
                <a:off x="9973455" y="1537982"/>
                <a:ext cx="123621" cy="248729"/>
                <a:chOff x="9138672" y="1786917"/>
                <a:chExt cx="500166" cy="1006345"/>
              </a:xfrm>
            </p:grpSpPr>
            <p:sp>
              <p:nvSpPr>
                <p:cNvPr id="663" name="椭圆 662">
                  <a:extLst>
                    <a:ext uri="{FF2B5EF4-FFF2-40B4-BE49-F238E27FC236}">
                      <a16:creationId xmlns:a16="http://schemas.microsoft.com/office/drawing/2014/main" id="{7DF83037-F36D-44F5-BB23-9FD370F568A0}"/>
                    </a:ext>
                  </a:extLst>
                </p:cNvPr>
                <p:cNvSpPr/>
                <p:nvPr/>
              </p:nvSpPr>
              <p:spPr>
                <a:xfrm>
                  <a:off x="9271310" y="2713891"/>
                  <a:ext cx="263843" cy="79371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65000"/>
                      </a:schemeClr>
                    </a:gs>
                  </a:gsLst>
                  <a:lin ang="108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4" name="梯形 663">
                  <a:extLst>
                    <a:ext uri="{FF2B5EF4-FFF2-40B4-BE49-F238E27FC236}">
                      <a16:creationId xmlns:a16="http://schemas.microsoft.com/office/drawing/2014/main" id="{E1F0A5E8-0505-4C2E-A02D-CB6A35AF7275}"/>
                    </a:ext>
                  </a:extLst>
                </p:cNvPr>
                <p:cNvSpPr/>
                <p:nvPr/>
              </p:nvSpPr>
              <p:spPr>
                <a:xfrm>
                  <a:off x="9271310" y="2273991"/>
                  <a:ext cx="263843" cy="475559"/>
                </a:xfrm>
                <a:prstGeom prst="trapezoid">
                  <a:avLst>
                    <a:gd name="adj" fmla="val 23741"/>
                  </a:avLst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5" name="椭圆 664">
                  <a:extLst>
                    <a:ext uri="{FF2B5EF4-FFF2-40B4-BE49-F238E27FC236}">
                      <a16:creationId xmlns:a16="http://schemas.microsoft.com/office/drawing/2014/main" id="{D29C5137-873A-454E-AEB5-E073109EEB88}"/>
                    </a:ext>
                  </a:extLst>
                </p:cNvPr>
                <p:cNvSpPr/>
                <p:nvPr/>
              </p:nvSpPr>
              <p:spPr>
                <a:xfrm>
                  <a:off x="9331006" y="2234304"/>
                  <a:ext cx="144000" cy="828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666" name="直接连接符 665">
                  <a:extLst>
                    <a:ext uri="{FF2B5EF4-FFF2-40B4-BE49-F238E27FC236}">
                      <a16:creationId xmlns:a16="http://schemas.microsoft.com/office/drawing/2014/main" id="{D7677C4E-93D1-4E80-9C0D-79D72A850B8E}"/>
                    </a:ext>
                  </a:extLst>
                </p:cNvPr>
                <p:cNvCxnSpPr>
                  <a:cxnSpLocks/>
                  <a:stCxn id="664" idx="0"/>
                  <a:endCxn id="667" idx="4"/>
                </p:cNvCxnSpPr>
                <p:nvPr/>
              </p:nvCxnSpPr>
              <p:spPr>
                <a:xfrm flipH="1" flipV="1">
                  <a:off x="9401810" y="2008915"/>
                  <a:ext cx="1422" cy="265076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7" name="椭圆 666">
                  <a:extLst>
                    <a:ext uri="{FF2B5EF4-FFF2-40B4-BE49-F238E27FC236}">
                      <a16:creationId xmlns:a16="http://schemas.microsoft.com/office/drawing/2014/main" id="{9B431B3C-15F8-4382-A187-3597F31D89D8}"/>
                    </a:ext>
                  </a:extLst>
                </p:cNvPr>
                <p:cNvSpPr/>
                <p:nvPr/>
              </p:nvSpPr>
              <p:spPr>
                <a:xfrm>
                  <a:off x="9362210" y="1929715"/>
                  <a:ext cx="79200" cy="792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68" name="弧形 667">
                  <a:extLst>
                    <a:ext uri="{FF2B5EF4-FFF2-40B4-BE49-F238E27FC236}">
                      <a16:creationId xmlns:a16="http://schemas.microsoft.com/office/drawing/2014/main" id="{E63FB9C4-F57A-4EF3-8030-066D0BC43B40}"/>
                    </a:ext>
                  </a:extLst>
                </p:cNvPr>
                <p:cNvSpPr/>
                <p:nvPr/>
              </p:nvSpPr>
              <p:spPr>
                <a:xfrm rot="2580000">
                  <a:off x="9273752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9" name="弧形 668">
                  <a:extLst>
                    <a:ext uri="{FF2B5EF4-FFF2-40B4-BE49-F238E27FC236}">
                      <a16:creationId xmlns:a16="http://schemas.microsoft.com/office/drawing/2014/main" id="{CD0F1E20-8999-4D35-8A89-CB4502255AB6}"/>
                    </a:ext>
                  </a:extLst>
                </p:cNvPr>
                <p:cNvSpPr/>
                <p:nvPr/>
              </p:nvSpPr>
              <p:spPr>
                <a:xfrm rot="2580000">
                  <a:off x="927404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0" name="弧形 669">
                  <a:extLst>
                    <a:ext uri="{FF2B5EF4-FFF2-40B4-BE49-F238E27FC236}">
                      <a16:creationId xmlns:a16="http://schemas.microsoft.com/office/drawing/2014/main" id="{5C9E90D3-47AD-407C-AB8E-24C07BCCDAC2}"/>
                    </a:ext>
                  </a:extLst>
                </p:cNvPr>
                <p:cNvSpPr/>
                <p:nvPr/>
              </p:nvSpPr>
              <p:spPr>
                <a:xfrm rot="13440000">
                  <a:off x="9255566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1" name="弧形 670">
                  <a:extLst>
                    <a:ext uri="{FF2B5EF4-FFF2-40B4-BE49-F238E27FC236}">
                      <a16:creationId xmlns:a16="http://schemas.microsoft.com/office/drawing/2014/main" id="{E3E2E9D6-2064-44E9-BB78-8B66E5C6AD24}"/>
                    </a:ext>
                  </a:extLst>
                </p:cNvPr>
                <p:cNvSpPr/>
                <p:nvPr/>
              </p:nvSpPr>
              <p:spPr>
                <a:xfrm rot="13440000">
                  <a:off x="913867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787" name="直接连接符 786">
                <a:extLst>
                  <a:ext uri="{FF2B5EF4-FFF2-40B4-BE49-F238E27FC236}">
                    <a16:creationId xmlns:a16="http://schemas.microsoft.com/office/drawing/2014/main" id="{516E4953-04DE-4095-B220-A5D76F7BD0B3}"/>
                  </a:ext>
                </a:extLst>
              </p:cNvPr>
              <p:cNvCxnSpPr>
                <a:cxnSpLocks/>
                <a:stCxn id="639" idx="2"/>
              </p:cNvCxnSpPr>
              <p:nvPr/>
            </p:nvCxnSpPr>
            <p:spPr>
              <a:xfrm>
                <a:off x="8660874" y="1057706"/>
                <a:ext cx="203742" cy="710786"/>
              </a:xfrm>
              <a:prstGeom prst="line">
                <a:avLst/>
              </a:prstGeom>
              <a:ln w="19050" cap="rnd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6" name="组合 655">
                <a:extLst>
                  <a:ext uri="{FF2B5EF4-FFF2-40B4-BE49-F238E27FC236}">
                    <a16:creationId xmlns:a16="http://schemas.microsoft.com/office/drawing/2014/main" id="{78F7FC14-8701-4C05-B640-A9B7D57A06AC}"/>
                  </a:ext>
                </a:extLst>
              </p:cNvPr>
              <p:cNvGrpSpPr/>
              <p:nvPr/>
            </p:nvGrpSpPr>
            <p:grpSpPr>
              <a:xfrm>
                <a:off x="8839825" y="1536248"/>
                <a:ext cx="123621" cy="248729"/>
                <a:chOff x="9138672" y="1786917"/>
                <a:chExt cx="500166" cy="1006345"/>
              </a:xfrm>
            </p:grpSpPr>
            <p:sp>
              <p:nvSpPr>
                <p:cNvPr id="672" name="椭圆 671">
                  <a:extLst>
                    <a:ext uri="{FF2B5EF4-FFF2-40B4-BE49-F238E27FC236}">
                      <a16:creationId xmlns:a16="http://schemas.microsoft.com/office/drawing/2014/main" id="{CDF210A7-A7E7-4A34-B1D0-FC6577C72866}"/>
                    </a:ext>
                  </a:extLst>
                </p:cNvPr>
                <p:cNvSpPr/>
                <p:nvPr/>
              </p:nvSpPr>
              <p:spPr>
                <a:xfrm>
                  <a:off x="9271310" y="2713891"/>
                  <a:ext cx="263843" cy="79371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65000"/>
                      </a:schemeClr>
                    </a:gs>
                  </a:gsLst>
                  <a:lin ang="108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3" name="梯形 672">
                  <a:extLst>
                    <a:ext uri="{FF2B5EF4-FFF2-40B4-BE49-F238E27FC236}">
                      <a16:creationId xmlns:a16="http://schemas.microsoft.com/office/drawing/2014/main" id="{F7639F6B-7DCF-4026-88B9-354B30001BAD}"/>
                    </a:ext>
                  </a:extLst>
                </p:cNvPr>
                <p:cNvSpPr/>
                <p:nvPr/>
              </p:nvSpPr>
              <p:spPr>
                <a:xfrm>
                  <a:off x="9271310" y="2273991"/>
                  <a:ext cx="263843" cy="475559"/>
                </a:xfrm>
                <a:prstGeom prst="trapezoid">
                  <a:avLst>
                    <a:gd name="adj" fmla="val 23741"/>
                  </a:avLst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4" name="椭圆 673">
                  <a:extLst>
                    <a:ext uri="{FF2B5EF4-FFF2-40B4-BE49-F238E27FC236}">
                      <a16:creationId xmlns:a16="http://schemas.microsoft.com/office/drawing/2014/main" id="{DAE1E3D0-F483-4041-83D4-8720760D2177}"/>
                    </a:ext>
                  </a:extLst>
                </p:cNvPr>
                <p:cNvSpPr/>
                <p:nvPr/>
              </p:nvSpPr>
              <p:spPr>
                <a:xfrm>
                  <a:off x="9331006" y="2234304"/>
                  <a:ext cx="144000" cy="828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675" name="直接连接符 674">
                  <a:extLst>
                    <a:ext uri="{FF2B5EF4-FFF2-40B4-BE49-F238E27FC236}">
                      <a16:creationId xmlns:a16="http://schemas.microsoft.com/office/drawing/2014/main" id="{1319F344-07C2-486B-8D6D-571BC1B40840}"/>
                    </a:ext>
                  </a:extLst>
                </p:cNvPr>
                <p:cNvCxnSpPr>
                  <a:cxnSpLocks/>
                  <a:stCxn id="673" idx="0"/>
                  <a:endCxn id="676" idx="4"/>
                </p:cNvCxnSpPr>
                <p:nvPr/>
              </p:nvCxnSpPr>
              <p:spPr>
                <a:xfrm flipH="1" flipV="1">
                  <a:off x="9401810" y="2008915"/>
                  <a:ext cx="1422" cy="265076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6" name="椭圆 675">
                  <a:extLst>
                    <a:ext uri="{FF2B5EF4-FFF2-40B4-BE49-F238E27FC236}">
                      <a16:creationId xmlns:a16="http://schemas.microsoft.com/office/drawing/2014/main" id="{B75CC5E8-1DA0-449E-8388-7C0891F1A37D}"/>
                    </a:ext>
                  </a:extLst>
                </p:cNvPr>
                <p:cNvSpPr/>
                <p:nvPr/>
              </p:nvSpPr>
              <p:spPr>
                <a:xfrm>
                  <a:off x="9362210" y="1929715"/>
                  <a:ext cx="79200" cy="792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77" name="弧形 676">
                  <a:extLst>
                    <a:ext uri="{FF2B5EF4-FFF2-40B4-BE49-F238E27FC236}">
                      <a16:creationId xmlns:a16="http://schemas.microsoft.com/office/drawing/2014/main" id="{F3A8F9FE-7B94-4A34-BC12-EADF459B4605}"/>
                    </a:ext>
                  </a:extLst>
                </p:cNvPr>
                <p:cNvSpPr/>
                <p:nvPr/>
              </p:nvSpPr>
              <p:spPr>
                <a:xfrm rot="2580000">
                  <a:off x="9273752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8" name="弧形 677">
                  <a:extLst>
                    <a:ext uri="{FF2B5EF4-FFF2-40B4-BE49-F238E27FC236}">
                      <a16:creationId xmlns:a16="http://schemas.microsoft.com/office/drawing/2014/main" id="{59224562-3BE2-4821-B04A-CDA47397D127}"/>
                    </a:ext>
                  </a:extLst>
                </p:cNvPr>
                <p:cNvSpPr/>
                <p:nvPr/>
              </p:nvSpPr>
              <p:spPr>
                <a:xfrm rot="2580000">
                  <a:off x="927404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9" name="弧形 678">
                  <a:extLst>
                    <a:ext uri="{FF2B5EF4-FFF2-40B4-BE49-F238E27FC236}">
                      <a16:creationId xmlns:a16="http://schemas.microsoft.com/office/drawing/2014/main" id="{926839E4-3CA0-4914-9726-C86EE82F6221}"/>
                    </a:ext>
                  </a:extLst>
                </p:cNvPr>
                <p:cNvSpPr/>
                <p:nvPr/>
              </p:nvSpPr>
              <p:spPr>
                <a:xfrm rot="13440000">
                  <a:off x="9255566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0" name="弧形 679">
                  <a:extLst>
                    <a:ext uri="{FF2B5EF4-FFF2-40B4-BE49-F238E27FC236}">
                      <a16:creationId xmlns:a16="http://schemas.microsoft.com/office/drawing/2014/main" id="{72389273-CDD6-49E9-AB9A-F1BFE0E33167}"/>
                    </a:ext>
                  </a:extLst>
                </p:cNvPr>
                <p:cNvSpPr/>
                <p:nvPr/>
              </p:nvSpPr>
              <p:spPr>
                <a:xfrm rot="13440000">
                  <a:off x="913867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639" name="图片 638">
                <a:extLst>
                  <a:ext uri="{FF2B5EF4-FFF2-40B4-BE49-F238E27FC236}">
                    <a16:creationId xmlns:a16="http://schemas.microsoft.com/office/drawing/2014/main" id="{0E32FAE7-C849-4DC5-84F3-3FB07DAE4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557135" y="938691"/>
                <a:ext cx="207478" cy="119015"/>
              </a:xfrm>
              <a:prstGeom prst="rect">
                <a:avLst/>
              </a:prstGeom>
            </p:spPr>
          </p:pic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E355026-F3A1-4DFE-9E25-362DD3174899}"/>
                </a:ext>
              </a:extLst>
            </p:cNvPr>
            <p:cNvGrpSpPr/>
            <p:nvPr/>
          </p:nvGrpSpPr>
          <p:grpSpPr>
            <a:xfrm>
              <a:off x="6068140" y="3645909"/>
              <a:ext cx="5489218" cy="2629335"/>
              <a:chOff x="558000" y="293564"/>
              <a:chExt cx="5489218" cy="2629335"/>
            </a:xfrm>
          </p:grpSpPr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E4E32193-3529-47BF-A7F5-1EA728CAF659}"/>
                  </a:ext>
                </a:extLst>
              </p:cNvPr>
              <p:cNvGrpSpPr/>
              <p:nvPr/>
            </p:nvGrpSpPr>
            <p:grpSpPr>
              <a:xfrm>
                <a:off x="558000" y="293564"/>
                <a:ext cx="5489218" cy="2629335"/>
                <a:chOff x="637228" y="527784"/>
                <a:chExt cx="5489218" cy="2629335"/>
              </a:xfrm>
            </p:grpSpPr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318D5C76-5F43-4BA1-8AF9-174C7FD563C2}"/>
                    </a:ext>
                  </a:extLst>
                </p:cNvPr>
                <p:cNvSpPr txBox="1"/>
                <p:nvPr/>
              </p:nvSpPr>
              <p:spPr>
                <a:xfrm>
                  <a:off x="847401" y="620117"/>
                  <a:ext cx="5230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93F0B21-04EE-41C6-A2F1-3787DE8176BF}"/>
                    </a:ext>
                  </a:extLst>
                </p:cNvPr>
                <p:cNvSpPr txBox="1"/>
                <p:nvPr/>
              </p:nvSpPr>
              <p:spPr>
                <a:xfrm>
                  <a:off x="1555606" y="527784"/>
                  <a:ext cx="97675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AI-Native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Transmitters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B19CF2CB-B107-4F2E-9CC5-110D17FC9559}"/>
                    </a:ext>
                  </a:extLst>
                </p:cNvPr>
                <p:cNvSpPr txBox="1"/>
                <p:nvPr/>
              </p:nvSpPr>
              <p:spPr>
                <a:xfrm>
                  <a:off x="2320732" y="620117"/>
                  <a:ext cx="961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Hardware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6BA2408-42FD-4F09-9A61-3604DA141092}"/>
                    </a:ext>
                  </a:extLst>
                </p:cNvPr>
                <p:cNvSpPr txBox="1"/>
                <p:nvPr/>
              </p:nvSpPr>
              <p:spPr>
                <a:xfrm>
                  <a:off x="2900990" y="791184"/>
                  <a:ext cx="10478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Wireless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Environment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6495EA71-CA31-4DD1-85E9-1F057EF4BD2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91514" y="2348167"/>
                  <a:ext cx="18850" cy="156060"/>
                  <a:chOff x="526607" y="2973175"/>
                  <a:chExt cx="51087" cy="422960"/>
                </a:xfrm>
              </p:grpSpPr>
              <p:sp>
                <p:nvSpPr>
                  <p:cNvPr id="182" name="椭圆 181">
                    <a:extLst>
                      <a:ext uri="{FF2B5EF4-FFF2-40B4-BE49-F238E27FC236}">
                        <a16:creationId xmlns:a16="http://schemas.microsoft.com/office/drawing/2014/main" id="{CA5030C3-572C-432B-B3CD-6F775FF3F7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6607" y="2973175"/>
                    <a:ext cx="51088" cy="5108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183" name="椭圆 182">
                    <a:extLst>
                      <a:ext uri="{FF2B5EF4-FFF2-40B4-BE49-F238E27FC236}">
                        <a16:creationId xmlns:a16="http://schemas.microsoft.com/office/drawing/2014/main" id="{94C82C6C-38BF-4665-9256-904C5803C3A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6607" y="3159111"/>
                    <a:ext cx="51088" cy="5108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184" name="椭圆 183">
                    <a:extLst>
                      <a:ext uri="{FF2B5EF4-FFF2-40B4-BE49-F238E27FC236}">
                        <a16:creationId xmlns:a16="http://schemas.microsoft.com/office/drawing/2014/main" id="{E4B1A01D-2E66-4C4C-882A-FF2F758AFC7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6607" y="3345047"/>
                    <a:ext cx="51088" cy="5108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</p:grp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8ACC4112-F2AA-4B45-BD41-AA347D08BE8D}"/>
                    </a:ext>
                  </a:extLst>
                </p:cNvPr>
                <p:cNvSpPr txBox="1"/>
                <p:nvPr/>
              </p:nvSpPr>
              <p:spPr>
                <a:xfrm>
                  <a:off x="3278923" y="1309768"/>
                  <a:ext cx="80608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Hardware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FA6E3FB-CEEE-4C76-AB09-A091259632AA}"/>
                    </a:ext>
                  </a:extLst>
                </p:cNvPr>
                <p:cNvSpPr txBox="1"/>
                <p:nvPr/>
              </p:nvSpPr>
              <p:spPr>
                <a:xfrm>
                  <a:off x="5086948" y="1026417"/>
                  <a:ext cx="52998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Tasks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BEBEFAE-2444-436F-AAF9-E7F7A8413D0E}"/>
                    </a:ext>
                  </a:extLst>
                </p:cNvPr>
                <p:cNvSpPr txBox="1"/>
                <p:nvPr/>
              </p:nvSpPr>
              <p:spPr>
                <a:xfrm>
                  <a:off x="3836055" y="1173287"/>
                  <a:ext cx="9620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AI-Native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Receiver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" name="直接箭头连接符 12">
                  <a:extLst>
                    <a:ext uri="{FF2B5EF4-FFF2-40B4-BE49-F238E27FC236}">
                      <a16:creationId xmlns:a16="http://schemas.microsoft.com/office/drawing/2014/main" id="{B4995B42-92AC-4151-81CE-FAD1B8D62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24705" y="1935300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任意多边形: 形状 15">
                  <a:extLst>
                    <a:ext uri="{FF2B5EF4-FFF2-40B4-BE49-F238E27FC236}">
                      <a16:creationId xmlns:a16="http://schemas.microsoft.com/office/drawing/2014/main" id="{C85CBF66-500A-4D31-A4AD-9CE465F64A34}"/>
                    </a:ext>
                  </a:extLst>
                </p:cNvPr>
                <p:cNvSpPr/>
                <p:nvPr/>
              </p:nvSpPr>
              <p:spPr>
                <a:xfrm rot="18878863">
                  <a:off x="3182090" y="1181540"/>
                  <a:ext cx="113299" cy="581680"/>
                </a:xfrm>
                <a:custGeom>
                  <a:avLst/>
                  <a:gdLst>
                    <a:gd name="connsiteX0" fmla="*/ 639364 w 2486459"/>
                    <a:gd name="connsiteY0" fmla="*/ 2350503 h 3286894"/>
                    <a:gd name="connsiteX1" fmla="*/ 1274364 w 2486459"/>
                    <a:gd name="connsiteY1" fmla="*/ 3286070 h 3286894"/>
                    <a:gd name="connsiteX2" fmla="*/ 2108331 w 2486459"/>
                    <a:gd name="connsiteY2" fmla="*/ 2515603 h 3286894"/>
                    <a:gd name="connsiteX3" fmla="*/ 1718864 w 2486459"/>
                    <a:gd name="connsiteY3" fmla="*/ 2515603 h 3286894"/>
                    <a:gd name="connsiteX4" fmla="*/ 2434297 w 2486459"/>
                    <a:gd name="connsiteY4" fmla="*/ 238070 h 3286894"/>
                    <a:gd name="connsiteX5" fmla="*/ 33997 w 2486459"/>
                    <a:gd name="connsiteY5" fmla="*/ 305803 h 3286894"/>
                    <a:gd name="connsiteX6" fmla="*/ 994964 w 2486459"/>
                    <a:gd name="connsiteY6" fmla="*/ 2329336 h 3286894"/>
                    <a:gd name="connsiteX7" fmla="*/ 639364 w 2486459"/>
                    <a:gd name="connsiteY7" fmla="*/ 2350503 h 3286894"/>
                    <a:gd name="connsiteX0" fmla="*/ 639364 w 2486459"/>
                    <a:gd name="connsiteY0" fmla="*/ 2350503 h 3117244"/>
                    <a:gd name="connsiteX1" fmla="*/ 1366439 w 2486459"/>
                    <a:gd name="connsiteY1" fmla="*/ 3116207 h 3117244"/>
                    <a:gd name="connsiteX2" fmla="*/ 2108331 w 2486459"/>
                    <a:gd name="connsiteY2" fmla="*/ 2515603 h 3117244"/>
                    <a:gd name="connsiteX3" fmla="*/ 1718864 w 2486459"/>
                    <a:gd name="connsiteY3" fmla="*/ 2515603 h 3117244"/>
                    <a:gd name="connsiteX4" fmla="*/ 2434297 w 2486459"/>
                    <a:gd name="connsiteY4" fmla="*/ 238070 h 3117244"/>
                    <a:gd name="connsiteX5" fmla="*/ 33997 w 2486459"/>
                    <a:gd name="connsiteY5" fmla="*/ 305803 h 3117244"/>
                    <a:gd name="connsiteX6" fmla="*/ 994964 w 2486459"/>
                    <a:gd name="connsiteY6" fmla="*/ 2329336 h 3117244"/>
                    <a:gd name="connsiteX7" fmla="*/ 639364 w 2486459"/>
                    <a:gd name="connsiteY7" fmla="*/ 2350503 h 3117244"/>
                    <a:gd name="connsiteX0" fmla="*/ 639364 w 2486459"/>
                    <a:gd name="connsiteY0" fmla="*/ 2350503 h 3290066"/>
                    <a:gd name="connsiteX1" fmla="*/ 1296589 w 2486459"/>
                    <a:gd name="connsiteY1" fmla="*/ 3289245 h 3290066"/>
                    <a:gd name="connsiteX2" fmla="*/ 2108331 w 2486459"/>
                    <a:gd name="connsiteY2" fmla="*/ 2515603 h 3290066"/>
                    <a:gd name="connsiteX3" fmla="*/ 1718864 w 2486459"/>
                    <a:gd name="connsiteY3" fmla="*/ 2515603 h 3290066"/>
                    <a:gd name="connsiteX4" fmla="*/ 2434297 w 2486459"/>
                    <a:gd name="connsiteY4" fmla="*/ 238070 h 3290066"/>
                    <a:gd name="connsiteX5" fmla="*/ 33997 w 2486459"/>
                    <a:gd name="connsiteY5" fmla="*/ 305803 h 3290066"/>
                    <a:gd name="connsiteX6" fmla="*/ 994964 w 2486459"/>
                    <a:gd name="connsiteY6" fmla="*/ 2329336 h 3290066"/>
                    <a:gd name="connsiteX7" fmla="*/ 639364 w 2486459"/>
                    <a:gd name="connsiteY7" fmla="*/ 2350503 h 3290066"/>
                    <a:gd name="connsiteX0" fmla="*/ 639364 w 2486459"/>
                    <a:gd name="connsiteY0" fmla="*/ 2350503 h 3289245"/>
                    <a:gd name="connsiteX1" fmla="*/ 1296589 w 2486459"/>
                    <a:gd name="connsiteY1" fmla="*/ 3289245 h 3289245"/>
                    <a:gd name="connsiteX2" fmla="*/ 2108331 w 2486459"/>
                    <a:gd name="connsiteY2" fmla="*/ 2515603 h 3289245"/>
                    <a:gd name="connsiteX3" fmla="*/ 1718864 w 2486459"/>
                    <a:gd name="connsiteY3" fmla="*/ 2515603 h 3289245"/>
                    <a:gd name="connsiteX4" fmla="*/ 2434297 w 2486459"/>
                    <a:gd name="connsiteY4" fmla="*/ 238070 h 3289245"/>
                    <a:gd name="connsiteX5" fmla="*/ 33997 w 2486459"/>
                    <a:gd name="connsiteY5" fmla="*/ 305803 h 3289245"/>
                    <a:gd name="connsiteX6" fmla="*/ 994964 w 2486459"/>
                    <a:gd name="connsiteY6" fmla="*/ 2329336 h 3289245"/>
                    <a:gd name="connsiteX7" fmla="*/ 639364 w 2486459"/>
                    <a:gd name="connsiteY7" fmla="*/ 2350503 h 3289245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74958"/>
                    <a:gd name="connsiteX1" fmla="*/ 1278781 w 2486114"/>
                    <a:gd name="connsiteY1" fmla="*/ 3274958 h 3274958"/>
                    <a:gd name="connsiteX2" fmla="*/ 2107986 w 2486114"/>
                    <a:gd name="connsiteY2" fmla="*/ 2515603 h 3274958"/>
                    <a:gd name="connsiteX3" fmla="*/ 1718519 w 2486114"/>
                    <a:gd name="connsiteY3" fmla="*/ 2515603 h 3274958"/>
                    <a:gd name="connsiteX4" fmla="*/ 2433952 w 2486114"/>
                    <a:gd name="connsiteY4" fmla="*/ 238070 h 3274958"/>
                    <a:gd name="connsiteX5" fmla="*/ 33652 w 2486114"/>
                    <a:gd name="connsiteY5" fmla="*/ 305803 h 3274958"/>
                    <a:gd name="connsiteX6" fmla="*/ 994619 w 2486114"/>
                    <a:gd name="connsiteY6" fmla="*/ 2329336 h 3274958"/>
                    <a:gd name="connsiteX7" fmla="*/ 527894 w 2486114"/>
                    <a:gd name="connsiteY7" fmla="*/ 2529890 h 3274958"/>
                    <a:gd name="connsiteX0" fmla="*/ 527894 w 2486114"/>
                    <a:gd name="connsiteY0" fmla="*/ 2529890 h 3392433"/>
                    <a:gd name="connsiteX1" fmla="*/ 1297831 w 2486114"/>
                    <a:gd name="connsiteY1" fmla="*/ 3392433 h 3392433"/>
                    <a:gd name="connsiteX2" fmla="*/ 2107986 w 2486114"/>
                    <a:gd name="connsiteY2" fmla="*/ 2515603 h 3392433"/>
                    <a:gd name="connsiteX3" fmla="*/ 1718519 w 2486114"/>
                    <a:gd name="connsiteY3" fmla="*/ 2515603 h 3392433"/>
                    <a:gd name="connsiteX4" fmla="*/ 2433952 w 2486114"/>
                    <a:gd name="connsiteY4" fmla="*/ 238070 h 3392433"/>
                    <a:gd name="connsiteX5" fmla="*/ 33652 w 2486114"/>
                    <a:gd name="connsiteY5" fmla="*/ 305803 h 3392433"/>
                    <a:gd name="connsiteX6" fmla="*/ 994619 w 2486114"/>
                    <a:gd name="connsiteY6" fmla="*/ 2329336 h 3392433"/>
                    <a:gd name="connsiteX7" fmla="*/ 527894 w 2486114"/>
                    <a:gd name="connsiteY7" fmla="*/ 2529890 h 3392433"/>
                    <a:gd name="connsiteX0" fmla="*/ 527894 w 2486114"/>
                    <a:gd name="connsiteY0" fmla="*/ 2529890 h 3260670"/>
                    <a:gd name="connsiteX1" fmla="*/ 1329581 w 2486114"/>
                    <a:gd name="connsiteY1" fmla="*/ 3260670 h 3260670"/>
                    <a:gd name="connsiteX2" fmla="*/ 2107986 w 2486114"/>
                    <a:gd name="connsiteY2" fmla="*/ 2515603 h 3260670"/>
                    <a:gd name="connsiteX3" fmla="*/ 1718519 w 2486114"/>
                    <a:gd name="connsiteY3" fmla="*/ 2515603 h 3260670"/>
                    <a:gd name="connsiteX4" fmla="*/ 2433952 w 2486114"/>
                    <a:gd name="connsiteY4" fmla="*/ 238070 h 3260670"/>
                    <a:gd name="connsiteX5" fmla="*/ 33652 w 2486114"/>
                    <a:gd name="connsiteY5" fmla="*/ 305803 h 3260670"/>
                    <a:gd name="connsiteX6" fmla="*/ 994619 w 2486114"/>
                    <a:gd name="connsiteY6" fmla="*/ 2329336 h 3260670"/>
                    <a:gd name="connsiteX7" fmla="*/ 527894 w 2486114"/>
                    <a:gd name="connsiteY7" fmla="*/ 2529890 h 3260670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9275 w 2487495"/>
                    <a:gd name="connsiteY0" fmla="*/ 2529890 h 3297182"/>
                    <a:gd name="connsiteX1" fmla="*/ 1292862 w 2487495"/>
                    <a:gd name="connsiteY1" fmla="*/ 3297182 h 3297182"/>
                    <a:gd name="connsiteX2" fmla="*/ 2109367 w 2487495"/>
                    <a:gd name="connsiteY2" fmla="*/ 2515603 h 3297182"/>
                    <a:gd name="connsiteX3" fmla="*/ 1719900 w 2487495"/>
                    <a:gd name="connsiteY3" fmla="*/ 2515603 h 3297182"/>
                    <a:gd name="connsiteX4" fmla="*/ 2435333 w 2487495"/>
                    <a:gd name="connsiteY4" fmla="*/ 238070 h 3297182"/>
                    <a:gd name="connsiteX5" fmla="*/ 35033 w 2487495"/>
                    <a:gd name="connsiteY5" fmla="*/ 305803 h 3297182"/>
                    <a:gd name="connsiteX6" fmla="*/ 945200 w 2487495"/>
                    <a:gd name="connsiteY6" fmla="*/ 2519836 h 3297182"/>
                    <a:gd name="connsiteX7" fmla="*/ 529275 w 2487495"/>
                    <a:gd name="connsiteY7" fmla="*/ 2529890 h 3297182"/>
                    <a:gd name="connsiteX0" fmla="*/ 530436 w 2488656"/>
                    <a:gd name="connsiteY0" fmla="*/ 2529890 h 3297182"/>
                    <a:gd name="connsiteX1" fmla="*/ 1294023 w 2488656"/>
                    <a:gd name="connsiteY1" fmla="*/ 3297182 h 3297182"/>
                    <a:gd name="connsiteX2" fmla="*/ 2110528 w 2488656"/>
                    <a:gd name="connsiteY2" fmla="*/ 2515603 h 3297182"/>
                    <a:gd name="connsiteX3" fmla="*/ 1721061 w 2488656"/>
                    <a:gd name="connsiteY3" fmla="*/ 2515603 h 3297182"/>
                    <a:gd name="connsiteX4" fmla="*/ 2436494 w 2488656"/>
                    <a:gd name="connsiteY4" fmla="*/ 238070 h 3297182"/>
                    <a:gd name="connsiteX5" fmla="*/ 36194 w 2488656"/>
                    <a:gd name="connsiteY5" fmla="*/ 305803 h 3297182"/>
                    <a:gd name="connsiteX6" fmla="*/ 906673 w 2488656"/>
                    <a:gd name="connsiteY6" fmla="*/ 2530948 h 3297182"/>
                    <a:gd name="connsiteX7" fmla="*/ 530436 w 2488656"/>
                    <a:gd name="connsiteY7" fmla="*/ 2529890 h 3297182"/>
                    <a:gd name="connsiteX0" fmla="*/ 529457 w 2487677"/>
                    <a:gd name="connsiteY0" fmla="*/ 2529890 h 3297182"/>
                    <a:gd name="connsiteX1" fmla="*/ 1293044 w 2487677"/>
                    <a:gd name="connsiteY1" fmla="*/ 3297182 h 3297182"/>
                    <a:gd name="connsiteX2" fmla="*/ 2109549 w 2487677"/>
                    <a:gd name="connsiteY2" fmla="*/ 2515603 h 3297182"/>
                    <a:gd name="connsiteX3" fmla="*/ 1720082 w 2487677"/>
                    <a:gd name="connsiteY3" fmla="*/ 2515603 h 3297182"/>
                    <a:gd name="connsiteX4" fmla="*/ 2435515 w 2487677"/>
                    <a:gd name="connsiteY4" fmla="*/ 238070 h 3297182"/>
                    <a:gd name="connsiteX5" fmla="*/ 35215 w 2487677"/>
                    <a:gd name="connsiteY5" fmla="*/ 305803 h 3297182"/>
                    <a:gd name="connsiteX6" fmla="*/ 939031 w 2487677"/>
                    <a:gd name="connsiteY6" fmla="*/ 2524598 h 3297182"/>
                    <a:gd name="connsiteX7" fmla="*/ 529457 w 2487677"/>
                    <a:gd name="connsiteY7" fmla="*/ 2529890 h 3297182"/>
                    <a:gd name="connsiteX0" fmla="*/ 529870 w 2488090"/>
                    <a:gd name="connsiteY0" fmla="*/ 2529890 h 3297182"/>
                    <a:gd name="connsiteX1" fmla="*/ 1293457 w 2488090"/>
                    <a:gd name="connsiteY1" fmla="*/ 3297182 h 3297182"/>
                    <a:gd name="connsiteX2" fmla="*/ 2109962 w 2488090"/>
                    <a:gd name="connsiteY2" fmla="*/ 2515603 h 3297182"/>
                    <a:gd name="connsiteX3" fmla="*/ 1720495 w 2488090"/>
                    <a:gd name="connsiteY3" fmla="*/ 2515603 h 3297182"/>
                    <a:gd name="connsiteX4" fmla="*/ 2435928 w 2488090"/>
                    <a:gd name="connsiteY4" fmla="*/ 238070 h 3297182"/>
                    <a:gd name="connsiteX5" fmla="*/ 35628 w 2488090"/>
                    <a:gd name="connsiteY5" fmla="*/ 305803 h 3297182"/>
                    <a:gd name="connsiteX6" fmla="*/ 925156 w 2488090"/>
                    <a:gd name="connsiteY6" fmla="*/ 2535711 h 3297182"/>
                    <a:gd name="connsiteX7" fmla="*/ 529870 w 2488090"/>
                    <a:gd name="connsiteY7" fmla="*/ 2529890 h 3297182"/>
                    <a:gd name="connsiteX0" fmla="*/ 527242 w 2485462"/>
                    <a:gd name="connsiteY0" fmla="*/ 2529890 h 3297182"/>
                    <a:gd name="connsiteX1" fmla="*/ 1290829 w 2485462"/>
                    <a:gd name="connsiteY1" fmla="*/ 3297182 h 3297182"/>
                    <a:gd name="connsiteX2" fmla="*/ 2107334 w 2485462"/>
                    <a:gd name="connsiteY2" fmla="*/ 2515603 h 3297182"/>
                    <a:gd name="connsiteX3" fmla="*/ 1717867 w 2485462"/>
                    <a:gd name="connsiteY3" fmla="*/ 2515603 h 3297182"/>
                    <a:gd name="connsiteX4" fmla="*/ 2433300 w 2485462"/>
                    <a:gd name="connsiteY4" fmla="*/ 238070 h 3297182"/>
                    <a:gd name="connsiteX5" fmla="*/ 33000 w 2485462"/>
                    <a:gd name="connsiteY5" fmla="*/ 305803 h 3297182"/>
                    <a:gd name="connsiteX6" fmla="*/ 1019366 w 2485462"/>
                    <a:gd name="connsiteY6" fmla="*/ 2529361 h 3297182"/>
                    <a:gd name="connsiteX7" fmla="*/ 527242 w 2485462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1785"/>
                    <a:gd name="connsiteY0" fmla="*/ 2530976 h 3298268"/>
                    <a:gd name="connsiteX1" fmla="*/ 1293410 w 2481785"/>
                    <a:gd name="connsiteY1" fmla="*/ 3298268 h 3298268"/>
                    <a:gd name="connsiteX2" fmla="*/ 2109915 w 2481785"/>
                    <a:gd name="connsiteY2" fmla="*/ 2516689 h 3298268"/>
                    <a:gd name="connsiteX3" fmla="*/ 1650598 w 2481785"/>
                    <a:gd name="connsiteY3" fmla="*/ 2532564 h 3298268"/>
                    <a:gd name="connsiteX4" fmla="*/ 2435881 w 2481785"/>
                    <a:gd name="connsiteY4" fmla="*/ 239156 h 3298268"/>
                    <a:gd name="connsiteX5" fmla="*/ 35581 w 2481785"/>
                    <a:gd name="connsiteY5" fmla="*/ 306889 h 3298268"/>
                    <a:gd name="connsiteX6" fmla="*/ 926697 w 2481785"/>
                    <a:gd name="connsiteY6" fmla="*/ 2524097 h 3298268"/>
                    <a:gd name="connsiteX7" fmla="*/ 529823 w 2481785"/>
                    <a:gd name="connsiteY7" fmla="*/ 2530976 h 3298268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540372"/>
                    <a:gd name="connsiteY0" fmla="*/ 2530217 h 3297509"/>
                    <a:gd name="connsiteX1" fmla="*/ 1293410 w 2540372"/>
                    <a:gd name="connsiteY1" fmla="*/ 3297509 h 3297509"/>
                    <a:gd name="connsiteX2" fmla="*/ 2109915 w 2540372"/>
                    <a:gd name="connsiteY2" fmla="*/ 2515930 h 3297509"/>
                    <a:gd name="connsiteX3" fmla="*/ 1672823 w 2540372"/>
                    <a:gd name="connsiteY3" fmla="*/ 2520693 h 3297509"/>
                    <a:gd name="connsiteX4" fmla="*/ 2435881 w 2540372"/>
                    <a:gd name="connsiteY4" fmla="*/ 238397 h 3297509"/>
                    <a:gd name="connsiteX5" fmla="*/ 35581 w 2540372"/>
                    <a:gd name="connsiteY5" fmla="*/ 306130 h 3297509"/>
                    <a:gd name="connsiteX6" fmla="*/ 926697 w 2540372"/>
                    <a:gd name="connsiteY6" fmla="*/ 2523338 h 3297509"/>
                    <a:gd name="connsiteX7" fmla="*/ 529823 w 2540372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70807 w 2476865"/>
                    <a:gd name="connsiteY0" fmla="*/ 2530217 h 3297509"/>
                    <a:gd name="connsiteX1" fmla="*/ 1334394 w 2476865"/>
                    <a:gd name="connsiteY1" fmla="*/ 3297509 h 3297509"/>
                    <a:gd name="connsiteX2" fmla="*/ 2150899 w 2476865"/>
                    <a:gd name="connsiteY2" fmla="*/ 2515930 h 3297509"/>
                    <a:gd name="connsiteX3" fmla="*/ 1713807 w 2476865"/>
                    <a:gd name="connsiteY3" fmla="*/ 2520693 h 3297509"/>
                    <a:gd name="connsiteX4" fmla="*/ 2476865 w 2476865"/>
                    <a:gd name="connsiteY4" fmla="*/ 238397 h 3297509"/>
                    <a:gd name="connsiteX5" fmla="*/ 76565 w 2476865"/>
                    <a:gd name="connsiteY5" fmla="*/ 306130 h 3297509"/>
                    <a:gd name="connsiteX6" fmla="*/ 967681 w 2476865"/>
                    <a:gd name="connsiteY6" fmla="*/ 2523338 h 3297509"/>
                    <a:gd name="connsiteX7" fmla="*/ 570807 w 2476865"/>
                    <a:gd name="connsiteY7" fmla="*/ 2530217 h 3297509"/>
                    <a:gd name="connsiteX0" fmla="*/ 533299 w 2439357"/>
                    <a:gd name="connsiteY0" fmla="*/ 2533581 h 3300873"/>
                    <a:gd name="connsiteX1" fmla="*/ 1296886 w 2439357"/>
                    <a:gd name="connsiteY1" fmla="*/ 3300873 h 3300873"/>
                    <a:gd name="connsiteX2" fmla="*/ 2113391 w 2439357"/>
                    <a:gd name="connsiteY2" fmla="*/ 2519294 h 3300873"/>
                    <a:gd name="connsiteX3" fmla="*/ 1676299 w 2439357"/>
                    <a:gd name="connsiteY3" fmla="*/ 2524057 h 3300873"/>
                    <a:gd name="connsiteX4" fmla="*/ 2439357 w 2439357"/>
                    <a:gd name="connsiteY4" fmla="*/ 241761 h 3300873"/>
                    <a:gd name="connsiteX5" fmla="*/ 81920 w 2439357"/>
                    <a:gd name="connsiteY5" fmla="*/ 301557 h 3300873"/>
                    <a:gd name="connsiteX6" fmla="*/ 930173 w 2439357"/>
                    <a:gd name="connsiteY6" fmla="*/ 2526702 h 3300873"/>
                    <a:gd name="connsiteX7" fmla="*/ 533299 w 243935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454717 h 3222009"/>
                    <a:gd name="connsiteX1" fmla="*/ 1214966 w 2357437"/>
                    <a:gd name="connsiteY1" fmla="*/ 3222009 h 3222009"/>
                    <a:gd name="connsiteX2" fmla="*/ 2031471 w 2357437"/>
                    <a:gd name="connsiteY2" fmla="*/ 2440430 h 3222009"/>
                    <a:gd name="connsiteX3" fmla="*/ 1594379 w 2357437"/>
                    <a:gd name="connsiteY3" fmla="*/ 2445193 h 3222009"/>
                    <a:gd name="connsiteX4" fmla="*/ 2357437 w 2357437"/>
                    <a:gd name="connsiteY4" fmla="*/ 162897 h 3222009"/>
                    <a:gd name="connsiteX5" fmla="*/ 0 w 2357437"/>
                    <a:gd name="connsiteY5" fmla="*/ 222693 h 3222009"/>
                    <a:gd name="connsiteX6" fmla="*/ 848253 w 2357437"/>
                    <a:gd name="connsiteY6" fmla="*/ 2447838 h 3222009"/>
                    <a:gd name="connsiteX7" fmla="*/ 451379 w 2357437"/>
                    <a:gd name="connsiteY7" fmla="*/ 2454717 h 3222009"/>
                    <a:gd name="connsiteX0" fmla="*/ 451379 w 2357437"/>
                    <a:gd name="connsiteY0" fmla="*/ 2378556 h 3145848"/>
                    <a:gd name="connsiteX1" fmla="*/ 1214966 w 2357437"/>
                    <a:gd name="connsiteY1" fmla="*/ 3145848 h 3145848"/>
                    <a:gd name="connsiteX2" fmla="*/ 2031471 w 2357437"/>
                    <a:gd name="connsiteY2" fmla="*/ 2364269 h 3145848"/>
                    <a:gd name="connsiteX3" fmla="*/ 1594379 w 2357437"/>
                    <a:gd name="connsiteY3" fmla="*/ 2369032 h 3145848"/>
                    <a:gd name="connsiteX4" fmla="*/ 2357437 w 2357437"/>
                    <a:gd name="connsiteY4" fmla="*/ 86736 h 3145848"/>
                    <a:gd name="connsiteX5" fmla="*/ 0 w 2357437"/>
                    <a:gd name="connsiteY5" fmla="*/ 146532 h 3145848"/>
                    <a:gd name="connsiteX6" fmla="*/ 848253 w 2357437"/>
                    <a:gd name="connsiteY6" fmla="*/ 2371677 h 3145848"/>
                    <a:gd name="connsiteX7" fmla="*/ 451379 w 2357437"/>
                    <a:gd name="connsiteY7" fmla="*/ 2378556 h 3145848"/>
                    <a:gd name="connsiteX0" fmla="*/ 451379 w 2357437"/>
                    <a:gd name="connsiteY0" fmla="*/ 2392655 h 3159947"/>
                    <a:gd name="connsiteX1" fmla="*/ 1214966 w 2357437"/>
                    <a:gd name="connsiteY1" fmla="*/ 3159947 h 3159947"/>
                    <a:gd name="connsiteX2" fmla="*/ 2031471 w 2357437"/>
                    <a:gd name="connsiteY2" fmla="*/ 2378368 h 3159947"/>
                    <a:gd name="connsiteX3" fmla="*/ 1594379 w 2357437"/>
                    <a:gd name="connsiteY3" fmla="*/ 2383131 h 3159947"/>
                    <a:gd name="connsiteX4" fmla="*/ 2357437 w 2357437"/>
                    <a:gd name="connsiteY4" fmla="*/ 100835 h 3159947"/>
                    <a:gd name="connsiteX5" fmla="*/ 0 w 2357437"/>
                    <a:gd name="connsiteY5" fmla="*/ 160631 h 3159947"/>
                    <a:gd name="connsiteX6" fmla="*/ 848253 w 2357437"/>
                    <a:gd name="connsiteY6" fmla="*/ 2385776 h 3159947"/>
                    <a:gd name="connsiteX7" fmla="*/ 451379 w 2357437"/>
                    <a:gd name="connsiteY7" fmla="*/ 2392655 h 3159947"/>
                    <a:gd name="connsiteX0" fmla="*/ 451379 w 2357437"/>
                    <a:gd name="connsiteY0" fmla="*/ 2368035 h 3135327"/>
                    <a:gd name="connsiteX1" fmla="*/ 1214966 w 2357437"/>
                    <a:gd name="connsiteY1" fmla="*/ 3135327 h 3135327"/>
                    <a:gd name="connsiteX2" fmla="*/ 2031471 w 2357437"/>
                    <a:gd name="connsiteY2" fmla="*/ 2353748 h 3135327"/>
                    <a:gd name="connsiteX3" fmla="*/ 1594379 w 2357437"/>
                    <a:gd name="connsiteY3" fmla="*/ 2358511 h 3135327"/>
                    <a:gd name="connsiteX4" fmla="*/ 2357437 w 2357437"/>
                    <a:gd name="connsiteY4" fmla="*/ 76215 h 3135327"/>
                    <a:gd name="connsiteX5" fmla="*/ 0 w 2357437"/>
                    <a:gd name="connsiteY5" fmla="*/ 136011 h 3135327"/>
                    <a:gd name="connsiteX6" fmla="*/ 848253 w 2357437"/>
                    <a:gd name="connsiteY6" fmla="*/ 2361156 h 3135327"/>
                    <a:gd name="connsiteX7" fmla="*/ 451379 w 2357437"/>
                    <a:gd name="connsiteY7" fmla="*/ 2368035 h 3135327"/>
                    <a:gd name="connsiteX0" fmla="*/ 451379 w 2357437"/>
                    <a:gd name="connsiteY0" fmla="*/ 2372761 h 3140053"/>
                    <a:gd name="connsiteX1" fmla="*/ 1214966 w 2357437"/>
                    <a:gd name="connsiteY1" fmla="*/ 3140053 h 3140053"/>
                    <a:gd name="connsiteX2" fmla="*/ 2031471 w 2357437"/>
                    <a:gd name="connsiteY2" fmla="*/ 2358474 h 3140053"/>
                    <a:gd name="connsiteX3" fmla="*/ 1594379 w 2357437"/>
                    <a:gd name="connsiteY3" fmla="*/ 2363237 h 3140053"/>
                    <a:gd name="connsiteX4" fmla="*/ 2357437 w 2357437"/>
                    <a:gd name="connsiteY4" fmla="*/ 80941 h 3140053"/>
                    <a:gd name="connsiteX5" fmla="*/ 0 w 2357437"/>
                    <a:gd name="connsiteY5" fmla="*/ 140737 h 3140053"/>
                    <a:gd name="connsiteX6" fmla="*/ 848253 w 2357437"/>
                    <a:gd name="connsiteY6" fmla="*/ 2365882 h 3140053"/>
                    <a:gd name="connsiteX7" fmla="*/ 451379 w 2357437"/>
                    <a:gd name="connsiteY7" fmla="*/ 2372761 h 3140053"/>
                    <a:gd name="connsiteX0" fmla="*/ 451379 w 2357437"/>
                    <a:gd name="connsiteY0" fmla="*/ 2429049 h 3196341"/>
                    <a:gd name="connsiteX1" fmla="*/ 1214966 w 2357437"/>
                    <a:gd name="connsiteY1" fmla="*/ 3196341 h 3196341"/>
                    <a:gd name="connsiteX2" fmla="*/ 2031471 w 2357437"/>
                    <a:gd name="connsiteY2" fmla="*/ 2414762 h 3196341"/>
                    <a:gd name="connsiteX3" fmla="*/ 1594379 w 2357437"/>
                    <a:gd name="connsiteY3" fmla="*/ 2419525 h 3196341"/>
                    <a:gd name="connsiteX4" fmla="*/ 2357437 w 2357437"/>
                    <a:gd name="connsiteY4" fmla="*/ 137229 h 3196341"/>
                    <a:gd name="connsiteX5" fmla="*/ 0 w 2357437"/>
                    <a:gd name="connsiteY5" fmla="*/ 197025 h 3196341"/>
                    <a:gd name="connsiteX6" fmla="*/ 848253 w 2357437"/>
                    <a:gd name="connsiteY6" fmla="*/ 2422170 h 3196341"/>
                    <a:gd name="connsiteX7" fmla="*/ 451379 w 2357437"/>
                    <a:gd name="connsiteY7" fmla="*/ 2429049 h 3196341"/>
                    <a:gd name="connsiteX0" fmla="*/ 446617 w 2352675"/>
                    <a:gd name="connsiteY0" fmla="*/ 2429049 h 3196341"/>
                    <a:gd name="connsiteX1" fmla="*/ 1210204 w 2352675"/>
                    <a:gd name="connsiteY1" fmla="*/ 3196341 h 3196341"/>
                    <a:gd name="connsiteX2" fmla="*/ 2026709 w 2352675"/>
                    <a:gd name="connsiteY2" fmla="*/ 2414762 h 3196341"/>
                    <a:gd name="connsiteX3" fmla="*/ 1589617 w 2352675"/>
                    <a:gd name="connsiteY3" fmla="*/ 2419525 h 3196341"/>
                    <a:gd name="connsiteX4" fmla="*/ 2352675 w 2352675"/>
                    <a:gd name="connsiteY4" fmla="*/ 137229 h 3196341"/>
                    <a:gd name="connsiteX5" fmla="*/ 0 w 2352675"/>
                    <a:gd name="connsiteY5" fmla="*/ 197025 h 3196341"/>
                    <a:gd name="connsiteX6" fmla="*/ 843491 w 2352675"/>
                    <a:gd name="connsiteY6" fmla="*/ 2422170 h 3196341"/>
                    <a:gd name="connsiteX7" fmla="*/ 446617 w 2352675"/>
                    <a:gd name="connsiteY7" fmla="*/ 2429049 h 3196341"/>
                    <a:gd name="connsiteX0" fmla="*/ 446617 w 2352675"/>
                    <a:gd name="connsiteY0" fmla="*/ 2413756 h 3181048"/>
                    <a:gd name="connsiteX1" fmla="*/ 1210204 w 2352675"/>
                    <a:gd name="connsiteY1" fmla="*/ 3181048 h 3181048"/>
                    <a:gd name="connsiteX2" fmla="*/ 2026709 w 2352675"/>
                    <a:gd name="connsiteY2" fmla="*/ 2399469 h 3181048"/>
                    <a:gd name="connsiteX3" fmla="*/ 1589617 w 2352675"/>
                    <a:gd name="connsiteY3" fmla="*/ 2404232 h 3181048"/>
                    <a:gd name="connsiteX4" fmla="*/ 2352675 w 2352675"/>
                    <a:gd name="connsiteY4" fmla="*/ 121936 h 3181048"/>
                    <a:gd name="connsiteX5" fmla="*/ 0 w 2352675"/>
                    <a:gd name="connsiteY5" fmla="*/ 181732 h 3181048"/>
                    <a:gd name="connsiteX6" fmla="*/ 843491 w 2352675"/>
                    <a:gd name="connsiteY6" fmla="*/ 2406877 h 3181048"/>
                    <a:gd name="connsiteX7" fmla="*/ 446617 w 2352675"/>
                    <a:gd name="connsiteY7" fmla="*/ 2413756 h 3181048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589617 w 2352675"/>
                    <a:gd name="connsiteY3" fmla="*/ 2410029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39938" h="3204160">
                      <a:moveTo>
                        <a:pt x="287867" y="2436868"/>
                      </a:moveTo>
                      <a:cubicBezTo>
                        <a:pt x="1020233" y="3180259"/>
                        <a:pt x="312913" y="2467031"/>
                        <a:pt x="1051454" y="3204160"/>
                      </a:cubicBezTo>
                      <a:cubicBezTo>
                        <a:pt x="1834444" y="2485552"/>
                        <a:pt x="1093524" y="3171969"/>
                        <a:pt x="1867959" y="2422581"/>
                      </a:cubicBezTo>
                      <a:cubicBezTo>
                        <a:pt x="1461294" y="2424081"/>
                        <a:pt x="1674989" y="2432282"/>
                        <a:pt x="1270529" y="2438456"/>
                      </a:cubicBezTo>
                      <a:cubicBezTo>
                        <a:pt x="2026533" y="158630"/>
                        <a:pt x="1299987" y="2355642"/>
                        <a:pt x="2039938" y="119648"/>
                      </a:cubicBezTo>
                      <a:cubicBezTo>
                        <a:pt x="1036813" y="-239921"/>
                        <a:pt x="1349551" y="335727"/>
                        <a:pt x="0" y="230244"/>
                      </a:cubicBezTo>
                      <a:cubicBezTo>
                        <a:pt x="818973" y="2409176"/>
                        <a:pt x="10231" y="252734"/>
                        <a:pt x="838729" y="2437927"/>
                      </a:cubicBezTo>
                      <a:cubicBezTo>
                        <a:pt x="490890" y="2441895"/>
                        <a:pt x="658813" y="2433252"/>
                        <a:pt x="287867" y="24368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9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7" name="任意多边形: 形状 16">
                  <a:extLst>
                    <a:ext uri="{FF2B5EF4-FFF2-40B4-BE49-F238E27FC236}">
                      <a16:creationId xmlns:a16="http://schemas.microsoft.com/office/drawing/2014/main" id="{79BD8AB0-F166-4F92-9FE5-461FC8132114}"/>
                    </a:ext>
                  </a:extLst>
                </p:cNvPr>
                <p:cNvSpPr/>
                <p:nvPr/>
              </p:nvSpPr>
              <p:spPr>
                <a:xfrm rot="16200000">
                  <a:off x="3145235" y="1723587"/>
                  <a:ext cx="113299" cy="421988"/>
                </a:xfrm>
                <a:custGeom>
                  <a:avLst/>
                  <a:gdLst>
                    <a:gd name="connsiteX0" fmla="*/ 639364 w 2486459"/>
                    <a:gd name="connsiteY0" fmla="*/ 2350503 h 3286894"/>
                    <a:gd name="connsiteX1" fmla="*/ 1274364 w 2486459"/>
                    <a:gd name="connsiteY1" fmla="*/ 3286070 h 3286894"/>
                    <a:gd name="connsiteX2" fmla="*/ 2108331 w 2486459"/>
                    <a:gd name="connsiteY2" fmla="*/ 2515603 h 3286894"/>
                    <a:gd name="connsiteX3" fmla="*/ 1718864 w 2486459"/>
                    <a:gd name="connsiteY3" fmla="*/ 2515603 h 3286894"/>
                    <a:gd name="connsiteX4" fmla="*/ 2434297 w 2486459"/>
                    <a:gd name="connsiteY4" fmla="*/ 238070 h 3286894"/>
                    <a:gd name="connsiteX5" fmla="*/ 33997 w 2486459"/>
                    <a:gd name="connsiteY5" fmla="*/ 305803 h 3286894"/>
                    <a:gd name="connsiteX6" fmla="*/ 994964 w 2486459"/>
                    <a:gd name="connsiteY6" fmla="*/ 2329336 h 3286894"/>
                    <a:gd name="connsiteX7" fmla="*/ 639364 w 2486459"/>
                    <a:gd name="connsiteY7" fmla="*/ 2350503 h 3286894"/>
                    <a:gd name="connsiteX0" fmla="*/ 639364 w 2486459"/>
                    <a:gd name="connsiteY0" fmla="*/ 2350503 h 3117244"/>
                    <a:gd name="connsiteX1" fmla="*/ 1366439 w 2486459"/>
                    <a:gd name="connsiteY1" fmla="*/ 3116207 h 3117244"/>
                    <a:gd name="connsiteX2" fmla="*/ 2108331 w 2486459"/>
                    <a:gd name="connsiteY2" fmla="*/ 2515603 h 3117244"/>
                    <a:gd name="connsiteX3" fmla="*/ 1718864 w 2486459"/>
                    <a:gd name="connsiteY3" fmla="*/ 2515603 h 3117244"/>
                    <a:gd name="connsiteX4" fmla="*/ 2434297 w 2486459"/>
                    <a:gd name="connsiteY4" fmla="*/ 238070 h 3117244"/>
                    <a:gd name="connsiteX5" fmla="*/ 33997 w 2486459"/>
                    <a:gd name="connsiteY5" fmla="*/ 305803 h 3117244"/>
                    <a:gd name="connsiteX6" fmla="*/ 994964 w 2486459"/>
                    <a:gd name="connsiteY6" fmla="*/ 2329336 h 3117244"/>
                    <a:gd name="connsiteX7" fmla="*/ 639364 w 2486459"/>
                    <a:gd name="connsiteY7" fmla="*/ 2350503 h 3117244"/>
                    <a:gd name="connsiteX0" fmla="*/ 639364 w 2486459"/>
                    <a:gd name="connsiteY0" fmla="*/ 2350503 h 3290066"/>
                    <a:gd name="connsiteX1" fmla="*/ 1296589 w 2486459"/>
                    <a:gd name="connsiteY1" fmla="*/ 3289245 h 3290066"/>
                    <a:gd name="connsiteX2" fmla="*/ 2108331 w 2486459"/>
                    <a:gd name="connsiteY2" fmla="*/ 2515603 h 3290066"/>
                    <a:gd name="connsiteX3" fmla="*/ 1718864 w 2486459"/>
                    <a:gd name="connsiteY3" fmla="*/ 2515603 h 3290066"/>
                    <a:gd name="connsiteX4" fmla="*/ 2434297 w 2486459"/>
                    <a:gd name="connsiteY4" fmla="*/ 238070 h 3290066"/>
                    <a:gd name="connsiteX5" fmla="*/ 33997 w 2486459"/>
                    <a:gd name="connsiteY5" fmla="*/ 305803 h 3290066"/>
                    <a:gd name="connsiteX6" fmla="*/ 994964 w 2486459"/>
                    <a:gd name="connsiteY6" fmla="*/ 2329336 h 3290066"/>
                    <a:gd name="connsiteX7" fmla="*/ 639364 w 2486459"/>
                    <a:gd name="connsiteY7" fmla="*/ 2350503 h 3290066"/>
                    <a:gd name="connsiteX0" fmla="*/ 639364 w 2486459"/>
                    <a:gd name="connsiteY0" fmla="*/ 2350503 h 3289245"/>
                    <a:gd name="connsiteX1" fmla="*/ 1296589 w 2486459"/>
                    <a:gd name="connsiteY1" fmla="*/ 3289245 h 3289245"/>
                    <a:gd name="connsiteX2" fmla="*/ 2108331 w 2486459"/>
                    <a:gd name="connsiteY2" fmla="*/ 2515603 h 3289245"/>
                    <a:gd name="connsiteX3" fmla="*/ 1718864 w 2486459"/>
                    <a:gd name="connsiteY3" fmla="*/ 2515603 h 3289245"/>
                    <a:gd name="connsiteX4" fmla="*/ 2434297 w 2486459"/>
                    <a:gd name="connsiteY4" fmla="*/ 238070 h 3289245"/>
                    <a:gd name="connsiteX5" fmla="*/ 33997 w 2486459"/>
                    <a:gd name="connsiteY5" fmla="*/ 305803 h 3289245"/>
                    <a:gd name="connsiteX6" fmla="*/ 994964 w 2486459"/>
                    <a:gd name="connsiteY6" fmla="*/ 2329336 h 3289245"/>
                    <a:gd name="connsiteX7" fmla="*/ 639364 w 2486459"/>
                    <a:gd name="connsiteY7" fmla="*/ 2350503 h 3289245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74958"/>
                    <a:gd name="connsiteX1" fmla="*/ 1278781 w 2486114"/>
                    <a:gd name="connsiteY1" fmla="*/ 3274958 h 3274958"/>
                    <a:gd name="connsiteX2" fmla="*/ 2107986 w 2486114"/>
                    <a:gd name="connsiteY2" fmla="*/ 2515603 h 3274958"/>
                    <a:gd name="connsiteX3" fmla="*/ 1718519 w 2486114"/>
                    <a:gd name="connsiteY3" fmla="*/ 2515603 h 3274958"/>
                    <a:gd name="connsiteX4" fmla="*/ 2433952 w 2486114"/>
                    <a:gd name="connsiteY4" fmla="*/ 238070 h 3274958"/>
                    <a:gd name="connsiteX5" fmla="*/ 33652 w 2486114"/>
                    <a:gd name="connsiteY5" fmla="*/ 305803 h 3274958"/>
                    <a:gd name="connsiteX6" fmla="*/ 994619 w 2486114"/>
                    <a:gd name="connsiteY6" fmla="*/ 2329336 h 3274958"/>
                    <a:gd name="connsiteX7" fmla="*/ 527894 w 2486114"/>
                    <a:gd name="connsiteY7" fmla="*/ 2529890 h 3274958"/>
                    <a:gd name="connsiteX0" fmla="*/ 527894 w 2486114"/>
                    <a:gd name="connsiteY0" fmla="*/ 2529890 h 3392433"/>
                    <a:gd name="connsiteX1" fmla="*/ 1297831 w 2486114"/>
                    <a:gd name="connsiteY1" fmla="*/ 3392433 h 3392433"/>
                    <a:gd name="connsiteX2" fmla="*/ 2107986 w 2486114"/>
                    <a:gd name="connsiteY2" fmla="*/ 2515603 h 3392433"/>
                    <a:gd name="connsiteX3" fmla="*/ 1718519 w 2486114"/>
                    <a:gd name="connsiteY3" fmla="*/ 2515603 h 3392433"/>
                    <a:gd name="connsiteX4" fmla="*/ 2433952 w 2486114"/>
                    <a:gd name="connsiteY4" fmla="*/ 238070 h 3392433"/>
                    <a:gd name="connsiteX5" fmla="*/ 33652 w 2486114"/>
                    <a:gd name="connsiteY5" fmla="*/ 305803 h 3392433"/>
                    <a:gd name="connsiteX6" fmla="*/ 994619 w 2486114"/>
                    <a:gd name="connsiteY6" fmla="*/ 2329336 h 3392433"/>
                    <a:gd name="connsiteX7" fmla="*/ 527894 w 2486114"/>
                    <a:gd name="connsiteY7" fmla="*/ 2529890 h 3392433"/>
                    <a:gd name="connsiteX0" fmla="*/ 527894 w 2486114"/>
                    <a:gd name="connsiteY0" fmla="*/ 2529890 h 3260670"/>
                    <a:gd name="connsiteX1" fmla="*/ 1329581 w 2486114"/>
                    <a:gd name="connsiteY1" fmla="*/ 3260670 h 3260670"/>
                    <a:gd name="connsiteX2" fmla="*/ 2107986 w 2486114"/>
                    <a:gd name="connsiteY2" fmla="*/ 2515603 h 3260670"/>
                    <a:gd name="connsiteX3" fmla="*/ 1718519 w 2486114"/>
                    <a:gd name="connsiteY3" fmla="*/ 2515603 h 3260670"/>
                    <a:gd name="connsiteX4" fmla="*/ 2433952 w 2486114"/>
                    <a:gd name="connsiteY4" fmla="*/ 238070 h 3260670"/>
                    <a:gd name="connsiteX5" fmla="*/ 33652 w 2486114"/>
                    <a:gd name="connsiteY5" fmla="*/ 305803 h 3260670"/>
                    <a:gd name="connsiteX6" fmla="*/ 994619 w 2486114"/>
                    <a:gd name="connsiteY6" fmla="*/ 2329336 h 3260670"/>
                    <a:gd name="connsiteX7" fmla="*/ 527894 w 2486114"/>
                    <a:gd name="connsiteY7" fmla="*/ 2529890 h 3260670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9275 w 2487495"/>
                    <a:gd name="connsiteY0" fmla="*/ 2529890 h 3297182"/>
                    <a:gd name="connsiteX1" fmla="*/ 1292862 w 2487495"/>
                    <a:gd name="connsiteY1" fmla="*/ 3297182 h 3297182"/>
                    <a:gd name="connsiteX2" fmla="*/ 2109367 w 2487495"/>
                    <a:gd name="connsiteY2" fmla="*/ 2515603 h 3297182"/>
                    <a:gd name="connsiteX3" fmla="*/ 1719900 w 2487495"/>
                    <a:gd name="connsiteY3" fmla="*/ 2515603 h 3297182"/>
                    <a:gd name="connsiteX4" fmla="*/ 2435333 w 2487495"/>
                    <a:gd name="connsiteY4" fmla="*/ 238070 h 3297182"/>
                    <a:gd name="connsiteX5" fmla="*/ 35033 w 2487495"/>
                    <a:gd name="connsiteY5" fmla="*/ 305803 h 3297182"/>
                    <a:gd name="connsiteX6" fmla="*/ 945200 w 2487495"/>
                    <a:gd name="connsiteY6" fmla="*/ 2519836 h 3297182"/>
                    <a:gd name="connsiteX7" fmla="*/ 529275 w 2487495"/>
                    <a:gd name="connsiteY7" fmla="*/ 2529890 h 3297182"/>
                    <a:gd name="connsiteX0" fmla="*/ 530436 w 2488656"/>
                    <a:gd name="connsiteY0" fmla="*/ 2529890 h 3297182"/>
                    <a:gd name="connsiteX1" fmla="*/ 1294023 w 2488656"/>
                    <a:gd name="connsiteY1" fmla="*/ 3297182 h 3297182"/>
                    <a:gd name="connsiteX2" fmla="*/ 2110528 w 2488656"/>
                    <a:gd name="connsiteY2" fmla="*/ 2515603 h 3297182"/>
                    <a:gd name="connsiteX3" fmla="*/ 1721061 w 2488656"/>
                    <a:gd name="connsiteY3" fmla="*/ 2515603 h 3297182"/>
                    <a:gd name="connsiteX4" fmla="*/ 2436494 w 2488656"/>
                    <a:gd name="connsiteY4" fmla="*/ 238070 h 3297182"/>
                    <a:gd name="connsiteX5" fmla="*/ 36194 w 2488656"/>
                    <a:gd name="connsiteY5" fmla="*/ 305803 h 3297182"/>
                    <a:gd name="connsiteX6" fmla="*/ 906673 w 2488656"/>
                    <a:gd name="connsiteY6" fmla="*/ 2530948 h 3297182"/>
                    <a:gd name="connsiteX7" fmla="*/ 530436 w 2488656"/>
                    <a:gd name="connsiteY7" fmla="*/ 2529890 h 3297182"/>
                    <a:gd name="connsiteX0" fmla="*/ 529457 w 2487677"/>
                    <a:gd name="connsiteY0" fmla="*/ 2529890 h 3297182"/>
                    <a:gd name="connsiteX1" fmla="*/ 1293044 w 2487677"/>
                    <a:gd name="connsiteY1" fmla="*/ 3297182 h 3297182"/>
                    <a:gd name="connsiteX2" fmla="*/ 2109549 w 2487677"/>
                    <a:gd name="connsiteY2" fmla="*/ 2515603 h 3297182"/>
                    <a:gd name="connsiteX3" fmla="*/ 1720082 w 2487677"/>
                    <a:gd name="connsiteY3" fmla="*/ 2515603 h 3297182"/>
                    <a:gd name="connsiteX4" fmla="*/ 2435515 w 2487677"/>
                    <a:gd name="connsiteY4" fmla="*/ 238070 h 3297182"/>
                    <a:gd name="connsiteX5" fmla="*/ 35215 w 2487677"/>
                    <a:gd name="connsiteY5" fmla="*/ 305803 h 3297182"/>
                    <a:gd name="connsiteX6" fmla="*/ 939031 w 2487677"/>
                    <a:gd name="connsiteY6" fmla="*/ 2524598 h 3297182"/>
                    <a:gd name="connsiteX7" fmla="*/ 529457 w 2487677"/>
                    <a:gd name="connsiteY7" fmla="*/ 2529890 h 3297182"/>
                    <a:gd name="connsiteX0" fmla="*/ 529870 w 2488090"/>
                    <a:gd name="connsiteY0" fmla="*/ 2529890 h 3297182"/>
                    <a:gd name="connsiteX1" fmla="*/ 1293457 w 2488090"/>
                    <a:gd name="connsiteY1" fmla="*/ 3297182 h 3297182"/>
                    <a:gd name="connsiteX2" fmla="*/ 2109962 w 2488090"/>
                    <a:gd name="connsiteY2" fmla="*/ 2515603 h 3297182"/>
                    <a:gd name="connsiteX3" fmla="*/ 1720495 w 2488090"/>
                    <a:gd name="connsiteY3" fmla="*/ 2515603 h 3297182"/>
                    <a:gd name="connsiteX4" fmla="*/ 2435928 w 2488090"/>
                    <a:gd name="connsiteY4" fmla="*/ 238070 h 3297182"/>
                    <a:gd name="connsiteX5" fmla="*/ 35628 w 2488090"/>
                    <a:gd name="connsiteY5" fmla="*/ 305803 h 3297182"/>
                    <a:gd name="connsiteX6" fmla="*/ 925156 w 2488090"/>
                    <a:gd name="connsiteY6" fmla="*/ 2535711 h 3297182"/>
                    <a:gd name="connsiteX7" fmla="*/ 529870 w 2488090"/>
                    <a:gd name="connsiteY7" fmla="*/ 2529890 h 3297182"/>
                    <a:gd name="connsiteX0" fmla="*/ 527242 w 2485462"/>
                    <a:gd name="connsiteY0" fmla="*/ 2529890 h 3297182"/>
                    <a:gd name="connsiteX1" fmla="*/ 1290829 w 2485462"/>
                    <a:gd name="connsiteY1" fmla="*/ 3297182 h 3297182"/>
                    <a:gd name="connsiteX2" fmla="*/ 2107334 w 2485462"/>
                    <a:gd name="connsiteY2" fmla="*/ 2515603 h 3297182"/>
                    <a:gd name="connsiteX3" fmla="*/ 1717867 w 2485462"/>
                    <a:gd name="connsiteY3" fmla="*/ 2515603 h 3297182"/>
                    <a:gd name="connsiteX4" fmla="*/ 2433300 w 2485462"/>
                    <a:gd name="connsiteY4" fmla="*/ 238070 h 3297182"/>
                    <a:gd name="connsiteX5" fmla="*/ 33000 w 2485462"/>
                    <a:gd name="connsiteY5" fmla="*/ 305803 h 3297182"/>
                    <a:gd name="connsiteX6" fmla="*/ 1019366 w 2485462"/>
                    <a:gd name="connsiteY6" fmla="*/ 2529361 h 3297182"/>
                    <a:gd name="connsiteX7" fmla="*/ 527242 w 2485462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1785"/>
                    <a:gd name="connsiteY0" fmla="*/ 2530976 h 3298268"/>
                    <a:gd name="connsiteX1" fmla="*/ 1293410 w 2481785"/>
                    <a:gd name="connsiteY1" fmla="*/ 3298268 h 3298268"/>
                    <a:gd name="connsiteX2" fmla="*/ 2109915 w 2481785"/>
                    <a:gd name="connsiteY2" fmla="*/ 2516689 h 3298268"/>
                    <a:gd name="connsiteX3" fmla="*/ 1650598 w 2481785"/>
                    <a:gd name="connsiteY3" fmla="*/ 2532564 h 3298268"/>
                    <a:gd name="connsiteX4" fmla="*/ 2435881 w 2481785"/>
                    <a:gd name="connsiteY4" fmla="*/ 239156 h 3298268"/>
                    <a:gd name="connsiteX5" fmla="*/ 35581 w 2481785"/>
                    <a:gd name="connsiteY5" fmla="*/ 306889 h 3298268"/>
                    <a:gd name="connsiteX6" fmla="*/ 926697 w 2481785"/>
                    <a:gd name="connsiteY6" fmla="*/ 2524097 h 3298268"/>
                    <a:gd name="connsiteX7" fmla="*/ 529823 w 2481785"/>
                    <a:gd name="connsiteY7" fmla="*/ 2530976 h 3298268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540372"/>
                    <a:gd name="connsiteY0" fmla="*/ 2530217 h 3297509"/>
                    <a:gd name="connsiteX1" fmla="*/ 1293410 w 2540372"/>
                    <a:gd name="connsiteY1" fmla="*/ 3297509 h 3297509"/>
                    <a:gd name="connsiteX2" fmla="*/ 2109915 w 2540372"/>
                    <a:gd name="connsiteY2" fmla="*/ 2515930 h 3297509"/>
                    <a:gd name="connsiteX3" fmla="*/ 1672823 w 2540372"/>
                    <a:gd name="connsiteY3" fmla="*/ 2520693 h 3297509"/>
                    <a:gd name="connsiteX4" fmla="*/ 2435881 w 2540372"/>
                    <a:gd name="connsiteY4" fmla="*/ 238397 h 3297509"/>
                    <a:gd name="connsiteX5" fmla="*/ 35581 w 2540372"/>
                    <a:gd name="connsiteY5" fmla="*/ 306130 h 3297509"/>
                    <a:gd name="connsiteX6" fmla="*/ 926697 w 2540372"/>
                    <a:gd name="connsiteY6" fmla="*/ 2523338 h 3297509"/>
                    <a:gd name="connsiteX7" fmla="*/ 529823 w 2540372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70807 w 2476865"/>
                    <a:gd name="connsiteY0" fmla="*/ 2530217 h 3297509"/>
                    <a:gd name="connsiteX1" fmla="*/ 1334394 w 2476865"/>
                    <a:gd name="connsiteY1" fmla="*/ 3297509 h 3297509"/>
                    <a:gd name="connsiteX2" fmla="*/ 2150899 w 2476865"/>
                    <a:gd name="connsiteY2" fmla="*/ 2515930 h 3297509"/>
                    <a:gd name="connsiteX3" fmla="*/ 1713807 w 2476865"/>
                    <a:gd name="connsiteY3" fmla="*/ 2520693 h 3297509"/>
                    <a:gd name="connsiteX4" fmla="*/ 2476865 w 2476865"/>
                    <a:gd name="connsiteY4" fmla="*/ 238397 h 3297509"/>
                    <a:gd name="connsiteX5" fmla="*/ 76565 w 2476865"/>
                    <a:gd name="connsiteY5" fmla="*/ 306130 h 3297509"/>
                    <a:gd name="connsiteX6" fmla="*/ 967681 w 2476865"/>
                    <a:gd name="connsiteY6" fmla="*/ 2523338 h 3297509"/>
                    <a:gd name="connsiteX7" fmla="*/ 570807 w 2476865"/>
                    <a:gd name="connsiteY7" fmla="*/ 2530217 h 3297509"/>
                    <a:gd name="connsiteX0" fmla="*/ 533299 w 2439357"/>
                    <a:gd name="connsiteY0" fmla="*/ 2533581 h 3300873"/>
                    <a:gd name="connsiteX1" fmla="*/ 1296886 w 2439357"/>
                    <a:gd name="connsiteY1" fmla="*/ 3300873 h 3300873"/>
                    <a:gd name="connsiteX2" fmla="*/ 2113391 w 2439357"/>
                    <a:gd name="connsiteY2" fmla="*/ 2519294 h 3300873"/>
                    <a:gd name="connsiteX3" fmla="*/ 1676299 w 2439357"/>
                    <a:gd name="connsiteY3" fmla="*/ 2524057 h 3300873"/>
                    <a:gd name="connsiteX4" fmla="*/ 2439357 w 2439357"/>
                    <a:gd name="connsiteY4" fmla="*/ 241761 h 3300873"/>
                    <a:gd name="connsiteX5" fmla="*/ 81920 w 2439357"/>
                    <a:gd name="connsiteY5" fmla="*/ 301557 h 3300873"/>
                    <a:gd name="connsiteX6" fmla="*/ 930173 w 2439357"/>
                    <a:gd name="connsiteY6" fmla="*/ 2526702 h 3300873"/>
                    <a:gd name="connsiteX7" fmla="*/ 533299 w 243935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454717 h 3222009"/>
                    <a:gd name="connsiteX1" fmla="*/ 1214966 w 2357437"/>
                    <a:gd name="connsiteY1" fmla="*/ 3222009 h 3222009"/>
                    <a:gd name="connsiteX2" fmla="*/ 2031471 w 2357437"/>
                    <a:gd name="connsiteY2" fmla="*/ 2440430 h 3222009"/>
                    <a:gd name="connsiteX3" fmla="*/ 1594379 w 2357437"/>
                    <a:gd name="connsiteY3" fmla="*/ 2445193 h 3222009"/>
                    <a:gd name="connsiteX4" fmla="*/ 2357437 w 2357437"/>
                    <a:gd name="connsiteY4" fmla="*/ 162897 h 3222009"/>
                    <a:gd name="connsiteX5" fmla="*/ 0 w 2357437"/>
                    <a:gd name="connsiteY5" fmla="*/ 222693 h 3222009"/>
                    <a:gd name="connsiteX6" fmla="*/ 848253 w 2357437"/>
                    <a:gd name="connsiteY6" fmla="*/ 2447838 h 3222009"/>
                    <a:gd name="connsiteX7" fmla="*/ 451379 w 2357437"/>
                    <a:gd name="connsiteY7" fmla="*/ 2454717 h 3222009"/>
                    <a:gd name="connsiteX0" fmla="*/ 451379 w 2357437"/>
                    <a:gd name="connsiteY0" fmla="*/ 2378556 h 3145848"/>
                    <a:gd name="connsiteX1" fmla="*/ 1214966 w 2357437"/>
                    <a:gd name="connsiteY1" fmla="*/ 3145848 h 3145848"/>
                    <a:gd name="connsiteX2" fmla="*/ 2031471 w 2357437"/>
                    <a:gd name="connsiteY2" fmla="*/ 2364269 h 3145848"/>
                    <a:gd name="connsiteX3" fmla="*/ 1594379 w 2357437"/>
                    <a:gd name="connsiteY3" fmla="*/ 2369032 h 3145848"/>
                    <a:gd name="connsiteX4" fmla="*/ 2357437 w 2357437"/>
                    <a:gd name="connsiteY4" fmla="*/ 86736 h 3145848"/>
                    <a:gd name="connsiteX5" fmla="*/ 0 w 2357437"/>
                    <a:gd name="connsiteY5" fmla="*/ 146532 h 3145848"/>
                    <a:gd name="connsiteX6" fmla="*/ 848253 w 2357437"/>
                    <a:gd name="connsiteY6" fmla="*/ 2371677 h 3145848"/>
                    <a:gd name="connsiteX7" fmla="*/ 451379 w 2357437"/>
                    <a:gd name="connsiteY7" fmla="*/ 2378556 h 3145848"/>
                    <a:gd name="connsiteX0" fmla="*/ 451379 w 2357437"/>
                    <a:gd name="connsiteY0" fmla="*/ 2392655 h 3159947"/>
                    <a:gd name="connsiteX1" fmla="*/ 1214966 w 2357437"/>
                    <a:gd name="connsiteY1" fmla="*/ 3159947 h 3159947"/>
                    <a:gd name="connsiteX2" fmla="*/ 2031471 w 2357437"/>
                    <a:gd name="connsiteY2" fmla="*/ 2378368 h 3159947"/>
                    <a:gd name="connsiteX3" fmla="*/ 1594379 w 2357437"/>
                    <a:gd name="connsiteY3" fmla="*/ 2383131 h 3159947"/>
                    <a:gd name="connsiteX4" fmla="*/ 2357437 w 2357437"/>
                    <a:gd name="connsiteY4" fmla="*/ 100835 h 3159947"/>
                    <a:gd name="connsiteX5" fmla="*/ 0 w 2357437"/>
                    <a:gd name="connsiteY5" fmla="*/ 160631 h 3159947"/>
                    <a:gd name="connsiteX6" fmla="*/ 848253 w 2357437"/>
                    <a:gd name="connsiteY6" fmla="*/ 2385776 h 3159947"/>
                    <a:gd name="connsiteX7" fmla="*/ 451379 w 2357437"/>
                    <a:gd name="connsiteY7" fmla="*/ 2392655 h 3159947"/>
                    <a:gd name="connsiteX0" fmla="*/ 451379 w 2357437"/>
                    <a:gd name="connsiteY0" fmla="*/ 2368035 h 3135327"/>
                    <a:gd name="connsiteX1" fmla="*/ 1214966 w 2357437"/>
                    <a:gd name="connsiteY1" fmla="*/ 3135327 h 3135327"/>
                    <a:gd name="connsiteX2" fmla="*/ 2031471 w 2357437"/>
                    <a:gd name="connsiteY2" fmla="*/ 2353748 h 3135327"/>
                    <a:gd name="connsiteX3" fmla="*/ 1594379 w 2357437"/>
                    <a:gd name="connsiteY3" fmla="*/ 2358511 h 3135327"/>
                    <a:gd name="connsiteX4" fmla="*/ 2357437 w 2357437"/>
                    <a:gd name="connsiteY4" fmla="*/ 76215 h 3135327"/>
                    <a:gd name="connsiteX5" fmla="*/ 0 w 2357437"/>
                    <a:gd name="connsiteY5" fmla="*/ 136011 h 3135327"/>
                    <a:gd name="connsiteX6" fmla="*/ 848253 w 2357437"/>
                    <a:gd name="connsiteY6" fmla="*/ 2361156 h 3135327"/>
                    <a:gd name="connsiteX7" fmla="*/ 451379 w 2357437"/>
                    <a:gd name="connsiteY7" fmla="*/ 2368035 h 3135327"/>
                    <a:gd name="connsiteX0" fmla="*/ 451379 w 2357437"/>
                    <a:gd name="connsiteY0" fmla="*/ 2372761 h 3140053"/>
                    <a:gd name="connsiteX1" fmla="*/ 1214966 w 2357437"/>
                    <a:gd name="connsiteY1" fmla="*/ 3140053 h 3140053"/>
                    <a:gd name="connsiteX2" fmla="*/ 2031471 w 2357437"/>
                    <a:gd name="connsiteY2" fmla="*/ 2358474 h 3140053"/>
                    <a:gd name="connsiteX3" fmla="*/ 1594379 w 2357437"/>
                    <a:gd name="connsiteY3" fmla="*/ 2363237 h 3140053"/>
                    <a:gd name="connsiteX4" fmla="*/ 2357437 w 2357437"/>
                    <a:gd name="connsiteY4" fmla="*/ 80941 h 3140053"/>
                    <a:gd name="connsiteX5" fmla="*/ 0 w 2357437"/>
                    <a:gd name="connsiteY5" fmla="*/ 140737 h 3140053"/>
                    <a:gd name="connsiteX6" fmla="*/ 848253 w 2357437"/>
                    <a:gd name="connsiteY6" fmla="*/ 2365882 h 3140053"/>
                    <a:gd name="connsiteX7" fmla="*/ 451379 w 2357437"/>
                    <a:gd name="connsiteY7" fmla="*/ 2372761 h 3140053"/>
                    <a:gd name="connsiteX0" fmla="*/ 451379 w 2357437"/>
                    <a:gd name="connsiteY0" fmla="*/ 2429049 h 3196341"/>
                    <a:gd name="connsiteX1" fmla="*/ 1214966 w 2357437"/>
                    <a:gd name="connsiteY1" fmla="*/ 3196341 h 3196341"/>
                    <a:gd name="connsiteX2" fmla="*/ 2031471 w 2357437"/>
                    <a:gd name="connsiteY2" fmla="*/ 2414762 h 3196341"/>
                    <a:gd name="connsiteX3" fmla="*/ 1594379 w 2357437"/>
                    <a:gd name="connsiteY3" fmla="*/ 2419525 h 3196341"/>
                    <a:gd name="connsiteX4" fmla="*/ 2357437 w 2357437"/>
                    <a:gd name="connsiteY4" fmla="*/ 137229 h 3196341"/>
                    <a:gd name="connsiteX5" fmla="*/ 0 w 2357437"/>
                    <a:gd name="connsiteY5" fmla="*/ 197025 h 3196341"/>
                    <a:gd name="connsiteX6" fmla="*/ 848253 w 2357437"/>
                    <a:gd name="connsiteY6" fmla="*/ 2422170 h 3196341"/>
                    <a:gd name="connsiteX7" fmla="*/ 451379 w 2357437"/>
                    <a:gd name="connsiteY7" fmla="*/ 2429049 h 3196341"/>
                    <a:gd name="connsiteX0" fmla="*/ 446617 w 2352675"/>
                    <a:gd name="connsiteY0" fmla="*/ 2429049 h 3196341"/>
                    <a:gd name="connsiteX1" fmla="*/ 1210204 w 2352675"/>
                    <a:gd name="connsiteY1" fmla="*/ 3196341 h 3196341"/>
                    <a:gd name="connsiteX2" fmla="*/ 2026709 w 2352675"/>
                    <a:gd name="connsiteY2" fmla="*/ 2414762 h 3196341"/>
                    <a:gd name="connsiteX3" fmla="*/ 1589617 w 2352675"/>
                    <a:gd name="connsiteY3" fmla="*/ 2419525 h 3196341"/>
                    <a:gd name="connsiteX4" fmla="*/ 2352675 w 2352675"/>
                    <a:gd name="connsiteY4" fmla="*/ 137229 h 3196341"/>
                    <a:gd name="connsiteX5" fmla="*/ 0 w 2352675"/>
                    <a:gd name="connsiteY5" fmla="*/ 197025 h 3196341"/>
                    <a:gd name="connsiteX6" fmla="*/ 843491 w 2352675"/>
                    <a:gd name="connsiteY6" fmla="*/ 2422170 h 3196341"/>
                    <a:gd name="connsiteX7" fmla="*/ 446617 w 2352675"/>
                    <a:gd name="connsiteY7" fmla="*/ 2429049 h 3196341"/>
                    <a:gd name="connsiteX0" fmla="*/ 446617 w 2352675"/>
                    <a:gd name="connsiteY0" fmla="*/ 2413756 h 3181048"/>
                    <a:gd name="connsiteX1" fmla="*/ 1210204 w 2352675"/>
                    <a:gd name="connsiteY1" fmla="*/ 3181048 h 3181048"/>
                    <a:gd name="connsiteX2" fmla="*/ 2026709 w 2352675"/>
                    <a:gd name="connsiteY2" fmla="*/ 2399469 h 3181048"/>
                    <a:gd name="connsiteX3" fmla="*/ 1589617 w 2352675"/>
                    <a:gd name="connsiteY3" fmla="*/ 2404232 h 3181048"/>
                    <a:gd name="connsiteX4" fmla="*/ 2352675 w 2352675"/>
                    <a:gd name="connsiteY4" fmla="*/ 121936 h 3181048"/>
                    <a:gd name="connsiteX5" fmla="*/ 0 w 2352675"/>
                    <a:gd name="connsiteY5" fmla="*/ 181732 h 3181048"/>
                    <a:gd name="connsiteX6" fmla="*/ 843491 w 2352675"/>
                    <a:gd name="connsiteY6" fmla="*/ 2406877 h 3181048"/>
                    <a:gd name="connsiteX7" fmla="*/ 446617 w 2352675"/>
                    <a:gd name="connsiteY7" fmla="*/ 2413756 h 3181048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589617 w 2352675"/>
                    <a:gd name="connsiteY3" fmla="*/ 2410029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39938" h="3204160">
                      <a:moveTo>
                        <a:pt x="287867" y="2436868"/>
                      </a:moveTo>
                      <a:cubicBezTo>
                        <a:pt x="1020233" y="3180259"/>
                        <a:pt x="312913" y="2467031"/>
                        <a:pt x="1051454" y="3204160"/>
                      </a:cubicBezTo>
                      <a:cubicBezTo>
                        <a:pt x="1834444" y="2485552"/>
                        <a:pt x="1093524" y="3171969"/>
                        <a:pt x="1867959" y="2422581"/>
                      </a:cubicBezTo>
                      <a:cubicBezTo>
                        <a:pt x="1461294" y="2424081"/>
                        <a:pt x="1674989" y="2432282"/>
                        <a:pt x="1270529" y="2438456"/>
                      </a:cubicBezTo>
                      <a:cubicBezTo>
                        <a:pt x="2026533" y="158630"/>
                        <a:pt x="1299987" y="2355642"/>
                        <a:pt x="2039938" y="119648"/>
                      </a:cubicBezTo>
                      <a:cubicBezTo>
                        <a:pt x="1036813" y="-239921"/>
                        <a:pt x="1349551" y="335727"/>
                        <a:pt x="0" y="230244"/>
                      </a:cubicBezTo>
                      <a:cubicBezTo>
                        <a:pt x="818973" y="2409176"/>
                        <a:pt x="10231" y="252734"/>
                        <a:pt x="838729" y="2437927"/>
                      </a:cubicBezTo>
                      <a:cubicBezTo>
                        <a:pt x="490890" y="2441895"/>
                        <a:pt x="658813" y="2433252"/>
                        <a:pt x="287867" y="24368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9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8" name="任意多边形: 形状 17">
                  <a:extLst>
                    <a:ext uri="{FF2B5EF4-FFF2-40B4-BE49-F238E27FC236}">
                      <a16:creationId xmlns:a16="http://schemas.microsoft.com/office/drawing/2014/main" id="{485802EE-D82F-4DA3-93E0-125EA669F536}"/>
                    </a:ext>
                  </a:extLst>
                </p:cNvPr>
                <p:cNvSpPr/>
                <p:nvPr/>
              </p:nvSpPr>
              <p:spPr>
                <a:xfrm rot="13140491">
                  <a:off x="3144016" y="2158716"/>
                  <a:ext cx="113299" cy="611428"/>
                </a:xfrm>
                <a:custGeom>
                  <a:avLst/>
                  <a:gdLst>
                    <a:gd name="connsiteX0" fmla="*/ 639364 w 2486459"/>
                    <a:gd name="connsiteY0" fmla="*/ 2350503 h 3286894"/>
                    <a:gd name="connsiteX1" fmla="*/ 1274364 w 2486459"/>
                    <a:gd name="connsiteY1" fmla="*/ 3286070 h 3286894"/>
                    <a:gd name="connsiteX2" fmla="*/ 2108331 w 2486459"/>
                    <a:gd name="connsiteY2" fmla="*/ 2515603 h 3286894"/>
                    <a:gd name="connsiteX3" fmla="*/ 1718864 w 2486459"/>
                    <a:gd name="connsiteY3" fmla="*/ 2515603 h 3286894"/>
                    <a:gd name="connsiteX4" fmla="*/ 2434297 w 2486459"/>
                    <a:gd name="connsiteY4" fmla="*/ 238070 h 3286894"/>
                    <a:gd name="connsiteX5" fmla="*/ 33997 w 2486459"/>
                    <a:gd name="connsiteY5" fmla="*/ 305803 h 3286894"/>
                    <a:gd name="connsiteX6" fmla="*/ 994964 w 2486459"/>
                    <a:gd name="connsiteY6" fmla="*/ 2329336 h 3286894"/>
                    <a:gd name="connsiteX7" fmla="*/ 639364 w 2486459"/>
                    <a:gd name="connsiteY7" fmla="*/ 2350503 h 3286894"/>
                    <a:gd name="connsiteX0" fmla="*/ 639364 w 2486459"/>
                    <a:gd name="connsiteY0" fmla="*/ 2350503 h 3117244"/>
                    <a:gd name="connsiteX1" fmla="*/ 1366439 w 2486459"/>
                    <a:gd name="connsiteY1" fmla="*/ 3116207 h 3117244"/>
                    <a:gd name="connsiteX2" fmla="*/ 2108331 w 2486459"/>
                    <a:gd name="connsiteY2" fmla="*/ 2515603 h 3117244"/>
                    <a:gd name="connsiteX3" fmla="*/ 1718864 w 2486459"/>
                    <a:gd name="connsiteY3" fmla="*/ 2515603 h 3117244"/>
                    <a:gd name="connsiteX4" fmla="*/ 2434297 w 2486459"/>
                    <a:gd name="connsiteY4" fmla="*/ 238070 h 3117244"/>
                    <a:gd name="connsiteX5" fmla="*/ 33997 w 2486459"/>
                    <a:gd name="connsiteY5" fmla="*/ 305803 h 3117244"/>
                    <a:gd name="connsiteX6" fmla="*/ 994964 w 2486459"/>
                    <a:gd name="connsiteY6" fmla="*/ 2329336 h 3117244"/>
                    <a:gd name="connsiteX7" fmla="*/ 639364 w 2486459"/>
                    <a:gd name="connsiteY7" fmla="*/ 2350503 h 3117244"/>
                    <a:gd name="connsiteX0" fmla="*/ 639364 w 2486459"/>
                    <a:gd name="connsiteY0" fmla="*/ 2350503 h 3290066"/>
                    <a:gd name="connsiteX1" fmla="*/ 1296589 w 2486459"/>
                    <a:gd name="connsiteY1" fmla="*/ 3289245 h 3290066"/>
                    <a:gd name="connsiteX2" fmla="*/ 2108331 w 2486459"/>
                    <a:gd name="connsiteY2" fmla="*/ 2515603 h 3290066"/>
                    <a:gd name="connsiteX3" fmla="*/ 1718864 w 2486459"/>
                    <a:gd name="connsiteY3" fmla="*/ 2515603 h 3290066"/>
                    <a:gd name="connsiteX4" fmla="*/ 2434297 w 2486459"/>
                    <a:gd name="connsiteY4" fmla="*/ 238070 h 3290066"/>
                    <a:gd name="connsiteX5" fmla="*/ 33997 w 2486459"/>
                    <a:gd name="connsiteY5" fmla="*/ 305803 h 3290066"/>
                    <a:gd name="connsiteX6" fmla="*/ 994964 w 2486459"/>
                    <a:gd name="connsiteY6" fmla="*/ 2329336 h 3290066"/>
                    <a:gd name="connsiteX7" fmla="*/ 639364 w 2486459"/>
                    <a:gd name="connsiteY7" fmla="*/ 2350503 h 3290066"/>
                    <a:gd name="connsiteX0" fmla="*/ 639364 w 2486459"/>
                    <a:gd name="connsiteY0" fmla="*/ 2350503 h 3289245"/>
                    <a:gd name="connsiteX1" fmla="*/ 1296589 w 2486459"/>
                    <a:gd name="connsiteY1" fmla="*/ 3289245 h 3289245"/>
                    <a:gd name="connsiteX2" fmla="*/ 2108331 w 2486459"/>
                    <a:gd name="connsiteY2" fmla="*/ 2515603 h 3289245"/>
                    <a:gd name="connsiteX3" fmla="*/ 1718864 w 2486459"/>
                    <a:gd name="connsiteY3" fmla="*/ 2515603 h 3289245"/>
                    <a:gd name="connsiteX4" fmla="*/ 2434297 w 2486459"/>
                    <a:gd name="connsiteY4" fmla="*/ 238070 h 3289245"/>
                    <a:gd name="connsiteX5" fmla="*/ 33997 w 2486459"/>
                    <a:gd name="connsiteY5" fmla="*/ 305803 h 3289245"/>
                    <a:gd name="connsiteX6" fmla="*/ 994964 w 2486459"/>
                    <a:gd name="connsiteY6" fmla="*/ 2329336 h 3289245"/>
                    <a:gd name="connsiteX7" fmla="*/ 639364 w 2486459"/>
                    <a:gd name="connsiteY7" fmla="*/ 2350503 h 3289245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74958"/>
                    <a:gd name="connsiteX1" fmla="*/ 1278781 w 2486114"/>
                    <a:gd name="connsiteY1" fmla="*/ 3274958 h 3274958"/>
                    <a:gd name="connsiteX2" fmla="*/ 2107986 w 2486114"/>
                    <a:gd name="connsiteY2" fmla="*/ 2515603 h 3274958"/>
                    <a:gd name="connsiteX3" fmla="*/ 1718519 w 2486114"/>
                    <a:gd name="connsiteY3" fmla="*/ 2515603 h 3274958"/>
                    <a:gd name="connsiteX4" fmla="*/ 2433952 w 2486114"/>
                    <a:gd name="connsiteY4" fmla="*/ 238070 h 3274958"/>
                    <a:gd name="connsiteX5" fmla="*/ 33652 w 2486114"/>
                    <a:gd name="connsiteY5" fmla="*/ 305803 h 3274958"/>
                    <a:gd name="connsiteX6" fmla="*/ 994619 w 2486114"/>
                    <a:gd name="connsiteY6" fmla="*/ 2329336 h 3274958"/>
                    <a:gd name="connsiteX7" fmla="*/ 527894 w 2486114"/>
                    <a:gd name="connsiteY7" fmla="*/ 2529890 h 3274958"/>
                    <a:gd name="connsiteX0" fmla="*/ 527894 w 2486114"/>
                    <a:gd name="connsiteY0" fmla="*/ 2529890 h 3392433"/>
                    <a:gd name="connsiteX1" fmla="*/ 1297831 w 2486114"/>
                    <a:gd name="connsiteY1" fmla="*/ 3392433 h 3392433"/>
                    <a:gd name="connsiteX2" fmla="*/ 2107986 w 2486114"/>
                    <a:gd name="connsiteY2" fmla="*/ 2515603 h 3392433"/>
                    <a:gd name="connsiteX3" fmla="*/ 1718519 w 2486114"/>
                    <a:gd name="connsiteY3" fmla="*/ 2515603 h 3392433"/>
                    <a:gd name="connsiteX4" fmla="*/ 2433952 w 2486114"/>
                    <a:gd name="connsiteY4" fmla="*/ 238070 h 3392433"/>
                    <a:gd name="connsiteX5" fmla="*/ 33652 w 2486114"/>
                    <a:gd name="connsiteY5" fmla="*/ 305803 h 3392433"/>
                    <a:gd name="connsiteX6" fmla="*/ 994619 w 2486114"/>
                    <a:gd name="connsiteY6" fmla="*/ 2329336 h 3392433"/>
                    <a:gd name="connsiteX7" fmla="*/ 527894 w 2486114"/>
                    <a:gd name="connsiteY7" fmla="*/ 2529890 h 3392433"/>
                    <a:gd name="connsiteX0" fmla="*/ 527894 w 2486114"/>
                    <a:gd name="connsiteY0" fmla="*/ 2529890 h 3260670"/>
                    <a:gd name="connsiteX1" fmla="*/ 1329581 w 2486114"/>
                    <a:gd name="connsiteY1" fmla="*/ 3260670 h 3260670"/>
                    <a:gd name="connsiteX2" fmla="*/ 2107986 w 2486114"/>
                    <a:gd name="connsiteY2" fmla="*/ 2515603 h 3260670"/>
                    <a:gd name="connsiteX3" fmla="*/ 1718519 w 2486114"/>
                    <a:gd name="connsiteY3" fmla="*/ 2515603 h 3260670"/>
                    <a:gd name="connsiteX4" fmla="*/ 2433952 w 2486114"/>
                    <a:gd name="connsiteY4" fmla="*/ 238070 h 3260670"/>
                    <a:gd name="connsiteX5" fmla="*/ 33652 w 2486114"/>
                    <a:gd name="connsiteY5" fmla="*/ 305803 h 3260670"/>
                    <a:gd name="connsiteX6" fmla="*/ 994619 w 2486114"/>
                    <a:gd name="connsiteY6" fmla="*/ 2329336 h 3260670"/>
                    <a:gd name="connsiteX7" fmla="*/ 527894 w 2486114"/>
                    <a:gd name="connsiteY7" fmla="*/ 2529890 h 3260670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9275 w 2487495"/>
                    <a:gd name="connsiteY0" fmla="*/ 2529890 h 3297182"/>
                    <a:gd name="connsiteX1" fmla="*/ 1292862 w 2487495"/>
                    <a:gd name="connsiteY1" fmla="*/ 3297182 h 3297182"/>
                    <a:gd name="connsiteX2" fmla="*/ 2109367 w 2487495"/>
                    <a:gd name="connsiteY2" fmla="*/ 2515603 h 3297182"/>
                    <a:gd name="connsiteX3" fmla="*/ 1719900 w 2487495"/>
                    <a:gd name="connsiteY3" fmla="*/ 2515603 h 3297182"/>
                    <a:gd name="connsiteX4" fmla="*/ 2435333 w 2487495"/>
                    <a:gd name="connsiteY4" fmla="*/ 238070 h 3297182"/>
                    <a:gd name="connsiteX5" fmla="*/ 35033 w 2487495"/>
                    <a:gd name="connsiteY5" fmla="*/ 305803 h 3297182"/>
                    <a:gd name="connsiteX6" fmla="*/ 945200 w 2487495"/>
                    <a:gd name="connsiteY6" fmla="*/ 2519836 h 3297182"/>
                    <a:gd name="connsiteX7" fmla="*/ 529275 w 2487495"/>
                    <a:gd name="connsiteY7" fmla="*/ 2529890 h 3297182"/>
                    <a:gd name="connsiteX0" fmla="*/ 530436 w 2488656"/>
                    <a:gd name="connsiteY0" fmla="*/ 2529890 h 3297182"/>
                    <a:gd name="connsiteX1" fmla="*/ 1294023 w 2488656"/>
                    <a:gd name="connsiteY1" fmla="*/ 3297182 h 3297182"/>
                    <a:gd name="connsiteX2" fmla="*/ 2110528 w 2488656"/>
                    <a:gd name="connsiteY2" fmla="*/ 2515603 h 3297182"/>
                    <a:gd name="connsiteX3" fmla="*/ 1721061 w 2488656"/>
                    <a:gd name="connsiteY3" fmla="*/ 2515603 h 3297182"/>
                    <a:gd name="connsiteX4" fmla="*/ 2436494 w 2488656"/>
                    <a:gd name="connsiteY4" fmla="*/ 238070 h 3297182"/>
                    <a:gd name="connsiteX5" fmla="*/ 36194 w 2488656"/>
                    <a:gd name="connsiteY5" fmla="*/ 305803 h 3297182"/>
                    <a:gd name="connsiteX6" fmla="*/ 906673 w 2488656"/>
                    <a:gd name="connsiteY6" fmla="*/ 2530948 h 3297182"/>
                    <a:gd name="connsiteX7" fmla="*/ 530436 w 2488656"/>
                    <a:gd name="connsiteY7" fmla="*/ 2529890 h 3297182"/>
                    <a:gd name="connsiteX0" fmla="*/ 529457 w 2487677"/>
                    <a:gd name="connsiteY0" fmla="*/ 2529890 h 3297182"/>
                    <a:gd name="connsiteX1" fmla="*/ 1293044 w 2487677"/>
                    <a:gd name="connsiteY1" fmla="*/ 3297182 h 3297182"/>
                    <a:gd name="connsiteX2" fmla="*/ 2109549 w 2487677"/>
                    <a:gd name="connsiteY2" fmla="*/ 2515603 h 3297182"/>
                    <a:gd name="connsiteX3" fmla="*/ 1720082 w 2487677"/>
                    <a:gd name="connsiteY3" fmla="*/ 2515603 h 3297182"/>
                    <a:gd name="connsiteX4" fmla="*/ 2435515 w 2487677"/>
                    <a:gd name="connsiteY4" fmla="*/ 238070 h 3297182"/>
                    <a:gd name="connsiteX5" fmla="*/ 35215 w 2487677"/>
                    <a:gd name="connsiteY5" fmla="*/ 305803 h 3297182"/>
                    <a:gd name="connsiteX6" fmla="*/ 939031 w 2487677"/>
                    <a:gd name="connsiteY6" fmla="*/ 2524598 h 3297182"/>
                    <a:gd name="connsiteX7" fmla="*/ 529457 w 2487677"/>
                    <a:gd name="connsiteY7" fmla="*/ 2529890 h 3297182"/>
                    <a:gd name="connsiteX0" fmla="*/ 529870 w 2488090"/>
                    <a:gd name="connsiteY0" fmla="*/ 2529890 h 3297182"/>
                    <a:gd name="connsiteX1" fmla="*/ 1293457 w 2488090"/>
                    <a:gd name="connsiteY1" fmla="*/ 3297182 h 3297182"/>
                    <a:gd name="connsiteX2" fmla="*/ 2109962 w 2488090"/>
                    <a:gd name="connsiteY2" fmla="*/ 2515603 h 3297182"/>
                    <a:gd name="connsiteX3" fmla="*/ 1720495 w 2488090"/>
                    <a:gd name="connsiteY3" fmla="*/ 2515603 h 3297182"/>
                    <a:gd name="connsiteX4" fmla="*/ 2435928 w 2488090"/>
                    <a:gd name="connsiteY4" fmla="*/ 238070 h 3297182"/>
                    <a:gd name="connsiteX5" fmla="*/ 35628 w 2488090"/>
                    <a:gd name="connsiteY5" fmla="*/ 305803 h 3297182"/>
                    <a:gd name="connsiteX6" fmla="*/ 925156 w 2488090"/>
                    <a:gd name="connsiteY6" fmla="*/ 2535711 h 3297182"/>
                    <a:gd name="connsiteX7" fmla="*/ 529870 w 2488090"/>
                    <a:gd name="connsiteY7" fmla="*/ 2529890 h 3297182"/>
                    <a:gd name="connsiteX0" fmla="*/ 527242 w 2485462"/>
                    <a:gd name="connsiteY0" fmla="*/ 2529890 h 3297182"/>
                    <a:gd name="connsiteX1" fmla="*/ 1290829 w 2485462"/>
                    <a:gd name="connsiteY1" fmla="*/ 3297182 h 3297182"/>
                    <a:gd name="connsiteX2" fmla="*/ 2107334 w 2485462"/>
                    <a:gd name="connsiteY2" fmla="*/ 2515603 h 3297182"/>
                    <a:gd name="connsiteX3" fmla="*/ 1717867 w 2485462"/>
                    <a:gd name="connsiteY3" fmla="*/ 2515603 h 3297182"/>
                    <a:gd name="connsiteX4" fmla="*/ 2433300 w 2485462"/>
                    <a:gd name="connsiteY4" fmla="*/ 238070 h 3297182"/>
                    <a:gd name="connsiteX5" fmla="*/ 33000 w 2485462"/>
                    <a:gd name="connsiteY5" fmla="*/ 305803 h 3297182"/>
                    <a:gd name="connsiteX6" fmla="*/ 1019366 w 2485462"/>
                    <a:gd name="connsiteY6" fmla="*/ 2529361 h 3297182"/>
                    <a:gd name="connsiteX7" fmla="*/ 527242 w 2485462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1785"/>
                    <a:gd name="connsiteY0" fmla="*/ 2530976 h 3298268"/>
                    <a:gd name="connsiteX1" fmla="*/ 1293410 w 2481785"/>
                    <a:gd name="connsiteY1" fmla="*/ 3298268 h 3298268"/>
                    <a:gd name="connsiteX2" fmla="*/ 2109915 w 2481785"/>
                    <a:gd name="connsiteY2" fmla="*/ 2516689 h 3298268"/>
                    <a:gd name="connsiteX3" fmla="*/ 1650598 w 2481785"/>
                    <a:gd name="connsiteY3" fmla="*/ 2532564 h 3298268"/>
                    <a:gd name="connsiteX4" fmla="*/ 2435881 w 2481785"/>
                    <a:gd name="connsiteY4" fmla="*/ 239156 h 3298268"/>
                    <a:gd name="connsiteX5" fmla="*/ 35581 w 2481785"/>
                    <a:gd name="connsiteY5" fmla="*/ 306889 h 3298268"/>
                    <a:gd name="connsiteX6" fmla="*/ 926697 w 2481785"/>
                    <a:gd name="connsiteY6" fmla="*/ 2524097 h 3298268"/>
                    <a:gd name="connsiteX7" fmla="*/ 529823 w 2481785"/>
                    <a:gd name="connsiteY7" fmla="*/ 2530976 h 3298268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540372"/>
                    <a:gd name="connsiteY0" fmla="*/ 2530217 h 3297509"/>
                    <a:gd name="connsiteX1" fmla="*/ 1293410 w 2540372"/>
                    <a:gd name="connsiteY1" fmla="*/ 3297509 h 3297509"/>
                    <a:gd name="connsiteX2" fmla="*/ 2109915 w 2540372"/>
                    <a:gd name="connsiteY2" fmla="*/ 2515930 h 3297509"/>
                    <a:gd name="connsiteX3" fmla="*/ 1672823 w 2540372"/>
                    <a:gd name="connsiteY3" fmla="*/ 2520693 h 3297509"/>
                    <a:gd name="connsiteX4" fmla="*/ 2435881 w 2540372"/>
                    <a:gd name="connsiteY4" fmla="*/ 238397 h 3297509"/>
                    <a:gd name="connsiteX5" fmla="*/ 35581 w 2540372"/>
                    <a:gd name="connsiteY5" fmla="*/ 306130 h 3297509"/>
                    <a:gd name="connsiteX6" fmla="*/ 926697 w 2540372"/>
                    <a:gd name="connsiteY6" fmla="*/ 2523338 h 3297509"/>
                    <a:gd name="connsiteX7" fmla="*/ 529823 w 2540372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70807 w 2476865"/>
                    <a:gd name="connsiteY0" fmla="*/ 2530217 h 3297509"/>
                    <a:gd name="connsiteX1" fmla="*/ 1334394 w 2476865"/>
                    <a:gd name="connsiteY1" fmla="*/ 3297509 h 3297509"/>
                    <a:gd name="connsiteX2" fmla="*/ 2150899 w 2476865"/>
                    <a:gd name="connsiteY2" fmla="*/ 2515930 h 3297509"/>
                    <a:gd name="connsiteX3" fmla="*/ 1713807 w 2476865"/>
                    <a:gd name="connsiteY3" fmla="*/ 2520693 h 3297509"/>
                    <a:gd name="connsiteX4" fmla="*/ 2476865 w 2476865"/>
                    <a:gd name="connsiteY4" fmla="*/ 238397 h 3297509"/>
                    <a:gd name="connsiteX5" fmla="*/ 76565 w 2476865"/>
                    <a:gd name="connsiteY5" fmla="*/ 306130 h 3297509"/>
                    <a:gd name="connsiteX6" fmla="*/ 967681 w 2476865"/>
                    <a:gd name="connsiteY6" fmla="*/ 2523338 h 3297509"/>
                    <a:gd name="connsiteX7" fmla="*/ 570807 w 2476865"/>
                    <a:gd name="connsiteY7" fmla="*/ 2530217 h 3297509"/>
                    <a:gd name="connsiteX0" fmla="*/ 533299 w 2439357"/>
                    <a:gd name="connsiteY0" fmla="*/ 2533581 h 3300873"/>
                    <a:gd name="connsiteX1" fmla="*/ 1296886 w 2439357"/>
                    <a:gd name="connsiteY1" fmla="*/ 3300873 h 3300873"/>
                    <a:gd name="connsiteX2" fmla="*/ 2113391 w 2439357"/>
                    <a:gd name="connsiteY2" fmla="*/ 2519294 h 3300873"/>
                    <a:gd name="connsiteX3" fmla="*/ 1676299 w 2439357"/>
                    <a:gd name="connsiteY3" fmla="*/ 2524057 h 3300873"/>
                    <a:gd name="connsiteX4" fmla="*/ 2439357 w 2439357"/>
                    <a:gd name="connsiteY4" fmla="*/ 241761 h 3300873"/>
                    <a:gd name="connsiteX5" fmla="*/ 81920 w 2439357"/>
                    <a:gd name="connsiteY5" fmla="*/ 301557 h 3300873"/>
                    <a:gd name="connsiteX6" fmla="*/ 930173 w 2439357"/>
                    <a:gd name="connsiteY6" fmla="*/ 2526702 h 3300873"/>
                    <a:gd name="connsiteX7" fmla="*/ 533299 w 243935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454717 h 3222009"/>
                    <a:gd name="connsiteX1" fmla="*/ 1214966 w 2357437"/>
                    <a:gd name="connsiteY1" fmla="*/ 3222009 h 3222009"/>
                    <a:gd name="connsiteX2" fmla="*/ 2031471 w 2357437"/>
                    <a:gd name="connsiteY2" fmla="*/ 2440430 h 3222009"/>
                    <a:gd name="connsiteX3" fmla="*/ 1594379 w 2357437"/>
                    <a:gd name="connsiteY3" fmla="*/ 2445193 h 3222009"/>
                    <a:gd name="connsiteX4" fmla="*/ 2357437 w 2357437"/>
                    <a:gd name="connsiteY4" fmla="*/ 162897 h 3222009"/>
                    <a:gd name="connsiteX5" fmla="*/ 0 w 2357437"/>
                    <a:gd name="connsiteY5" fmla="*/ 222693 h 3222009"/>
                    <a:gd name="connsiteX6" fmla="*/ 848253 w 2357437"/>
                    <a:gd name="connsiteY6" fmla="*/ 2447838 h 3222009"/>
                    <a:gd name="connsiteX7" fmla="*/ 451379 w 2357437"/>
                    <a:gd name="connsiteY7" fmla="*/ 2454717 h 3222009"/>
                    <a:gd name="connsiteX0" fmla="*/ 451379 w 2357437"/>
                    <a:gd name="connsiteY0" fmla="*/ 2378556 h 3145848"/>
                    <a:gd name="connsiteX1" fmla="*/ 1214966 w 2357437"/>
                    <a:gd name="connsiteY1" fmla="*/ 3145848 h 3145848"/>
                    <a:gd name="connsiteX2" fmla="*/ 2031471 w 2357437"/>
                    <a:gd name="connsiteY2" fmla="*/ 2364269 h 3145848"/>
                    <a:gd name="connsiteX3" fmla="*/ 1594379 w 2357437"/>
                    <a:gd name="connsiteY3" fmla="*/ 2369032 h 3145848"/>
                    <a:gd name="connsiteX4" fmla="*/ 2357437 w 2357437"/>
                    <a:gd name="connsiteY4" fmla="*/ 86736 h 3145848"/>
                    <a:gd name="connsiteX5" fmla="*/ 0 w 2357437"/>
                    <a:gd name="connsiteY5" fmla="*/ 146532 h 3145848"/>
                    <a:gd name="connsiteX6" fmla="*/ 848253 w 2357437"/>
                    <a:gd name="connsiteY6" fmla="*/ 2371677 h 3145848"/>
                    <a:gd name="connsiteX7" fmla="*/ 451379 w 2357437"/>
                    <a:gd name="connsiteY7" fmla="*/ 2378556 h 3145848"/>
                    <a:gd name="connsiteX0" fmla="*/ 451379 w 2357437"/>
                    <a:gd name="connsiteY0" fmla="*/ 2392655 h 3159947"/>
                    <a:gd name="connsiteX1" fmla="*/ 1214966 w 2357437"/>
                    <a:gd name="connsiteY1" fmla="*/ 3159947 h 3159947"/>
                    <a:gd name="connsiteX2" fmla="*/ 2031471 w 2357437"/>
                    <a:gd name="connsiteY2" fmla="*/ 2378368 h 3159947"/>
                    <a:gd name="connsiteX3" fmla="*/ 1594379 w 2357437"/>
                    <a:gd name="connsiteY3" fmla="*/ 2383131 h 3159947"/>
                    <a:gd name="connsiteX4" fmla="*/ 2357437 w 2357437"/>
                    <a:gd name="connsiteY4" fmla="*/ 100835 h 3159947"/>
                    <a:gd name="connsiteX5" fmla="*/ 0 w 2357437"/>
                    <a:gd name="connsiteY5" fmla="*/ 160631 h 3159947"/>
                    <a:gd name="connsiteX6" fmla="*/ 848253 w 2357437"/>
                    <a:gd name="connsiteY6" fmla="*/ 2385776 h 3159947"/>
                    <a:gd name="connsiteX7" fmla="*/ 451379 w 2357437"/>
                    <a:gd name="connsiteY7" fmla="*/ 2392655 h 3159947"/>
                    <a:gd name="connsiteX0" fmla="*/ 451379 w 2357437"/>
                    <a:gd name="connsiteY0" fmla="*/ 2368035 h 3135327"/>
                    <a:gd name="connsiteX1" fmla="*/ 1214966 w 2357437"/>
                    <a:gd name="connsiteY1" fmla="*/ 3135327 h 3135327"/>
                    <a:gd name="connsiteX2" fmla="*/ 2031471 w 2357437"/>
                    <a:gd name="connsiteY2" fmla="*/ 2353748 h 3135327"/>
                    <a:gd name="connsiteX3" fmla="*/ 1594379 w 2357437"/>
                    <a:gd name="connsiteY3" fmla="*/ 2358511 h 3135327"/>
                    <a:gd name="connsiteX4" fmla="*/ 2357437 w 2357437"/>
                    <a:gd name="connsiteY4" fmla="*/ 76215 h 3135327"/>
                    <a:gd name="connsiteX5" fmla="*/ 0 w 2357437"/>
                    <a:gd name="connsiteY5" fmla="*/ 136011 h 3135327"/>
                    <a:gd name="connsiteX6" fmla="*/ 848253 w 2357437"/>
                    <a:gd name="connsiteY6" fmla="*/ 2361156 h 3135327"/>
                    <a:gd name="connsiteX7" fmla="*/ 451379 w 2357437"/>
                    <a:gd name="connsiteY7" fmla="*/ 2368035 h 3135327"/>
                    <a:gd name="connsiteX0" fmla="*/ 451379 w 2357437"/>
                    <a:gd name="connsiteY0" fmla="*/ 2372761 h 3140053"/>
                    <a:gd name="connsiteX1" fmla="*/ 1214966 w 2357437"/>
                    <a:gd name="connsiteY1" fmla="*/ 3140053 h 3140053"/>
                    <a:gd name="connsiteX2" fmla="*/ 2031471 w 2357437"/>
                    <a:gd name="connsiteY2" fmla="*/ 2358474 h 3140053"/>
                    <a:gd name="connsiteX3" fmla="*/ 1594379 w 2357437"/>
                    <a:gd name="connsiteY3" fmla="*/ 2363237 h 3140053"/>
                    <a:gd name="connsiteX4" fmla="*/ 2357437 w 2357437"/>
                    <a:gd name="connsiteY4" fmla="*/ 80941 h 3140053"/>
                    <a:gd name="connsiteX5" fmla="*/ 0 w 2357437"/>
                    <a:gd name="connsiteY5" fmla="*/ 140737 h 3140053"/>
                    <a:gd name="connsiteX6" fmla="*/ 848253 w 2357437"/>
                    <a:gd name="connsiteY6" fmla="*/ 2365882 h 3140053"/>
                    <a:gd name="connsiteX7" fmla="*/ 451379 w 2357437"/>
                    <a:gd name="connsiteY7" fmla="*/ 2372761 h 3140053"/>
                    <a:gd name="connsiteX0" fmla="*/ 451379 w 2357437"/>
                    <a:gd name="connsiteY0" fmla="*/ 2429049 h 3196341"/>
                    <a:gd name="connsiteX1" fmla="*/ 1214966 w 2357437"/>
                    <a:gd name="connsiteY1" fmla="*/ 3196341 h 3196341"/>
                    <a:gd name="connsiteX2" fmla="*/ 2031471 w 2357437"/>
                    <a:gd name="connsiteY2" fmla="*/ 2414762 h 3196341"/>
                    <a:gd name="connsiteX3" fmla="*/ 1594379 w 2357437"/>
                    <a:gd name="connsiteY3" fmla="*/ 2419525 h 3196341"/>
                    <a:gd name="connsiteX4" fmla="*/ 2357437 w 2357437"/>
                    <a:gd name="connsiteY4" fmla="*/ 137229 h 3196341"/>
                    <a:gd name="connsiteX5" fmla="*/ 0 w 2357437"/>
                    <a:gd name="connsiteY5" fmla="*/ 197025 h 3196341"/>
                    <a:gd name="connsiteX6" fmla="*/ 848253 w 2357437"/>
                    <a:gd name="connsiteY6" fmla="*/ 2422170 h 3196341"/>
                    <a:gd name="connsiteX7" fmla="*/ 451379 w 2357437"/>
                    <a:gd name="connsiteY7" fmla="*/ 2429049 h 3196341"/>
                    <a:gd name="connsiteX0" fmla="*/ 446617 w 2352675"/>
                    <a:gd name="connsiteY0" fmla="*/ 2429049 h 3196341"/>
                    <a:gd name="connsiteX1" fmla="*/ 1210204 w 2352675"/>
                    <a:gd name="connsiteY1" fmla="*/ 3196341 h 3196341"/>
                    <a:gd name="connsiteX2" fmla="*/ 2026709 w 2352675"/>
                    <a:gd name="connsiteY2" fmla="*/ 2414762 h 3196341"/>
                    <a:gd name="connsiteX3" fmla="*/ 1589617 w 2352675"/>
                    <a:gd name="connsiteY3" fmla="*/ 2419525 h 3196341"/>
                    <a:gd name="connsiteX4" fmla="*/ 2352675 w 2352675"/>
                    <a:gd name="connsiteY4" fmla="*/ 137229 h 3196341"/>
                    <a:gd name="connsiteX5" fmla="*/ 0 w 2352675"/>
                    <a:gd name="connsiteY5" fmla="*/ 197025 h 3196341"/>
                    <a:gd name="connsiteX6" fmla="*/ 843491 w 2352675"/>
                    <a:gd name="connsiteY6" fmla="*/ 2422170 h 3196341"/>
                    <a:gd name="connsiteX7" fmla="*/ 446617 w 2352675"/>
                    <a:gd name="connsiteY7" fmla="*/ 2429049 h 3196341"/>
                    <a:gd name="connsiteX0" fmla="*/ 446617 w 2352675"/>
                    <a:gd name="connsiteY0" fmla="*/ 2413756 h 3181048"/>
                    <a:gd name="connsiteX1" fmla="*/ 1210204 w 2352675"/>
                    <a:gd name="connsiteY1" fmla="*/ 3181048 h 3181048"/>
                    <a:gd name="connsiteX2" fmla="*/ 2026709 w 2352675"/>
                    <a:gd name="connsiteY2" fmla="*/ 2399469 h 3181048"/>
                    <a:gd name="connsiteX3" fmla="*/ 1589617 w 2352675"/>
                    <a:gd name="connsiteY3" fmla="*/ 2404232 h 3181048"/>
                    <a:gd name="connsiteX4" fmla="*/ 2352675 w 2352675"/>
                    <a:gd name="connsiteY4" fmla="*/ 121936 h 3181048"/>
                    <a:gd name="connsiteX5" fmla="*/ 0 w 2352675"/>
                    <a:gd name="connsiteY5" fmla="*/ 181732 h 3181048"/>
                    <a:gd name="connsiteX6" fmla="*/ 843491 w 2352675"/>
                    <a:gd name="connsiteY6" fmla="*/ 2406877 h 3181048"/>
                    <a:gd name="connsiteX7" fmla="*/ 446617 w 2352675"/>
                    <a:gd name="connsiteY7" fmla="*/ 2413756 h 3181048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589617 w 2352675"/>
                    <a:gd name="connsiteY3" fmla="*/ 2410029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39938" h="3204160">
                      <a:moveTo>
                        <a:pt x="287867" y="2436868"/>
                      </a:moveTo>
                      <a:cubicBezTo>
                        <a:pt x="1020233" y="3180259"/>
                        <a:pt x="312913" y="2467031"/>
                        <a:pt x="1051454" y="3204160"/>
                      </a:cubicBezTo>
                      <a:cubicBezTo>
                        <a:pt x="1834444" y="2485552"/>
                        <a:pt x="1093524" y="3171969"/>
                        <a:pt x="1867959" y="2422581"/>
                      </a:cubicBezTo>
                      <a:cubicBezTo>
                        <a:pt x="1461294" y="2424081"/>
                        <a:pt x="1674989" y="2432282"/>
                        <a:pt x="1270529" y="2438456"/>
                      </a:cubicBezTo>
                      <a:cubicBezTo>
                        <a:pt x="2026533" y="158630"/>
                        <a:pt x="1299987" y="2355642"/>
                        <a:pt x="2039938" y="119648"/>
                      </a:cubicBezTo>
                      <a:cubicBezTo>
                        <a:pt x="1036813" y="-239921"/>
                        <a:pt x="1349551" y="335727"/>
                        <a:pt x="0" y="230244"/>
                      </a:cubicBezTo>
                      <a:cubicBezTo>
                        <a:pt x="818973" y="2409176"/>
                        <a:pt x="10231" y="252734"/>
                        <a:pt x="838729" y="2437927"/>
                      </a:cubicBezTo>
                      <a:cubicBezTo>
                        <a:pt x="490890" y="2441895"/>
                        <a:pt x="658813" y="2433252"/>
                        <a:pt x="287867" y="24368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9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F7B7FE88-F2AD-4CA4-BDEE-7132EF6F244E}"/>
                    </a:ext>
                  </a:extLst>
                </p:cNvPr>
                <p:cNvGrpSpPr/>
                <p:nvPr/>
              </p:nvGrpSpPr>
              <p:grpSpPr>
                <a:xfrm>
                  <a:off x="4618012" y="1262746"/>
                  <a:ext cx="1508434" cy="1290194"/>
                  <a:chOff x="9617305" y="2070222"/>
                  <a:chExt cx="3131686" cy="2678595"/>
                </a:xfrm>
              </p:grpSpPr>
              <p:pic>
                <p:nvPicPr>
                  <p:cNvPr id="146" name="图形 145">
                    <a:extLst>
                      <a:ext uri="{FF2B5EF4-FFF2-40B4-BE49-F238E27FC236}">
                        <a16:creationId xmlns:a16="http://schemas.microsoft.com/office/drawing/2014/main" id="{0F222296-967F-4D22-955C-F088F8E645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5">
                    <a:extLst>
                      <a:ext uri="{96DAC541-7B7A-43D3-8B79-37D633B846F1}">
                        <asvg:svgBlip xmlns:asvg="http://schemas.microsoft.com/office/drawing/2016/SVG/main" xmlns="" r:embed="rId6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718959" y="2106081"/>
                    <a:ext cx="927329" cy="982527"/>
                  </a:xfrm>
                  <a:prstGeom prst="rect">
                    <a:avLst/>
                  </a:prstGeom>
                </p:spPr>
              </p:pic>
              <p:sp>
                <p:nvSpPr>
                  <p:cNvPr id="147" name="矩形: 圆角 146">
                    <a:extLst>
                      <a:ext uri="{FF2B5EF4-FFF2-40B4-BE49-F238E27FC236}">
                        <a16:creationId xmlns:a16="http://schemas.microsoft.com/office/drawing/2014/main" id="{9B8DEE20-571D-465A-84CF-B0FC0C528238}"/>
                      </a:ext>
                    </a:extLst>
                  </p:cNvPr>
                  <p:cNvSpPr/>
                  <p:nvPr/>
                </p:nvSpPr>
                <p:spPr>
                  <a:xfrm>
                    <a:off x="9835835" y="2070222"/>
                    <a:ext cx="2703080" cy="2678595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1F24F955-550B-45BE-BE2C-BA31CF1BA47E}"/>
                      </a:ext>
                    </a:extLst>
                  </p:cNvPr>
                  <p:cNvSpPr txBox="1"/>
                  <p:nvPr/>
                </p:nvSpPr>
                <p:spPr>
                  <a:xfrm>
                    <a:off x="9773282" y="2990713"/>
                    <a:ext cx="2819735" cy="9584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Sematic Communication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CE52853B-D175-4366-AC86-C98AA5ADAB6D}"/>
                      </a:ext>
                    </a:extLst>
                  </p:cNvPr>
                  <p:cNvSpPr txBox="1"/>
                  <p:nvPr/>
                </p:nvSpPr>
                <p:spPr>
                  <a:xfrm>
                    <a:off x="9731248" y="3752141"/>
                    <a:ext cx="2903804" cy="5750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SzPct val="50000"/>
                    </a:pPr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Image Retrieval</a:t>
                    </a:r>
                  </a:p>
                </p:txBody>
              </p:sp>
              <p:sp>
                <p:nvSpPr>
                  <p:cNvPr id="781" name="文本框 780">
                    <a:extLst>
                      <a:ext uri="{FF2B5EF4-FFF2-40B4-BE49-F238E27FC236}">
                        <a16:creationId xmlns:a16="http://schemas.microsoft.com/office/drawing/2014/main" id="{8B10A7AF-AF24-4FD7-B7F9-83DD408B798E}"/>
                      </a:ext>
                    </a:extLst>
                  </p:cNvPr>
                  <p:cNvSpPr txBox="1"/>
                  <p:nvPr/>
                </p:nvSpPr>
                <p:spPr>
                  <a:xfrm>
                    <a:off x="9617305" y="4167298"/>
                    <a:ext cx="3131686" cy="5750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Tactile Recognition</a:t>
                    </a:r>
                  </a:p>
                </p:txBody>
              </p:sp>
            </p:grpSp>
            <p:cxnSp>
              <p:nvCxnSpPr>
                <p:cNvPr id="104" name="直接箭头连接符 103">
                  <a:extLst>
                    <a:ext uri="{FF2B5EF4-FFF2-40B4-BE49-F238E27FC236}">
                      <a16:creationId xmlns:a16="http://schemas.microsoft.com/office/drawing/2014/main" id="{C6820C07-8AAC-4601-9448-D75F7ED2AE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32179" y="1169764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5" name="图形 104">
                  <a:extLst>
                    <a:ext uri="{FF2B5EF4-FFF2-40B4-BE49-F238E27FC236}">
                      <a16:creationId xmlns:a16="http://schemas.microsoft.com/office/drawing/2014/main" id="{9D599261-97DF-4B16-9296-CFA1607326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:asvg="http://schemas.microsoft.com/office/drawing/2016/SVG/main" xmlns="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606" y="953014"/>
                  <a:ext cx="257078" cy="433501"/>
                </a:xfrm>
                <a:prstGeom prst="rect">
                  <a:avLst/>
                </a:prstGeom>
              </p:spPr>
            </p:pic>
            <p:sp>
              <p:nvSpPr>
                <p:cNvPr id="106" name="矩形: 圆角 105">
                  <a:extLst>
                    <a:ext uri="{FF2B5EF4-FFF2-40B4-BE49-F238E27FC236}">
                      <a16:creationId xmlns:a16="http://schemas.microsoft.com/office/drawing/2014/main" id="{3C9D9635-16E2-48EA-A304-7194C2C7CB7E}"/>
                    </a:ext>
                  </a:extLst>
                </p:cNvPr>
                <p:cNvSpPr/>
                <p:nvPr/>
              </p:nvSpPr>
              <p:spPr>
                <a:xfrm>
                  <a:off x="637228" y="909664"/>
                  <a:ext cx="953703" cy="520201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grpSp>
              <p:nvGrpSpPr>
                <p:cNvPr id="107" name="组合 106">
                  <a:extLst>
                    <a:ext uri="{FF2B5EF4-FFF2-40B4-BE49-F238E27FC236}">
                      <a16:creationId xmlns:a16="http://schemas.microsoft.com/office/drawing/2014/main" id="{4D76BF3A-208A-4F99-813D-F728AD19573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854785" y="966602"/>
                  <a:ext cx="401403" cy="406324"/>
                  <a:chOff x="2361390" y="1459488"/>
                  <a:chExt cx="1066931" cy="1075267"/>
                </a:xfrm>
              </p:grpSpPr>
              <p:grpSp>
                <p:nvGrpSpPr>
                  <p:cNvPr id="115" name="组合 114">
                    <a:extLst>
                      <a:ext uri="{FF2B5EF4-FFF2-40B4-BE49-F238E27FC236}">
                        <a16:creationId xmlns:a16="http://schemas.microsoft.com/office/drawing/2014/main" id="{13B4F64D-ADC1-4CFB-A463-531B3103ED6F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2465842" y="1573097"/>
                    <a:ext cx="846694" cy="848052"/>
                    <a:chOff x="7620139" y="4339067"/>
                    <a:chExt cx="939124" cy="940631"/>
                  </a:xfrm>
                </p:grpSpPr>
                <p:cxnSp>
                  <p:nvCxnSpPr>
                    <p:cNvPr id="117" name="直线连接符 200">
                      <a:extLst>
                        <a:ext uri="{FF2B5EF4-FFF2-40B4-BE49-F238E27FC236}">
                          <a16:creationId xmlns:a16="http://schemas.microsoft.com/office/drawing/2014/main" id="{03E415CC-86F3-4F27-91A8-58D5E48F64D8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0" idx="2"/>
                    </p:cNvCxnSpPr>
                    <p:nvPr/>
                  </p:nvCxnSpPr>
                  <p:spPr>
                    <a:xfrm flipH="1" flipV="1">
                      <a:off x="7713273" y="4893408"/>
                      <a:ext cx="239969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直线连接符 201">
                      <a:extLst>
                        <a:ext uri="{FF2B5EF4-FFF2-40B4-BE49-F238E27FC236}">
                          <a16:creationId xmlns:a16="http://schemas.microsoft.com/office/drawing/2014/main" id="{FC5B3AC7-7CF1-4138-9B07-F502FA63709C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1" idx="2"/>
                    </p:cNvCxnSpPr>
                    <p:nvPr/>
                  </p:nvCxnSpPr>
                  <p:spPr>
                    <a:xfrm flipV="1">
                      <a:off x="7953242" y="4893408"/>
                      <a:ext cx="1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直线连接符 202">
                      <a:extLst>
                        <a:ext uri="{FF2B5EF4-FFF2-40B4-BE49-F238E27FC236}">
                          <a16:creationId xmlns:a16="http://schemas.microsoft.com/office/drawing/2014/main" id="{A395A11F-6F92-49F0-BA95-A0C5568865FE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2" idx="2"/>
                    </p:cNvCxnSpPr>
                    <p:nvPr/>
                  </p:nvCxnSpPr>
                  <p:spPr>
                    <a:xfrm flipV="1">
                      <a:off x="7953242" y="4893408"/>
                      <a:ext cx="239970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直线连接符 204">
                      <a:extLst>
                        <a:ext uri="{FF2B5EF4-FFF2-40B4-BE49-F238E27FC236}">
                          <a16:creationId xmlns:a16="http://schemas.microsoft.com/office/drawing/2014/main" id="{E73FEA95-37DE-4676-917C-93D3E19D1342}"/>
                        </a:ext>
                      </a:extLst>
                    </p:cNvPr>
                    <p:cNvCxnSpPr>
                      <a:cxnSpLocks noChangeAspect="1"/>
                      <a:stCxn id="125" idx="6"/>
                      <a:endCxn id="132" idx="2"/>
                    </p:cNvCxnSpPr>
                    <p:nvPr/>
                  </p:nvCxnSpPr>
                  <p:spPr>
                    <a:xfrm flipH="1" flipV="1">
                      <a:off x="8193212" y="4893408"/>
                      <a:ext cx="32948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直线连接符 205">
                      <a:extLst>
                        <a:ext uri="{FF2B5EF4-FFF2-40B4-BE49-F238E27FC236}">
                          <a16:creationId xmlns:a16="http://schemas.microsoft.com/office/drawing/2014/main" id="{83169592-B555-4AF0-AF59-29D23022F9DC}"/>
                        </a:ext>
                      </a:extLst>
                    </p:cNvPr>
                    <p:cNvCxnSpPr>
                      <a:cxnSpLocks noChangeAspect="1"/>
                      <a:stCxn id="125" idx="6"/>
                      <a:endCxn id="130" idx="2"/>
                    </p:cNvCxnSpPr>
                    <p:nvPr/>
                  </p:nvCxnSpPr>
                  <p:spPr>
                    <a:xfrm flipH="1" flipV="1">
                      <a:off x="7713273" y="4893408"/>
                      <a:ext cx="51288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线连接符 206">
                      <a:extLst>
                        <a:ext uri="{FF2B5EF4-FFF2-40B4-BE49-F238E27FC236}">
                          <a16:creationId xmlns:a16="http://schemas.microsoft.com/office/drawing/2014/main" id="{68171214-0CE2-449B-A583-5C7BC3AF4525}"/>
                        </a:ext>
                      </a:extLst>
                    </p:cNvPr>
                    <p:cNvCxnSpPr>
                      <a:cxnSpLocks noChangeAspect="1"/>
                      <a:stCxn id="125" idx="6"/>
                      <a:endCxn id="131" idx="2"/>
                    </p:cNvCxnSpPr>
                    <p:nvPr/>
                  </p:nvCxnSpPr>
                  <p:spPr>
                    <a:xfrm flipH="1" flipV="1">
                      <a:off x="7953243" y="4893408"/>
                      <a:ext cx="27291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线连接符 208">
                      <a:extLst>
                        <a:ext uri="{FF2B5EF4-FFF2-40B4-BE49-F238E27FC236}">
                          <a16:creationId xmlns:a16="http://schemas.microsoft.com/office/drawing/2014/main" id="{62E0F4BA-BE74-44BC-B816-647082BAA4F7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3" idx="2"/>
                    </p:cNvCxnSpPr>
                    <p:nvPr/>
                  </p:nvCxnSpPr>
                  <p:spPr>
                    <a:xfrm flipV="1">
                      <a:off x="7953242" y="4893408"/>
                      <a:ext cx="512887" cy="200021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6D8D3052-6D81-4F8A-8E02-D2E47DB670E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8" y="5093430"/>
                      <a:ext cx="186268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E175D05D-5263-4111-8BFB-BF1AB082F5C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33026" y="5093431"/>
                      <a:ext cx="186267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126" name="直线连接符 208">
                      <a:extLst>
                        <a:ext uri="{FF2B5EF4-FFF2-40B4-BE49-F238E27FC236}">
                          <a16:creationId xmlns:a16="http://schemas.microsoft.com/office/drawing/2014/main" id="{FEF0487D-ECB3-460F-8849-A4F3E2A9A12D}"/>
                        </a:ext>
                      </a:extLst>
                    </p:cNvPr>
                    <p:cNvCxnSpPr>
                      <a:cxnSpLocks noChangeAspect="1"/>
                      <a:stCxn id="133" idx="2"/>
                      <a:endCxn id="125" idx="6"/>
                    </p:cNvCxnSpPr>
                    <p:nvPr/>
                  </p:nvCxnSpPr>
                  <p:spPr>
                    <a:xfrm flipH="1">
                      <a:off x="8226160" y="4893408"/>
                      <a:ext cx="239969" cy="20002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1CE1FC93-E477-4536-92B5-908EE5A695C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723646" y="4339068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3A90402A-C135-4575-B2E0-013425C2A71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996564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29" name="椭圆 128">
                      <a:extLst>
                        <a:ext uri="{FF2B5EF4-FFF2-40B4-BE49-F238E27FC236}">
                          <a16:creationId xmlns:a16="http://schemas.microsoft.com/office/drawing/2014/main" id="{D66DA821-8020-4ED2-A468-CA988E6CBB2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269486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0" name="椭圆 129">
                      <a:extLst>
                        <a:ext uri="{FF2B5EF4-FFF2-40B4-BE49-F238E27FC236}">
                          <a16:creationId xmlns:a16="http://schemas.microsoft.com/office/drawing/2014/main" id="{0E5342FD-B929-46B5-B05E-64D09B9C0C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620140" y="4707140"/>
                      <a:ext cx="186267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1" name="椭圆 130">
                      <a:extLst>
                        <a:ext uri="{FF2B5EF4-FFF2-40B4-BE49-F238E27FC236}">
                          <a16:creationId xmlns:a16="http://schemas.microsoft.com/office/drawing/2014/main" id="{AC56265D-2650-4E3C-A59F-5F6EC36115A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9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2" name="椭圆 131">
                      <a:extLst>
                        <a:ext uri="{FF2B5EF4-FFF2-40B4-BE49-F238E27FC236}">
                          <a16:creationId xmlns:a16="http://schemas.microsoft.com/office/drawing/2014/main" id="{2CFF68C1-6799-49A5-B159-0A39F0F417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00078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3" name="椭圆 132">
                      <a:extLst>
                        <a:ext uri="{FF2B5EF4-FFF2-40B4-BE49-F238E27FC236}">
                          <a16:creationId xmlns:a16="http://schemas.microsoft.com/office/drawing/2014/main" id="{A7725D67-AFA8-4480-B363-4192F34912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372994" y="4707140"/>
                      <a:ext cx="186269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134" name="直线连接符 200">
                      <a:extLst>
                        <a:ext uri="{FF2B5EF4-FFF2-40B4-BE49-F238E27FC236}">
                          <a16:creationId xmlns:a16="http://schemas.microsoft.com/office/drawing/2014/main" id="{626B34BB-1E08-4C9B-A52B-6CCCBE410D5C}"/>
                        </a:ext>
                      </a:extLst>
                    </p:cNvPr>
                    <p:cNvCxnSpPr>
                      <a:cxnSpLocks noChangeAspect="1"/>
                      <a:stCxn id="130" idx="6"/>
                      <a:endCxn id="127" idx="2"/>
                    </p:cNvCxnSpPr>
                    <p:nvPr/>
                  </p:nvCxnSpPr>
                  <p:spPr>
                    <a:xfrm flipV="1">
                      <a:off x="7713273" y="4525337"/>
                      <a:ext cx="103507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直线连接符 200">
                      <a:extLst>
                        <a:ext uri="{FF2B5EF4-FFF2-40B4-BE49-F238E27FC236}">
                          <a16:creationId xmlns:a16="http://schemas.microsoft.com/office/drawing/2014/main" id="{238B7EB5-C946-4222-B346-995EBA804804}"/>
                        </a:ext>
                      </a:extLst>
                    </p:cNvPr>
                    <p:cNvCxnSpPr>
                      <a:cxnSpLocks noChangeAspect="1"/>
                      <a:stCxn id="131" idx="6"/>
                      <a:endCxn id="127" idx="2"/>
                    </p:cNvCxnSpPr>
                    <p:nvPr/>
                  </p:nvCxnSpPr>
                  <p:spPr>
                    <a:xfrm flipH="1" flipV="1">
                      <a:off x="7816781" y="4525337"/>
                      <a:ext cx="136462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直线连接符 200">
                      <a:extLst>
                        <a:ext uri="{FF2B5EF4-FFF2-40B4-BE49-F238E27FC236}">
                          <a16:creationId xmlns:a16="http://schemas.microsoft.com/office/drawing/2014/main" id="{ACB79003-789C-42A0-840E-951B77BD3681}"/>
                        </a:ext>
                      </a:extLst>
                    </p:cNvPr>
                    <p:cNvCxnSpPr>
                      <a:cxnSpLocks noChangeAspect="1"/>
                      <a:stCxn id="132" idx="6"/>
                      <a:endCxn id="127" idx="2"/>
                    </p:cNvCxnSpPr>
                    <p:nvPr/>
                  </p:nvCxnSpPr>
                  <p:spPr>
                    <a:xfrm flipH="1" flipV="1">
                      <a:off x="7816781" y="4525337"/>
                      <a:ext cx="376431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直线连接符 200">
                      <a:extLst>
                        <a:ext uri="{FF2B5EF4-FFF2-40B4-BE49-F238E27FC236}">
                          <a16:creationId xmlns:a16="http://schemas.microsoft.com/office/drawing/2014/main" id="{622D1B56-45EA-47E6-A50D-302EA5A477DB}"/>
                        </a:ext>
                      </a:extLst>
                    </p:cNvPr>
                    <p:cNvCxnSpPr>
                      <a:cxnSpLocks noChangeAspect="1"/>
                      <a:stCxn id="130" idx="6"/>
                      <a:endCxn id="128" idx="2"/>
                    </p:cNvCxnSpPr>
                    <p:nvPr/>
                  </p:nvCxnSpPr>
                  <p:spPr>
                    <a:xfrm flipV="1">
                      <a:off x="7713273" y="4525336"/>
                      <a:ext cx="37642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直线连接符 200">
                      <a:extLst>
                        <a:ext uri="{FF2B5EF4-FFF2-40B4-BE49-F238E27FC236}">
                          <a16:creationId xmlns:a16="http://schemas.microsoft.com/office/drawing/2014/main" id="{AF7D5AE3-0CEA-4B58-87A3-164F3AA1BBD8}"/>
                        </a:ext>
                      </a:extLst>
                    </p:cNvPr>
                    <p:cNvCxnSpPr>
                      <a:cxnSpLocks noChangeAspect="1"/>
                      <a:stCxn id="131" idx="6"/>
                      <a:endCxn id="128" idx="2"/>
                    </p:cNvCxnSpPr>
                    <p:nvPr/>
                  </p:nvCxnSpPr>
                  <p:spPr>
                    <a:xfrm flipV="1">
                      <a:off x="7953243" y="4525336"/>
                      <a:ext cx="13645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直线连接符 200">
                      <a:extLst>
                        <a:ext uri="{FF2B5EF4-FFF2-40B4-BE49-F238E27FC236}">
                          <a16:creationId xmlns:a16="http://schemas.microsoft.com/office/drawing/2014/main" id="{1DEAF82A-C178-4FF3-BD38-78EC338B581E}"/>
                        </a:ext>
                      </a:extLst>
                    </p:cNvPr>
                    <p:cNvCxnSpPr>
                      <a:cxnSpLocks noChangeAspect="1"/>
                      <a:stCxn id="132" idx="6"/>
                      <a:endCxn id="128" idx="2"/>
                    </p:cNvCxnSpPr>
                    <p:nvPr/>
                  </p:nvCxnSpPr>
                  <p:spPr>
                    <a:xfrm flipH="1" flipV="1">
                      <a:off x="8089699" y="4525336"/>
                      <a:ext cx="103513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直线连接符 200">
                      <a:extLst>
                        <a:ext uri="{FF2B5EF4-FFF2-40B4-BE49-F238E27FC236}">
                          <a16:creationId xmlns:a16="http://schemas.microsoft.com/office/drawing/2014/main" id="{67D6E15C-3771-4D35-AF0D-DC529938A63F}"/>
                        </a:ext>
                      </a:extLst>
                    </p:cNvPr>
                    <p:cNvCxnSpPr>
                      <a:cxnSpLocks noChangeAspect="1"/>
                      <a:stCxn id="130" idx="6"/>
                      <a:endCxn id="129" idx="2"/>
                    </p:cNvCxnSpPr>
                    <p:nvPr/>
                  </p:nvCxnSpPr>
                  <p:spPr>
                    <a:xfrm flipV="1">
                      <a:off x="7713273" y="4525336"/>
                      <a:ext cx="64934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直线连接符 200">
                      <a:extLst>
                        <a:ext uri="{FF2B5EF4-FFF2-40B4-BE49-F238E27FC236}">
                          <a16:creationId xmlns:a16="http://schemas.microsoft.com/office/drawing/2014/main" id="{77A72AB5-76C7-48E5-8B86-3DFFC6EDCA8A}"/>
                        </a:ext>
                      </a:extLst>
                    </p:cNvPr>
                    <p:cNvCxnSpPr>
                      <a:cxnSpLocks noChangeAspect="1"/>
                      <a:stCxn id="131" idx="6"/>
                      <a:endCxn id="129" idx="2"/>
                    </p:cNvCxnSpPr>
                    <p:nvPr/>
                  </p:nvCxnSpPr>
                  <p:spPr>
                    <a:xfrm flipV="1">
                      <a:off x="7953243" y="4525336"/>
                      <a:ext cx="40937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直线连接符 200">
                      <a:extLst>
                        <a:ext uri="{FF2B5EF4-FFF2-40B4-BE49-F238E27FC236}">
                          <a16:creationId xmlns:a16="http://schemas.microsoft.com/office/drawing/2014/main" id="{92E7E38B-3AC2-412C-8FCF-294768396BF6}"/>
                        </a:ext>
                      </a:extLst>
                    </p:cNvPr>
                    <p:cNvCxnSpPr>
                      <a:cxnSpLocks noChangeAspect="1"/>
                      <a:stCxn id="132" idx="6"/>
                      <a:endCxn id="129" idx="2"/>
                    </p:cNvCxnSpPr>
                    <p:nvPr/>
                  </p:nvCxnSpPr>
                  <p:spPr>
                    <a:xfrm flipV="1">
                      <a:off x="8193212" y="4525336"/>
                      <a:ext cx="169409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直线连接符 200">
                      <a:extLst>
                        <a:ext uri="{FF2B5EF4-FFF2-40B4-BE49-F238E27FC236}">
                          <a16:creationId xmlns:a16="http://schemas.microsoft.com/office/drawing/2014/main" id="{78784D75-4F24-41D6-8B58-54F922CD5989}"/>
                        </a:ext>
                      </a:extLst>
                    </p:cNvPr>
                    <p:cNvCxnSpPr>
                      <a:cxnSpLocks noChangeAspect="1"/>
                      <a:stCxn id="133" idx="6"/>
                      <a:endCxn id="127" idx="2"/>
                    </p:cNvCxnSpPr>
                    <p:nvPr/>
                  </p:nvCxnSpPr>
                  <p:spPr>
                    <a:xfrm flipH="1" flipV="1">
                      <a:off x="7816781" y="4525337"/>
                      <a:ext cx="649348" cy="18180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直线连接符 200">
                      <a:extLst>
                        <a:ext uri="{FF2B5EF4-FFF2-40B4-BE49-F238E27FC236}">
                          <a16:creationId xmlns:a16="http://schemas.microsoft.com/office/drawing/2014/main" id="{33A43478-C958-4182-AA0B-ED2A70DF6218}"/>
                        </a:ext>
                      </a:extLst>
                    </p:cNvPr>
                    <p:cNvCxnSpPr>
                      <a:cxnSpLocks noChangeAspect="1"/>
                      <a:stCxn id="133" idx="6"/>
                      <a:endCxn id="128" idx="2"/>
                    </p:cNvCxnSpPr>
                    <p:nvPr/>
                  </p:nvCxnSpPr>
                  <p:spPr>
                    <a:xfrm flipH="1" flipV="1">
                      <a:off x="8089699" y="4525336"/>
                      <a:ext cx="376430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直线连接符 200">
                      <a:extLst>
                        <a:ext uri="{FF2B5EF4-FFF2-40B4-BE49-F238E27FC236}">
                          <a16:creationId xmlns:a16="http://schemas.microsoft.com/office/drawing/2014/main" id="{0E984839-CA2B-49FC-A491-84FBD17C17CC}"/>
                        </a:ext>
                      </a:extLst>
                    </p:cNvPr>
                    <p:cNvCxnSpPr>
                      <a:cxnSpLocks noChangeAspect="1"/>
                      <a:stCxn id="133" idx="6"/>
                      <a:endCxn id="129" idx="2"/>
                    </p:cNvCxnSpPr>
                    <p:nvPr/>
                  </p:nvCxnSpPr>
                  <p:spPr>
                    <a:xfrm flipH="1" flipV="1">
                      <a:off x="8362621" y="4525336"/>
                      <a:ext cx="103508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16" name="矩形: 圆角 115">
                    <a:extLst>
                      <a:ext uri="{FF2B5EF4-FFF2-40B4-BE49-F238E27FC236}">
                        <a16:creationId xmlns:a16="http://schemas.microsoft.com/office/drawing/2014/main" id="{08650130-8F6F-4E0C-8745-9ECB21EFAB55}"/>
                      </a:ext>
                    </a:extLst>
                  </p:cNvPr>
                  <p:cNvSpPr/>
                  <p:nvPr/>
                </p:nvSpPr>
                <p:spPr>
                  <a:xfrm>
                    <a:off x="2361390" y="1459488"/>
                    <a:ext cx="1066931" cy="1075267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</p:grpSp>
            <p:grpSp>
              <p:nvGrpSpPr>
                <p:cNvPr id="111" name="组合 110">
                  <a:extLst>
                    <a:ext uri="{FF2B5EF4-FFF2-40B4-BE49-F238E27FC236}">
                      <a16:creationId xmlns:a16="http://schemas.microsoft.com/office/drawing/2014/main" id="{88BA69AE-665B-4B44-B067-D13246534A6D}"/>
                    </a:ext>
                  </a:extLst>
                </p:cNvPr>
                <p:cNvGrpSpPr/>
                <p:nvPr/>
              </p:nvGrpSpPr>
              <p:grpSpPr>
                <a:xfrm>
                  <a:off x="921128" y="909872"/>
                  <a:ext cx="638315" cy="539263"/>
                  <a:chOff x="646635" y="1400275"/>
                  <a:chExt cx="1325217" cy="1119575"/>
                </a:xfrm>
              </p:grpSpPr>
              <p:pic>
                <p:nvPicPr>
                  <p:cNvPr id="113" name="图片 112">
                    <a:extLst>
                      <a:ext uri="{FF2B5EF4-FFF2-40B4-BE49-F238E27FC236}">
                        <a16:creationId xmlns:a16="http://schemas.microsoft.com/office/drawing/2014/main" id="{50D613FD-F73B-4155-9B5E-ECFA477E11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875316" y="1400275"/>
                    <a:ext cx="875412" cy="359999"/>
                  </a:xfrm>
                  <a:prstGeom prst="rect">
                    <a:avLst/>
                  </a:prstGeom>
                </p:spPr>
              </p:pic>
              <p:sp>
                <p:nvSpPr>
                  <p:cNvPr id="114" name="矩形 113">
                    <a:extLst>
                      <a:ext uri="{FF2B5EF4-FFF2-40B4-BE49-F238E27FC236}">
                        <a16:creationId xmlns:a16="http://schemas.microsoft.com/office/drawing/2014/main" id="{CF044BB5-B190-4857-A13C-2F9B3BBEDC3A}"/>
                      </a:ext>
                    </a:extLst>
                  </p:cNvPr>
                  <p:cNvSpPr/>
                  <p:nvPr/>
                </p:nvSpPr>
                <p:spPr>
                  <a:xfrm>
                    <a:off x="646635" y="1561378"/>
                    <a:ext cx="1325217" cy="9584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Speech</a:t>
                    </a: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Signals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12" name="直接箭头连接符 111">
                  <a:extLst>
                    <a:ext uri="{FF2B5EF4-FFF2-40B4-BE49-F238E27FC236}">
                      <a16:creationId xmlns:a16="http://schemas.microsoft.com/office/drawing/2014/main" id="{133FC8F5-7433-4402-9789-301779185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24118" y="1169764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箭头连接符 21">
                  <a:extLst>
                    <a:ext uri="{FF2B5EF4-FFF2-40B4-BE49-F238E27FC236}">
                      <a16:creationId xmlns:a16="http://schemas.microsoft.com/office/drawing/2014/main" id="{8A7FA5DC-C6CD-496C-A97B-4B738C759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4657" y="2871211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3" name="图形 22">
                  <a:extLst>
                    <a:ext uri="{FF2B5EF4-FFF2-40B4-BE49-F238E27FC236}">
                      <a16:creationId xmlns:a16="http://schemas.microsoft.com/office/drawing/2014/main" id="{ED66178A-B5C2-48C2-AF7C-468352B03C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0">
                  <a:extLst>
                    <a:ext uri="{96DAC541-7B7A-43D3-8B79-37D633B846F1}">
                      <asvg:svgBlip xmlns:asvg="http://schemas.microsoft.com/office/drawing/2016/SVG/main" xmlns="" r:embed="rId7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9252" y="2670224"/>
                  <a:ext cx="203746" cy="433502"/>
                </a:xfrm>
                <a:prstGeom prst="rect">
                  <a:avLst/>
                </a:prstGeom>
              </p:spPr>
            </p:pic>
            <p:sp>
              <p:nvSpPr>
                <p:cNvPr id="24" name="矩形: 圆角 23">
                  <a:extLst>
                    <a:ext uri="{FF2B5EF4-FFF2-40B4-BE49-F238E27FC236}">
                      <a16:creationId xmlns:a16="http://schemas.microsoft.com/office/drawing/2014/main" id="{C7A5EDB7-731C-4D9E-8949-462B1854DBF2}"/>
                    </a:ext>
                  </a:extLst>
                </p:cNvPr>
                <p:cNvSpPr/>
                <p:nvPr/>
              </p:nvSpPr>
              <p:spPr>
                <a:xfrm>
                  <a:off x="645557" y="2611110"/>
                  <a:ext cx="982079" cy="520202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dirty="0"/>
                </a:p>
              </p:txBody>
            </p:sp>
            <p:cxnSp>
              <p:nvCxnSpPr>
                <p:cNvPr id="26" name="直接箭头连接符 25">
                  <a:extLst>
                    <a:ext uri="{FF2B5EF4-FFF2-40B4-BE49-F238E27FC236}">
                      <a16:creationId xmlns:a16="http://schemas.microsoft.com/office/drawing/2014/main" id="{0FC6C248-C966-4531-A0D7-89EA73C5F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6562" y="2871211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B81030E6-4ED7-4388-B581-BB9317CDC900}"/>
                    </a:ext>
                  </a:extLst>
                </p:cNvPr>
                <p:cNvGrpSpPr/>
                <p:nvPr/>
              </p:nvGrpSpPr>
              <p:grpSpPr>
                <a:xfrm>
                  <a:off x="781125" y="2599956"/>
                  <a:ext cx="922047" cy="557163"/>
                  <a:chOff x="338680" y="5642808"/>
                  <a:chExt cx="1914277" cy="1156736"/>
                </a:xfrm>
              </p:grpSpPr>
              <p:pic>
                <p:nvPicPr>
                  <p:cNvPr id="60" name="图片 59">
                    <a:extLst>
                      <a:ext uri="{FF2B5EF4-FFF2-40B4-BE49-F238E27FC236}">
                        <a16:creationId xmlns:a16="http://schemas.microsoft.com/office/drawing/2014/main" id="{7DFF9AD6-8D29-40F2-BF50-5EDB22F688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2" cstate="hq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1875" y="5642808"/>
                    <a:ext cx="360840" cy="405805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 60">
                    <a:extLst>
                      <a:ext uri="{FF2B5EF4-FFF2-40B4-BE49-F238E27FC236}">
                        <a16:creationId xmlns:a16="http://schemas.microsoft.com/office/drawing/2014/main" id="{AA5F2FC8-48A9-438C-B9D0-EBA4158EB1F1}"/>
                      </a:ext>
                    </a:extLst>
                  </p:cNvPr>
                  <p:cNvSpPr/>
                  <p:nvPr/>
                </p:nvSpPr>
                <p:spPr>
                  <a:xfrm>
                    <a:off x="338680" y="5841073"/>
                    <a:ext cx="1914277" cy="958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Haptic</a:t>
                    </a: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Information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9" name="直线连接符 199">
                  <a:extLst>
                    <a:ext uri="{FF2B5EF4-FFF2-40B4-BE49-F238E27FC236}">
                      <a16:creationId xmlns:a16="http://schemas.microsoft.com/office/drawing/2014/main" id="{106410F9-D579-44BF-9639-E65D7B14B84F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962062" y="2837342"/>
                  <a:ext cx="72714" cy="677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线连接符 200">
                  <a:extLst>
                    <a:ext uri="{FF2B5EF4-FFF2-40B4-BE49-F238E27FC236}">
                      <a16:creationId xmlns:a16="http://schemas.microsoft.com/office/drawing/2014/main" id="{BC67DA07-4298-4103-AF43-88D73911DE67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962062" y="2840236"/>
                  <a:ext cx="72714" cy="6194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线连接符 201">
                  <a:extLst>
                    <a:ext uri="{FF2B5EF4-FFF2-40B4-BE49-F238E27FC236}">
                      <a16:creationId xmlns:a16="http://schemas.microsoft.com/office/drawing/2014/main" id="{2B15D838-4425-47B4-A442-921770DE796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962062" y="2775392"/>
                  <a:ext cx="72714" cy="1916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线连接符 203">
                  <a:extLst>
                    <a:ext uri="{FF2B5EF4-FFF2-40B4-BE49-F238E27FC236}">
                      <a16:creationId xmlns:a16="http://schemas.microsoft.com/office/drawing/2014/main" id="{F7FA62EB-1CF9-4569-BAB8-BDB5F931119F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962062" y="2775392"/>
                  <a:ext cx="72713" cy="1916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线连接符 205">
                  <a:extLst>
                    <a:ext uri="{FF2B5EF4-FFF2-40B4-BE49-F238E27FC236}">
                      <a16:creationId xmlns:a16="http://schemas.microsoft.com/office/drawing/2014/main" id="{3D16E1A0-0AEB-4EB4-ABE8-B15C58F1E866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962062" y="2840235"/>
                  <a:ext cx="72713" cy="61951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线连接符 206">
                  <a:extLst>
                    <a:ext uri="{FF2B5EF4-FFF2-40B4-BE49-F238E27FC236}">
                      <a16:creationId xmlns:a16="http://schemas.microsoft.com/office/drawing/2014/main" id="{06A88929-D99F-41DD-AB77-3E1589F5C2F0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962062" y="2837342"/>
                  <a:ext cx="72713" cy="677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线连接符 207">
                  <a:extLst>
                    <a:ext uri="{FF2B5EF4-FFF2-40B4-BE49-F238E27FC236}">
                      <a16:creationId xmlns:a16="http://schemas.microsoft.com/office/drawing/2014/main" id="{F8710808-77C5-4C47-AF20-D22C86E9E7F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 flipV="1">
                  <a:off x="2102342" y="2775392"/>
                  <a:ext cx="69796" cy="1916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线连接符 210">
                  <a:extLst>
                    <a:ext uri="{FF2B5EF4-FFF2-40B4-BE49-F238E27FC236}">
                      <a16:creationId xmlns:a16="http://schemas.microsoft.com/office/drawing/2014/main" id="{52C4A21A-FD17-44A2-866D-B0A88598CA4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2102343" y="2837342"/>
                  <a:ext cx="69796" cy="677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3" name="组合 712">
                  <a:extLst>
                    <a:ext uri="{FF2B5EF4-FFF2-40B4-BE49-F238E27FC236}">
                      <a16:creationId xmlns:a16="http://schemas.microsoft.com/office/drawing/2014/main" id="{EE666725-0EB9-4F26-84E5-A230F948B3E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860171" y="2668049"/>
                  <a:ext cx="403175" cy="406324"/>
                  <a:chOff x="1447910" y="2325530"/>
                  <a:chExt cx="546381" cy="550650"/>
                </a:xfrm>
              </p:grpSpPr>
              <p:sp>
                <p:nvSpPr>
                  <p:cNvPr id="25" name="矩形: 圆角 24">
                    <a:extLst>
                      <a:ext uri="{FF2B5EF4-FFF2-40B4-BE49-F238E27FC236}">
                        <a16:creationId xmlns:a16="http://schemas.microsoft.com/office/drawing/2014/main" id="{A0B07738-7249-4144-B1CA-D80BBC1359CE}"/>
                      </a:ext>
                    </a:extLst>
                  </p:cNvPr>
                  <p:cNvSpPr/>
                  <p:nvPr/>
                </p:nvSpPr>
                <p:spPr>
                  <a:xfrm>
                    <a:off x="1447910" y="2325530"/>
                    <a:ext cx="546381" cy="55065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grpSp>
                <p:nvGrpSpPr>
                  <p:cNvPr id="37" name="组合 36">
                    <a:extLst>
                      <a:ext uri="{FF2B5EF4-FFF2-40B4-BE49-F238E27FC236}">
                        <a16:creationId xmlns:a16="http://schemas.microsoft.com/office/drawing/2014/main" id="{C5C8F76C-45F3-476D-8BB1-7EBAFD7D07A9}"/>
                      </a:ext>
                    </a:extLst>
                  </p:cNvPr>
                  <p:cNvGrpSpPr/>
                  <p:nvPr/>
                </p:nvGrpSpPr>
                <p:grpSpPr>
                  <a:xfrm>
                    <a:off x="1494425" y="2379317"/>
                    <a:ext cx="467829" cy="443075"/>
                    <a:chOff x="2674213" y="4724409"/>
                    <a:chExt cx="846612" cy="801818"/>
                  </a:xfrm>
                </p:grpSpPr>
                <p:grpSp>
                  <p:nvGrpSpPr>
                    <p:cNvPr id="50" name="组合 49">
                      <a:extLst>
                        <a:ext uri="{FF2B5EF4-FFF2-40B4-BE49-F238E27FC236}">
                          <a16:creationId xmlns:a16="http://schemas.microsoft.com/office/drawing/2014/main" id="{A656BE6A-49A5-49C8-8C54-65C676073C9F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522284" y="5042463"/>
                      <a:ext cx="469565" cy="165708"/>
                      <a:chOff x="1557241" y="4757669"/>
                      <a:chExt cx="2212989" cy="780952"/>
                    </a:xfrm>
                  </p:grpSpPr>
                  <p:sp>
                    <p:nvSpPr>
                      <p:cNvPr id="58" name="椭圆 57">
                        <a:extLst>
                          <a:ext uri="{FF2B5EF4-FFF2-40B4-BE49-F238E27FC236}">
                            <a16:creationId xmlns:a16="http://schemas.microsoft.com/office/drawing/2014/main" id="{00126BCC-495A-4C94-A064-6AB9BB0EC4B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557243" y="4757680"/>
                        <a:ext cx="780939" cy="780943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9" name="椭圆 58">
                        <a:extLst>
                          <a:ext uri="{FF2B5EF4-FFF2-40B4-BE49-F238E27FC236}">
                            <a16:creationId xmlns:a16="http://schemas.microsoft.com/office/drawing/2014/main" id="{45FD720F-3C06-48DB-ABD5-1E621AB0F62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2989294" y="4757662"/>
                        <a:ext cx="780930" cy="780943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grpSp>
                  <p:nvGrpSpPr>
                    <p:cNvPr id="51" name="组合 50">
                      <a:extLst>
                        <a:ext uri="{FF2B5EF4-FFF2-40B4-BE49-F238E27FC236}">
                          <a16:creationId xmlns:a16="http://schemas.microsoft.com/office/drawing/2014/main" id="{9B8A6166-CD20-419F-811E-58E213AE42A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700188" y="5042465"/>
                      <a:ext cx="801818" cy="165705"/>
                      <a:chOff x="698126" y="2695077"/>
                      <a:chExt cx="3778827" cy="780943"/>
                    </a:xfrm>
                  </p:grpSpPr>
                  <p:sp>
                    <p:nvSpPr>
                      <p:cNvPr id="55" name="椭圆 54">
                        <a:extLst>
                          <a:ext uri="{FF2B5EF4-FFF2-40B4-BE49-F238E27FC236}">
                            <a16:creationId xmlns:a16="http://schemas.microsoft.com/office/drawing/2014/main" id="{75BF3DFF-A024-4098-9F66-FB9FFFBC391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698128" y="2695075"/>
                        <a:ext cx="780936" cy="780939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6" name="椭圆 55">
                        <a:extLst>
                          <a:ext uri="{FF2B5EF4-FFF2-40B4-BE49-F238E27FC236}">
                            <a16:creationId xmlns:a16="http://schemas.microsoft.com/office/drawing/2014/main" id="{9C5D2FA4-7712-4F03-A562-1E81C8B4AA6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2197066" y="2695075"/>
                        <a:ext cx="780931" cy="780939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7" name="椭圆 56">
                        <a:extLst>
                          <a:ext uri="{FF2B5EF4-FFF2-40B4-BE49-F238E27FC236}">
                            <a16:creationId xmlns:a16="http://schemas.microsoft.com/office/drawing/2014/main" id="{F50D4FA5-C812-4C8F-9FF4-78007E1DF57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3696015" y="2695081"/>
                        <a:ext cx="780938" cy="780939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 dirty="0"/>
                      </a:p>
                    </p:txBody>
                  </p:sp>
                </p:grpSp>
                <p:grpSp>
                  <p:nvGrpSpPr>
                    <p:cNvPr id="52" name="组合 51">
                      <a:extLst>
                        <a:ext uri="{FF2B5EF4-FFF2-40B4-BE49-F238E27FC236}">
                          <a16:creationId xmlns:a16="http://schemas.microsoft.com/office/drawing/2014/main" id="{3D7B2F54-F756-4D17-AE6E-A3B1A61F56A0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3203189" y="5042465"/>
                      <a:ext cx="469567" cy="165705"/>
                      <a:chOff x="1557242" y="920571"/>
                      <a:chExt cx="2212991" cy="780941"/>
                    </a:xfrm>
                  </p:grpSpPr>
                  <p:sp>
                    <p:nvSpPr>
                      <p:cNvPr id="53" name="椭圆 52">
                        <a:extLst>
                          <a:ext uri="{FF2B5EF4-FFF2-40B4-BE49-F238E27FC236}">
                            <a16:creationId xmlns:a16="http://schemas.microsoft.com/office/drawing/2014/main" id="{AFC2CAA9-4293-476F-BBCB-5550AA76965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2989294" y="920574"/>
                        <a:ext cx="780937" cy="780940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4" name="椭圆 53">
                        <a:extLst>
                          <a:ext uri="{FF2B5EF4-FFF2-40B4-BE49-F238E27FC236}">
                            <a16:creationId xmlns:a16="http://schemas.microsoft.com/office/drawing/2014/main" id="{FD4FBF56-555A-4463-9584-403D2569A1D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557242" y="920571"/>
                        <a:ext cx="780939" cy="780939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</p:grpSp>
            </p:grpSp>
            <p:cxnSp>
              <p:nvCxnSpPr>
                <p:cNvPr id="38" name="直线连接符 210">
                  <a:extLst>
                    <a:ext uri="{FF2B5EF4-FFF2-40B4-BE49-F238E27FC236}">
                      <a16:creationId xmlns:a16="http://schemas.microsoft.com/office/drawing/2014/main" id="{F4D96762-50F2-40BB-A20C-DBB15C3F33A6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 flipV="1">
                  <a:off x="2102342" y="2840235"/>
                  <a:ext cx="69796" cy="61951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符 210">
                  <a:extLst>
                    <a:ext uri="{FF2B5EF4-FFF2-40B4-BE49-F238E27FC236}">
                      <a16:creationId xmlns:a16="http://schemas.microsoft.com/office/drawing/2014/main" id="{8DA6982A-3ED2-43AD-8754-A6E6E4A1867C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 flipV="1">
                  <a:off x="2102342" y="2837342"/>
                  <a:ext cx="69796" cy="677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符 210">
                  <a:extLst>
                    <a:ext uri="{FF2B5EF4-FFF2-40B4-BE49-F238E27FC236}">
                      <a16:creationId xmlns:a16="http://schemas.microsoft.com/office/drawing/2014/main" id="{FCC74507-958D-4F93-A8EE-ADA55D6AE98E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2102343" y="2775392"/>
                  <a:ext cx="69796" cy="1916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符 210">
                  <a:extLst>
                    <a:ext uri="{FF2B5EF4-FFF2-40B4-BE49-F238E27FC236}">
                      <a16:creationId xmlns:a16="http://schemas.microsoft.com/office/drawing/2014/main" id="{4EAA262A-B4F6-488F-ACF0-465F445DA5D7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2102342" y="2840236"/>
                  <a:ext cx="69796" cy="61950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4" name="组合 713">
                  <a:extLst>
                    <a:ext uri="{FF2B5EF4-FFF2-40B4-BE49-F238E27FC236}">
                      <a16:creationId xmlns:a16="http://schemas.microsoft.com/office/drawing/2014/main" id="{A20CF945-BC71-438E-A10A-9A2C39863966}"/>
                    </a:ext>
                  </a:extLst>
                </p:cNvPr>
                <p:cNvGrpSpPr/>
                <p:nvPr/>
              </p:nvGrpSpPr>
              <p:grpSpPr>
                <a:xfrm>
                  <a:off x="2531173" y="2712256"/>
                  <a:ext cx="448608" cy="317911"/>
                  <a:chOff x="2266679" y="2407280"/>
                  <a:chExt cx="476956" cy="338000"/>
                </a:xfrm>
              </p:grpSpPr>
              <p:sp>
                <p:nvSpPr>
                  <p:cNvPr id="27" name="矩形: 圆角 26">
                    <a:extLst>
                      <a:ext uri="{FF2B5EF4-FFF2-40B4-BE49-F238E27FC236}">
                        <a16:creationId xmlns:a16="http://schemas.microsoft.com/office/drawing/2014/main" id="{E6B5C779-CB25-4123-A36F-AEF1A54B11CF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42" name="图片 41">
                    <a:extLst>
                      <a:ext uri="{FF2B5EF4-FFF2-40B4-BE49-F238E27FC236}">
                        <a16:creationId xmlns:a16="http://schemas.microsoft.com/office/drawing/2014/main" id="{11A2AEC1-68E9-4838-AFE8-B11E8EAF43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43" name="图片 42">
                    <a:extLst>
                      <a:ext uri="{FF2B5EF4-FFF2-40B4-BE49-F238E27FC236}">
                        <a16:creationId xmlns:a16="http://schemas.microsoft.com/office/drawing/2014/main" id="{397890BA-3245-4F87-9AF4-7DACC7FD03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4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5" name="任意多边形: 形状 44">
                  <a:extLst>
                    <a:ext uri="{FF2B5EF4-FFF2-40B4-BE49-F238E27FC236}">
                      <a16:creationId xmlns:a16="http://schemas.microsoft.com/office/drawing/2014/main" id="{5A3880C8-57AA-4A58-AFF6-DFF2BE025FA9}"/>
                    </a:ext>
                  </a:extLst>
                </p:cNvPr>
                <p:cNvSpPr/>
                <p:nvPr/>
              </p:nvSpPr>
              <p:spPr>
                <a:xfrm>
                  <a:off x="3061775" y="1657481"/>
                  <a:ext cx="279662" cy="212222"/>
                </a:xfrm>
                <a:custGeom>
                  <a:avLst/>
                  <a:gdLst>
                    <a:gd name="connsiteX0" fmla="*/ 0 w 7291654"/>
                    <a:gd name="connsiteY0" fmla="*/ 3300142 h 5532920"/>
                    <a:gd name="connsiteX1" fmla="*/ 149130 w 7291654"/>
                    <a:gd name="connsiteY1" fmla="*/ 3162785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149130 w 7291654"/>
                    <a:gd name="connsiteY1" fmla="*/ 3162785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687"/>
                    <a:gd name="connsiteX1" fmla="*/ 211042 w 7291654"/>
                    <a:gd name="connsiteY1" fmla="*/ 2848460 h 5532687"/>
                    <a:gd name="connsiteX2" fmla="*/ 490558 w 7291654"/>
                    <a:gd name="connsiteY2" fmla="*/ 549093 h 5532687"/>
                    <a:gd name="connsiteX3" fmla="*/ 1106699 w 7291654"/>
                    <a:gd name="connsiteY3" fmla="*/ 5529237 h 5532687"/>
                    <a:gd name="connsiteX4" fmla="*/ 1750311 w 7291654"/>
                    <a:gd name="connsiteY4" fmla="*/ 1353608 h 5532687"/>
                    <a:gd name="connsiteX5" fmla="*/ 2170229 w 7291654"/>
                    <a:gd name="connsiteY5" fmla="*/ 2562342 h 5532687"/>
                    <a:gd name="connsiteX6" fmla="*/ 2578373 w 7291654"/>
                    <a:gd name="connsiteY6" fmla="*/ 1852015 h 5532687"/>
                    <a:gd name="connsiteX7" fmla="*/ 3135647 w 7291654"/>
                    <a:gd name="connsiteY7" fmla="*/ 5026906 h 5532687"/>
                    <a:gd name="connsiteX8" fmla="*/ 3732165 w 7291654"/>
                    <a:gd name="connsiteY8" fmla="*/ 7517 h 5532687"/>
                    <a:gd name="connsiteX9" fmla="*/ 4246270 w 7291654"/>
                    <a:gd name="connsiteY9" fmla="*/ 3865264 h 5532687"/>
                    <a:gd name="connsiteX10" fmla="*/ 4681885 w 7291654"/>
                    <a:gd name="connsiteY10" fmla="*/ 2676152 h 5532687"/>
                    <a:gd name="connsiteX11" fmla="*/ 5093954 w 7291654"/>
                    <a:gd name="connsiteY11" fmla="*/ 4018318 h 5532687"/>
                    <a:gd name="connsiteX12" fmla="*/ 5670850 w 7291654"/>
                    <a:gd name="connsiteY12" fmla="*/ 152722 h 5532687"/>
                    <a:gd name="connsiteX13" fmla="*/ 6338009 w 7291654"/>
                    <a:gd name="connsiteY13" fmla="*/ 5062226 h 5532687"/>
                    <a:gd name="connsiteX14" fmla="*/ 6836416 w 7291654"/>
                    <a:gd name="connsiteY14" fmla="*/ 1934428 h 5532687"/>
                    <a:gd name="connsiteX15" fmla="*/ 7291654 w 7291654"/>
                    <a:gd name="connsiteY15" fmla="*/ 2797810 h 5532687"/>
                    <a:gd name="connsiteX0" fmla="*/ 0 w 7291654"/>
                    <a:gd name="connsiteY0" fmla="*/ 3300142 h 5533426"/>
                    <a:gd name="connsiteX1" fmla="*/ 211042 w 7291654"/>
                    <a:gd name="connsiteY1" fmla="*/ 2848460 h 5533426"/>
                    <a:gd name="connsiteX2" fmla="*/ 651424 w 7291654"/>
                    <a:gd name="connsiteY2" fmla="*/ 464426 h 5533426"/>
                    <a:gd name="connsiteX3" fmla="*/ 1106699 w 7291654"/>
                    <a:gd name="connsiteY3" fmla="*/ 5529237 h 5533426"/>
                    <a:gd name="connsiteX4" fmla="*/ 1750311 w 7291654"/>
                    <a:gd name="connsiteY4" fmla="*/ 1353608 h 5533426"/>
                    <a:gd name="connsiteX5" fmla="*/ 2170229 w 7291654"/>
                    <a:gd name="connsiteY5" fmla="*/ 2562342 h 5533426"/>
                    <a:gd name="connsiteX6" fmla="*/ 2578373 w 7291654"/>
                    <a:gd name="connsiteY6" fmla="*/ 1852015 h 5533426"/>
                    <a:gd name="connsiteX7" fmla="*/ 3135647 w 7291654"/>
                    <a:gd name="connsiteY7" fmla="*/ 5026906 h 5533426"/>
                    <a:gd name="connsiteX8" fmla="*/ 3732165 w 7291654"/>
                    <a:gd name="connsiteY8" fmla="*/ 7517 h 5533426"/>
                    <a:gd name="connsiteX9" fmla="*/ 4246270 w 7291654"/>
                    <a:gd name="connsiteY9" fmla="*/ 3865264 h 5533426"/>
                    <a:gd name="connsiteX10" fmla="*/ 4681885 w 7291654"/>
                    <a:gd name="connsiteY10" fmla="*/ 2676152 h 5533426"/>
                    <a:gd name="connsiteX11" fmla="*/ 5093954 w 7291654"/>
                    <a:gd name="connsiteY11" fmla="*/ 4018318 h 5533426"/>
                    <a:gd name="connsiteX12" fmla="*/ 5670850 w 7291654"/>
                    <a:gd name="connsiteY12" fmla="*/ 152722 h 5533426"/>
                    <a:gd name="connsiteX13" fmla="*/ 6338009 w 7291654"/>
                    <a:gd name="connsiteY13" fmla="*/ 5062226 h 5533426"/>
                    <a:gd name="connsiteX14" fmla="*/ 6836416 w 7291654"/>
                    <a:gd name="connsiteY14" fmla="*/ 1934428 h 5533426"/>
                    <a:gd name="connsiteX15" fmla="*/ 7291654 w 7291654"/>
                    <a:gd name="connsiteY15" fmla="*/ 2797810 h 5533426"/>
                    <a:gd name="connsiteX0" fmla="*/ 0 w 7291654"/>
                    <a:gd name="connsiteY0" fmla="*/ 3300142 h 5533154"/>
                    <a:gd name="connsiteX1" fmla="*/ 211042 w 7291654"/>
                    <a:gd name="connsiteY1" fmla="*/ 2848460 h 5533154"/>
                    <a:gd name="connsiteX2" fmla="*/ 651424 w 7291654"/>
                    <a:gd name="connsiteY2" fmla="*/ 464426 h 5533154"/>
                    <a:gd name="connsiteX3" fmla="*/ 1106699 w 7291654"/>
                    <a:gd name="connsiteY3" fmla="*/ 5529237 h 5533154"/>
                    <a:gd name="connsiteX4" fmla="*/ 1750311 w 7291654"/>
                    <a:gd name="connsiteY4" fmla="*/ 1353608 h 5533154"/>
                    <a:gd name="connsiteX5" fmla="*/ 2170229 w 7291654"/>
                    <a:gd name="connsiteY5" fmla="*/ 2562342 h 5533154"/>
                    <a:gd name="connsiteX6" fmla="*/ 2578373 w 7291654"/>
                    <a:gd name="connsiteY6" fmla="*/ 1852015 h 5533154"/>
                    <a:gd name="connsiteX7" fmla="*/ 3135647 w 7291654"/>
                    <a:gd name="connsiteY7" fmla="*/ 5026906 h 5533154"/>
                    <a:gd name="connsiteX8" fmla="*/ 3732165 w 7291654"/>
                    <a:gd name="connsiteY8" fmla="*/ 7517 h 5533154"/>
                    <a:gd name="connsiteX9" fmla="*/ 4246270 w 7291654"/>
                    <a:gd name="connsiteY9" fmla="*/ 3865264 h 5533154"/>
                    <a:gd name="connsiteX10" fmla="*/ 4681885 w 7291654"/>
                    <a:gd name="connsiteY10" fmla="*/ 2676152 h 5533154"/>
                    <a:gd name="connsiteX11" fmla="*/ 5093954 w 7291654"/>
                    <a:gd name="connsiteY11" fmla="*/ 4018318 h 5533154"/>
                    <a:gd name="connsiteX12" fmla="*/ 5670850 w 7291654"/>
                    <a:gd name="connsiteY12" fmla="*/ 152722 h 5533154"/>
                    <a:gd name="connsiteX13" fmla="*/ 6338009 w 7291654"/>
                    <a:gd name="connsiteY13" fmla="*/ 5062226 h 5533154"/>
                    <a:gd name="connsiteX14" fmla="*/ 6836416 w 7291654"/>
                    <a:gd name="connsiteY14" fmla="*/ 1934428 h 5533154"/>
                    <a:gd name="connsiteX15" fmla="*/ 7291654 w 7291654"/>
                    <a:gd name="connsiteY15" fmla="*/ 2797810 h 5533154"/>
                    <a:gd name="connsiteX0" fmla="*/ 0 w 7291654"/>
                    <a:gd name="connsiteY0" fmla="*/ 3300142 h 5533115"/>
                    <a:gd name="connsiteX1" fmla="*/ 211042 w 7291654"/>
                    <a:gd name="connsiteY1" fmla="*/ 2848460 h 5533115"/>
                    <a:gd name="connsiteX2" fmla="*/ 651424 w 7291654"/>
                    <a:gd name="connsiteY2" fmla="*/ 464426 h 5533115"/>
                    <a:gd name="connsiteX3" fmla="*/ 1106699 w 7291654"/>
                    <a:gd name="connsiteY3" fmla="*/ 5529237 h 5533115"/>
                    <a:gd name="connsiteX4" fmla="*/ 1750311 w 7291654"/>
                    <a:gd name="connsiteY4" fmla="*/ 1353608 h 5533115"/>
                    <a:gd name="connsiteX5" fmla="*/ 2170229 w 7291654"/>
                    <a:gd name="connsiteY5" fmla="*/ 2562342 h 5533115"/>
                    <a:gd name="connsiteX6" fmla="*/ 2578373 w 7291654"/>
                    <a:gd name="connsiteY6" fmla="*/ 1852015 h 5533115"/>
                    <a:gd name="connsiteX7" fmla="*/ 3135647 w 7291654"/>
                    <a:gd name="connsiteY7" fmla="*/ 5026906 h 5533115"/>
                    <a:gd name="connsiteX8" fmla="*/ 3732165 w 7291654"/>
                    <a:gd name="connsiteY8" fmla="*/ 7517 h 5533115"/>
                    <a:gd name="connsiteX9" fmla="*/ 4246270 w 7291654"/>
                    <a:gd name="connsiteY9" fmla="*/ 3865264 h 5533115"/>
                    <a:gd name="connsiteX10" fmla="*/ 4681885 w 7291654"/>
                    <a:gd name="connsiteY10" fmla="*/ 2676152 h 5533115"/>
                    <a:gd name="connsiteX11" fmla="*/ 5093954 w 7291654"/>
                    <a:gd name="connsiteY11" fmla="*/ 4018318 h 5533115"/>
                    <a:gd name="connsiteX12" fmla="*/ 5670850 w 7291654"/>
                    <a:gd name="connsiteY12" fmla="*/ 152722 h 5533115"/>
                    <a:gd name="connsiteX13" fmla="*/ 6338009 w 7291654"/>
                    <a:gd name="connsiteY13" fmla="*/ 5062226 h 5533115"/>
                    <a:gd name="connsiteX14" fmla="*/ 6836416 w 7291654"/>
                    <a:gd name="connsiteY14" fmla="*/ 1934428 h 5533115"/>
                    <a:gd name="connsiteX15" fmla="*/ 7291654 w 7291654"/>
                    <a:gd name="connsiteY15" fmla="*/ 2797810 h 5533115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578373 w 7291654"/>
                    <a:gd name="connsiteY6" fmla="*/ 18520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633406 w 7291654"/>
                    <a:gd name="connsiteY6" fmla="*/ 19282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633406 w 7291654"/>
                    <a:gd name="connsiteY6" fmla="*/ 19282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633406 w 7291654"/>
                    <a:gd name="connsiteY6" fmla="*/ 19282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021 h 5533298"/>
                    <a:gd name="connsiteX1" fmla="*/ 211042 w 7291654"/>
                    <a:gd name="connsiteY1" fmla="*/ 2848339 h 5533298"/>
                    <a:gd name="connsiteX2" fmla="*/ 651424 w 7291654"/>
                    <a:gd name="connsiteY2" fmla="*/ 464305 h 5533298"/>
                    <a:gd name="connsiteX3" fmla="*/ 1106699 w 7291654"/>
                    <a:gd name="connsiteY3" fmla="*/ 5529116 h 5533298"/>
                    <a:gd name="connsiteX4" fmla="*/ 1750311 w 7291654"/>
                    <a:gd name="connsiteY4" fmla="*/ 1353487 h 5533298"/>
                    <a:gd name="connsiteX5" fmla="*/ 2187163 w 7291654"/>
                    <a:gd name="connsiteY5" fmla="*/ 2604554 h 5533298"/>
                    <a:gd name="connsiteX6" fmla="*/ 2633406 w 7291654"/>
                    <a:gd name="connsiteY6" fmla="*/ 1928094 h 5533298"/>
                    <a:gd name="connsiteX7" fmla="*/ 3135647 w 7291654"/>
                    <a:gd name="connsiteY7" fmla="*/ 5026785 h 5533298"/>
                    <a:gd name="connsiteX8" fmla="*/ 3732165 w 7291654"/>
                    <a:gd name="connsiteY8" fmla="*/ 7396 h 5533298"/>
                    <a:gd name="connsiteX9" fmla="*/ 4246270 w 7291654"/>
                    <a:gd name="connsiteY9" fmla="*/ 3873610 h 5533298"/>
                    <a:gd name="connsiteX10" fmla="*/ 4681885 w 7291654"/>
                    <a:gd name="connsiteY10" fmla="*/ 2676031 h 5533298"/>
                    <a:gd name="connsiteX11" fmla="*/ 5093954 w 7291654"/>
                    <a:gd name="connsiteY11" fmla="*/ 4018197 h 5533298"/>
                    <a:gd name="connsiteX12" fmla="*/ 5670850 w 7291654"/>
                    <a:gd name="connsiteY12" fmla="*/ 152601 h 5533298"/>
                    <a:gd name="connsiteX13" fmla="*/ 6338009 w 7291654"/>
                    <a:gd name="connsiteY13" fmla="*/ 5062105 h 5533298"/>
                    <a:gd name="connsiteX14" fmla="*/ 6836416 w 7291654"/>
                    <a:gd name="connsiteY14" fmla="*/ 1934307 h 5533298"/>
                    <a:gd name="connsiteX15" fmla="*/ 7291654 w 7291654"/>
                    <a:gd name="connsiteY15" fmla="*/ 2797689 h 5533298"/>
                    <a:gd name="connsiteX0" fmla="*/ 0 w 7291654"/>
                    <a:gd name="connsiteY0" fmla="*/ 3300021 h 5533298"/>
                    <a:gd name="connsiteX1" fmla="*/ 211042 w 7291654"/>
                    <a:gd name="connsiteY1" fmla="*/ 2848339 h 5533298"/>
                    <a:gd name="connsiteX2" fmla="*/ 651424 w 7291654"/>
                    <a:gd name="connsiteY2" fmla="*/ 464305 h 5533298"/>
                    <a:gd name="connsiteX3" fmla="*/ 1106699 w 7291654"/>
                    <a:gd name="connsiteY3" fmla="*/ 5529116 h 5533298"/>
                    <a:gd name="connsiteX4" fmla="*/ 1750311 w 7291654"/>
                    <a:gd name="connsiteY4" fmla="*/ 1353487 h 5533298"/>
                    <a:gd name="connsiteX5" fmla="*/ 2187163 w 7291654"/>
                    <a:gd name="connsiteY5" fmla="*/ 2604554 h 5533298"/>
                    <a:gd name="connsiteX6" fmla="*/ 2633406 w 7291654"/>
                    <a:gd name="connsiteY6" fmla="*/ 1928094 h 5533298"/>
                    <a:gd name="connsiteX7" fmla="*/ 3135647 w 7291654"/>
                    <a:gd name="connsiteY7" fmla="*/ 5026785 h 5533298"/>
                    <a:gd name="connsiteX8" fmla="*/ 3732165 w 7291654"/>
                    <a:gd name="connsiteY8" fmla="*/ 7396 h 5533298"/>
                    <a:gd name="connsiteX9" fmla="*/ 4246270 w 7291654"/>
                    <a:gd name="connsiteY9" fmla="*/ 3873610 h 5533298"/>
                    <a:gd name="connsiteX10" fmla="*/ 4681885 w 7291654"/>
                    <a:gd name="connsiteY10" fmla="*/ 2676031 h 5533298"/>
                    <a:gd name="connsiteX11" fmla="*/ 5195554 w 7291654"/>
                    <a:gd name="connsiteY11" fmla="*/ 4035130 h 5533298"/>
                    <a:gd name="connsiteX12" fmla="*/ 5670850 w 7291654"/>
                    <a:gd name="connsiteY12" fmla="*/ 152601 h 5533298"/>
                    <a:gd name="connsiteX13" fmla="*/ 6338009 w 7291654"/>
                    <a:gd name="connsiteY13" fmla="*/ 5062105 h 5533298"/>
                    <a:gd name="connsiteX14" fmla="*/ 6836416 w 7291654"/>
                    <a:gd name="connsiteY14" fmla="*/ 1934307 h 5533298"/>
                    <a:gd name="connsiteX15" fmla="*/ 7291654 w 7291654"/>
                    <a:gd name="connsiteY15" fmla="*/ 2797689 h 5533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91654" h="5533298">
                      <a:moveTo>
                        <a:pt x="0" y="3300021"/>
                      </a:moveTo>
                      <a:cubicBezTo>
                        <a:pt x="122585" y="3219296"/>
                        <a:pt x="102471" y="3320958"/>
                        <a:pt x="211042" y="2848339"/>
                      </a:cubicBezTo>
                      <a:cubicBezTo>
                        <a:pt x="319613" y="2375720"/>
                        <a:pt x="502148" y="17509"/>
                        <a:pt x="651424" y="464305"/>
                      </a:cubicBezTo>
                      <a:cubicBezTo>
                        <a:pt x="800700" y="911101"/>
                        <a:pt x="923551" y="5380919"/>
                        <a:pt x="1106699" y="5529116"/>
                      </a:cubicBezTo>
                      <a:cubicBezTo>
                        <a:pt x="1289847" y="5677313"/>
                        <a:pt x="1570234" y="1840914"/>
                        <a:pt x="1750311" y="1353487"/>
                      </a:cubicBezTo>
                      <a:cubicBezTo>
                        <a:pt x="1930388" y="866060"/>
                        <a:pt x="2039981" y="2508786"/>
                        <a:pt x="2187163" y="2604554"/>
                      </a:cubicBezTo>
                      <a:cubicBezTo>
                        <a:pt x="2334345" y="2700322"/>
                        <a:pt x="2475325" y="1524389"/>
                        <a:pt x="2633406" y="1928094"/>
                      </a:cubicBezTo>
                      <a:cubicBezTo>
                        <a:pt x="2791487" y="2331799"/>
                        <a:pt x="2952521" y="5346901"/>
                        <a:pt x="3135647" y="5026785"/>
                      </a:cubicBezTo>
                      <a:cubicBezTo>
                        <a:pt x="3538906" y="4909868"/>
                        <a:pt x="3547061" y="199592"/>
                        <a:pt x="3732165" y="7396"/>
                      </a:cubicBezTo>
                      <a:cubicBezTo>
                        <a:pt x="3917269" y="-184800"/>
                        <a:pt x="4087983" y="3428838"/>
                        <a:pt x="4246270" y="3873610"/>
                      </a:cubicBezTo>
                      <a:cubicBezTo>
                        <a:pt x="4404557" y="4318383"/>
                        <a:pt x="4523671" y="2649111"/>
                        <a:pt x="4681885" y="2676031"/>
                      </a:cubicBezTo>
                      <a:cubicBezTo>
                        <a:pt x="4840099" y="2702951"/>
                        <a:pt x="5030727" y="4455702"/>
                        <a:pt x="5195554" y="4035130"/>
                      </a:cubicBezTo>
                      <a:cubicBezTo>
                        <a:pt x="5360382" y="3614558"/>
                        <a:pt x="5480441" y="-18562"/>
                        <a:pt x="5670850" y="152601"/>
                      </a:cubicBezTo>
                      <a:cubicBezTo>
                        <a:pt x="5861259" y="323764"/>
                        <a:pt x="6143748" y="4765154"/>
                        <a:pt x="6338009" y="5062105"/>
                      </a:cubicBezTo>
                      <a:cubicBezTo>
                        <a:pt x="6532270" y="5359056"/>
                        <a:pt x="6677475" y="2311710"/>
                        <a:pt x="6836416" y="1934307"/>
                      </a:cubicBezTo>
                      <a:cubicBezTo>
                        <a:pt x="6995357" y="1556904"/>
                        <a:pt x="7222976" y="2677993"/>
                        <a:pt x="7291654" y="2797689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7EA833E7-67E6-457A-B067-894648DBFA81}"/>
                    </a:ext>
                  </a:extLst>
                </p:cNvPr>
                <p:cNvGrpSpPr/>
                <p:nvPr/>
              </p:nvGrpSpPr>
              <p:grpSpPr>
                <a:xfrm>
                  <a:off x="658110" y="1681084"/>
                  <a:ext cx="2301749" cy="559394"/>
                  <a:chOff x="280408" y="1417654"/>
                  <a:chExt cx="2447199" cy="594743"/>
                </a:xfrm>
              </p:grpSpPr>
              <p:cxnSp>
                <p:nvCxnSpPr>
                  <p:cNvPr id="62" name="直接箭头连接符 61">
                    <a:extLst>
                      <a:ext uri="{FF2B5EF4-FFF2-40B4-BE49-F238E27FC236}">
                        <a16:creationId xmlns:a16="http://schemas.microsoft.com/office/drawing/2014/main" id="{1CBB5C61-1207-4DE3-AC04-4F8A758C76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29659" y="1694190"/>
                    <a:ext cx="184358" cy="0"/>
                  </a:xfrm>
                  <a:prstGeom prst="straightConnector1">
                    <a:avLst/>
                  </a:prstGeom>
                  <a:ln w="19050">
                    <a:gradFill flip="none" rotWithShape="1"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0" scaled="1"/>
                      <a:tileRect/>
                    </a:gradFill>
                    <a:prstDash val="dash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接箭头连接符 63">
                    <a:extLst>
                      <a:ext uri="{FF2B5EF4-FFF2-40B4-BE49-F238E27FC236}">
                        <a16:creationId xmlns:a16="http://schemas.microsoft.com/office/drawing/2014/main" id="{3C99A19A-DA8E-406A-91B9-5DB3B877F4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50254" y="1694190"/>
                    <a:ext cx="184358" cy="0"/>
                  </a:xfrm>
                  <a:prstGeom prst="straightConnector1">
                    <a:avLst/>
                  </a:prstGeom>
                  <a:ln w="19050">
                    <a:gradFill flip="none" rotWithShape="1"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0" scaled="1"/>
                      <a:tileRect/>
                    </a:gradFill>
                    <a:prstDash val="dash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矩形: 圆角 65">
                    <a:extLst>
                      <a:ext uri="{FF2B5EF4-FFF2-40B4-BE49-F238E27FC236}">
                        <a16:creationId xmlns:a16="http://schemas.microsoft.com/office/drawing/2014/main" id="{2102566C-5D06-4530-872E-181690778ABF}"/>
                      </a:ext>
                    </a:extLst>
                  </p:cNvPr>
                  <p:cNvSpPr/>
                  <p:nvPr/>
                </p:nvSpPr>
                <p:spPr>
                  <a:xfrm>
                    <a:off x="280408" y="1417654"/>
                    <a:ext cx="1013968" cy="553073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67" name="图形 66">
                    <a:extLst>
                      <a:ext uri="{FF2B5EF4-FFF2-40B4-BE49-F238E27FC236}">
                        <a16:creationId xmlns:a16="http://schemas.microsoft.com/office/drawing/2014/main" id="{B4FF7F1A-1ED2-4015-BD16-2AB7F14656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5">
                    <a:extLst>
                      <a:ext uri="{96DAC541-7B7A-43D3-8B79-37D633B846F1}">
                        <asvg:svgBlip xmlns:asvg="http://schemas.microsoft.com/office/drawing/2016/SVG/main" xmlns="" r:embed="rId7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6493" y="1498284"/>
                    <a:ext cx="338384" cy="391812"/>
                  </a:xfrm>
                  <a:prstGeom prst="rect">
                    <a:avLst/>
                  </a:prstGeom>
                </p:spPr>
              </p:pic>
              <p:grpSp>
                <p:nvGrpSpPr>
                  <p:cNvPr id="68" name="组合 67">
                    <a:extLst>
                      <a:ext uri="{FF2B5EF4-FFF2-40B4-BE49-F238E27FC236}">
                        <a16:creationId xmlns:a16="http://schemas.microsoft.com/office/drawing/2014/main" id="{9E522E10-A6C6-4B79-8F60-A03FE93B1B0A}"/>
                      </a:ext>
                    </a:extLst>
                  </p:cNvPr>
                  <p:cNvGrpSpPr/>
                  <p:nvPr/>
                </p:nvGrpSpPr>
                <p:grpSpPr>
                  <a:xfrm>
                    <a:off x="618345" y="1445950"/>
                    <a:ext cx="607070" cy="566447"/>
                    <a:chOff x="714442" y="3509299"/>
                    <a:chExt cx="1185437" cy="1106117"/>
                  </a:xfrm>
                </p:grpSpPr>
                <p:pic>
                  <p:nvPicPr>
                    <p:cNvPr id="102" name="图形 101">
                      <a:extLst>
                        <a:ext uri="{FF2B5EF4-FFF2-40B4-BE49-F238E27FC236}">
                          <a16:creationId xmlns:a16="http://schemas.microsoft.com/office/drawing/2014/main" id="{48327616-A8EF-4B10-BA9D-9489712BF8D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7">
                      <a:extLst>
                        <a:ext uri="{96DAC541-7B7A-43D3-8B79-37D633B846F1}">
                          <asvg:svgBlip xmlns:asvg="http://schemas.microsoft.com/office/drawing/2016/SVG/main" xmlns="" r:embed="rId7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06784" y="3509299"/>
                      <a:ext cx="185631" cy="3609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3" name="矩形 102">
                      <a:extLst>
                        <a:ext uri="{FF2B5EF4-FFF2-40B4-BE49-F238E27FC236}">
                          <a16:creationId xmlns:a16="http://schemas.microsoft.com/office/drawing/2014/main" id="{3F4F387F-A72C-4B2D-BD41-86E5C2276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442" y="3656944"/>
                      <a:ext cx="1185437" cy="95847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mage</a:t>
                      </a:r>
                      <a:endPara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712" name="组合 711">
                    <a:extLst>
                      <a:ext uri="{FF2B5EF4-FFF2-40B4-BE49-F238E27FC236}">
                        <a16:creationId xmlns:a16="http://schemas.microsoft.com/office/drawing/2014/main" id="{A7267357-27EA-45F3-A7CE-9844F20C799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557788" y="1478190"/>
                    <a:ext cx="428652" cy="432000"/>
                    <a:chOff x="1451307" y="1432232"/>
                    <a:chExt cx="546381" cy="550650"/>
                  </a:xfrm>
                </p:grpSpPr>
                <p:sp>
                  <p:nvSpPr>
                    <p:cNvPr id="63" name="矩形: 圆角 62">
                      <a:extLst>
                        <a:ext uri="{FF2B5EF4-FFF2-40B4-BE49-F238E27FC236}">
                          <a16:creationId xmlns:a16="http://schemas.microsoft.com/office/drawing/2014/main" id="{3C6A8A7C-412F-4421-B646-21B9FDDE7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1307" y="1432232"/>
                      <a:ext cx="546381" cy="550650"/>
                    </a:xfrm>
                    <a:prstGeom prst="roundRect">
                      <a:avLst/>
                    </a:prstGeom>
                    <a:noFill/>
                    <a:ln w="19050">
                      <a:gradFill flip="none" rotWithShape="1">
                        <a:gsLst>
                          <a:gs pos="0">
                            <a:schemeClr val="accent1"/>
                          </a:gs>
                          <a:gs pos="100000">
                            <a:schemeClr val="accent2"/>
                          </a:gs>
                        </a:gsLst>
                        <a:lin ang="0" scaled="1"/>
                        <a:tileRect/>
                      </a:gra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00"/>
                    </a:p>
                  </p:txBody>
                </p:sp>
                <p:grpSp>
                  <p:nvGrpSpPr>
                    <p:cNvPr id="69" name="组合 68">
                      <a:extLst>
                        <a:ext uri="{FF2B5EF4-FFF2-40B4-BE49-F238E27FC236}">
                          <a16:creationId xmlns:a16="http://schemas.microsoft.com/office/drawing/2014/main" id="{95EA2871-50A5-4833-84B7-474EF2483FC8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1490260" y="1512687"/>
                      <a:ext cx="483806" cy="389743"/>
                      <a:chOff x="6222559" y="2818417"/>
                      <a:chExt cx="1019663" cy="821418"/>
                    </a:xfrm>
                  </p:grpSpPr>
                  <p:cxnSp>
                    <p:nvCxnSpPr>
                      <p:cNvPr id="72" name="直线连接符 200">
                        <a:extLst>
                          <a:ext uri="{FF2B5EF4-FFF2-40B4-BE49-F238E27FC236}">
                            <a16:creationId xmlns:a16="http://schemas.microsoft.com/office/drawing/2014/main" id="{9CF7D636-B249-4C7E-8693-B80057069BBB}"/>
                          </a:ext>
                        </a:extLst>
                      </p:cNvPr>
                      <p:cNvCxnSpPr>
                        <a:cxnSpLocks noChangeAspect="1"/>
                        <a:stCxn id="95" idx="6"/>
                        <a:endCxn id="99" idx="2"/>
                      </p:cNvCxnSpPr>
                      <p:nvPr/>
                    </p:nvCxnSpPr>
                    <p:spPr>
                      <a:xfrm flipV="1">
                        <a:off x="6293694" y="3309620"/>
                        <a:ext cx="18154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" name="直线连接符 201">
                        <a:extLst>
                          <a:ext uri="{FF2B5EF4-FFF2-40B4-BE49-F238E27FC236}">
                            <a16:creationId xmlns:a16="http://schemas.microsoft.com/office/drawing/2014/main" id="{7BBC8232-39DD-4111-95D2-B40B4469067E}"/>
                          </a:ext>
                        </a:extLst>
                      </p:cNvPr>
                      <p:cNvCxnSpPr>
                        <a:cxnSpLocks noChangeAspect="1"/>
                        <a:stCxn id="95" idx="6"/>
                        <a:endCxn id="100" idx="2"/>
                      </p:cNvCxnSpPr>
                      <p:nvPr/>
                    </p:nvCxnSpPr>
                    <p:spPr>
                      <a:xfrm flipV="1">
                        <a:off x="6293694" y="3309620"/>
                        <a:ext cx="438696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4" name="直线连接符 202">
                        <a:extLst>
                          <a:ext uri="{FF2B5EF4-FFF2-40B4-BE49-F238E27FC236}">
                            <a16:creationId xmlns:a16="http://schemas.microsoft.com/office/drawing/2014/main" id="{305494CB-444A-4EEE-908D-C25ED7FCF638}"/>
                          </a:ext>
                        </a:extLst>
                      </p:cNvPr>
                      <p:cNvCxnSpPr>
                        <a:cxnSpLocks noChangeAspect="1"/>
                        <a:stCxn id="95" idx="6"/>
                        <a:endCxn id="101" idx="2"/>
                      </p:cNvCxnSpPr>
                      <p:nvPr/>
                    </p:nvCxnSpPr>
                    <p:spPr>
                      <a:xfrm flipV="1">
                        <a:off x="6293694" y="3309620"/>
                        <a:ext cx="695850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" name="直线连接符 204">
                        <a:extLst>
                          <a:ext uri="{FF2B5EF4-FFF2-40B4-BE49-F238E27FC236}">
                            <a16:creationId xmlns:a16="http://schemas.microsoft.com/office/drawing/2014/main" id="{5903C8C4-46D7-4D1A-B597-8FEA199E2D1F}"/>
                          </a:ext>
                        </a:extLst>
                      </p:cNvPr>
                      <p:cNvCxnSpPr>
                        <a:cxnSpLocks noChangeAspect="1"/>
                        <a:stCxn id="96" idx="6"/>
                        <a:endCxn id="101" idx="2"/>
                      </p:cNvCxnSpPr>
                      <p:nvPr/>
                    </p:nvCxnSpPr>
                    <p:spPr>
                      <a:xfrm flipV="1">
                        <a:off x="6586158" y="3309620"/>
                        <a:ext cx="403386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6" name="直线连接符 205">
                        <a:extLst>
                          <a:ext uri="{FF2B5EF4-FFF2-40B4-BE49-F238E27FC236}">
                            <a16:creationId xmlns:a16="http://schemas.microsoft.com/office/drawing/2014/main" id="{E7D4EAD7-9364-4BF2-8B54-8D18E6A33535}"/>
                          </a:ext>
                        </a:extLst>
                      </p:cNvPr>
                      <p:cNvCxnSpPr>
                        <a:cxnSpLocks noChangeAspect="1"/>
                        <a:stCxn id="96" idx="6"/>
                        <a:endCxn id="99" idx="2"/>
                      </p:cNvCxnSpPr>
                      <p:nvPr/>
                    </p:nvCxnSpPr>
                    <p:spPr>
                      <a:xfrm flipH="1" flipV="1">
                        <a:off x="6475236" y="3309620"/>
                        <a:ext cx="11092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7" name="直线连接符 206">
                        <a:extLst>
                          <a:ext uri="{FF2B5EF4-FFF2-40B4-BE49-F238E27FC236}">
                            <a16:creationId xmlns:a16="http://schemas.microsoft.com/office/drawing/2014/main" id="{77A3914F-8348-4D7D-81F2-6E5ABE3B3B7B}"/>
                          </a:ext>
                        </a:extLst>
                      </p:cNvPr>
                      <p:cNvCxnSpPr>
                        <a:cxnSpLocks noChangeAspect="1"/>
                        <a:stCxn id="96" idx="6"/>
                        <a:endCxn id="100" idx="2"/>
                      </p:cNvCxnSpPr>
                      <p:nvPr/>
                    </p:nvCxnSpPr>
                    <p:spPr>
                      <a:xfrm flipV="1">
                        <a:off x="6586158" y="3309620"/>
                        <a:ext cx="14623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直线连接符 208">
                        <a:extLst>
                          <a:ext uri="{FF2B5EF4-FFF2-40B4-BE49-F238E27FC236}">
                            <a16:creationId xmlns:a16="http://schemas.microsoft.com/office/drawing/2014/main" id="{93974289-0625-4702-A55F-59334EACE04D}"/>
                          </a:ext>
                        </a:extLst>
                      </p:cNvPr>
                      <p:cNvCxnSpPr>
                        <a:cxnSpLocks noChangeAspect="1"/>
                        <a:stCxn id="97" idx="6"/>
                        <a:endCxn id="101" idx="2"/>
                      </p:cNvCxnSpPr>
                      <p:nvPr/>
                    </p:nvCxnSpPr>
                    <p:spPr>
                      <a:xfrm flipV="1">
                        <a:off x="6878622" y="3309620"/>
                        <a:ext cx="11092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直线连接符 209">
                        <a:extLst>
                          <a:ext uri="{FF2B5EF4-FFF2-40B4-BE49-F238E27FC236}">
                            <a16:creationId xmlns:a16="http://schemas.microsoft.com/office/drawing/2014/main" id="{EBE4547A-B56A-4440-90F5-9B5919D88CA1}"/>
                          </a:ext>
                        </a:extLst>
                      </p:cNvPr>
                      <p:cNvCxnSpPr>
                        <a:cxnSpLocks noChangeAspect="1"/>
                        <a:stCxn id="98" idx="6"/>
                        <a:endCxn id="99" idx="2"/>
                      </p:cNvCxnSpPr>
                      <p:nvPr/>
                    </p:nvCxnSpPr>
                    <p:spPr>
                      <a:xfrm flipH="1" flipV="1">
                        <a:off x="6475236" y="3309620"/>
                        <a:ext cx="695849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直线连接符 210">
                        <a:extLst>
                          <a:ext uri="{FF2B5EF4-FFF2-40B4-BE49-F238E27FC236}">
                            <a16:creationId xmlns:a16="http://schemas.microsoft.com/office/drawing/2014/main" id="{A8A7A492-1AC9-4570-83B7-E1A5C54015D7}"/>
                          </a:ext>
                        </a:extLst>
                      </p:cNvPr>
                      <p:cNvCxnSpPr>
                        <a:cxnSpLocks noChangeAspect="1"/>
                        <a:stCxn id="97" idx="6"/>
                        <a:endCxn id="100" idx="2"/>
                      </p:cNvCxnSpPr>
                      <p:nvPr/>
                    </p:nvCxnSpPr>
                    <p:spPr>
                      <a:xfrm flipH="1" flipV="1">
                        <a:off x="6732390" y="3309620"/>
                        <a:ext cx="14623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1" name="组合 80">
                        <a:extLst>
                          <a:ext uri="{FF2B5EF4-FFF2-40B4-BE49-F238E27FC236}">
                            <a16:creationId xmlns:a16="http://schemas.microsoft.com/office/drawing/2014/main" id="{ADCF2A08-3FC5-43EE-B8D4-19B61A175B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04101" y="3167349"/>
                        <a:ext cx="656580" cy="142272"/>
                        <a:chOff x="11137101" y="3100673"/>
                        <a:chExt cx="3030432" cy="656652"/>
                      </a:xfrm>
                    </p:grpSpPr>
                    <p:sp>
                      <p:nvSpPr>
                        <p:cNvPr id="99" name="椭圆 98">
                          <a:extLst>
                            <a:ext uri="{FF2B5EF4-FFF2-40B4-BE49-F238E27FC236}">
                              <a16:creationId xmlns:a16="http://schemas.microsoft.com/office/drawing/2014/main" id="{F875A671-6B61-4A5E-9BD5-E12AFAC1337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1137103" y="3100674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A81A16"/>
                        </a:solidFill>
                        <a:ln w="3175">
                          <a:solidFill>
                            <a:srgbClr val="A81A1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100" name="椭圆 99">
                          <a:extLst>
                            <a:ext uri="{FF2B5EF4-FFF2-40B4-BE49-F238E27FC236}">
                              <a16:creationId xmlns:a16="http://schemas.microsoft.com/office/drawing/2014/main" id="{008C33A0-FACF-4A0A-AB4F-62B7B21AFE47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2323991" y="3100671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A81A16"/>
                        </a:solidFill>
                        <a:ln w="3175">
                          <a:solidFill>
                            <a:srgbClr val="A81A1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101" name="椭圆 100">
                          <a:extLst>
                            <a:ext uri="{FF2B5EF4-FFF2-40B4-BE49-F238E27FC236}">
                              <a16:creationId xmlns:a16="http://schemas.microsoft.com/office/drawing/2014/main" id="{67C0903E-671A-410C-8A0B-8949A352A60E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3510881" y="3100674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A81A16"/>
                        </a:solidFill>
                        <a:ln w="3175">
                          <a:solidFill>
                            <a:srgbClr val="A81A1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</p:grpSp>
                  <p:grpSp>
                    <p:nvGrpSpPr>
                      <p:cNvPr id="82" name="组合 81">
                        <a:extLst>
                          <a:ext uri="{FF2B5EF4-FFF2-40B4-BE49-F238E27FC236}">
                            <a16:creationId xmlns:a16="http://schemas.microsoft.com/office/drawing/2014/main" id="{D6E0C022-A1DE-43D6-A31E-45EEE829F9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2559" y="3497564"/>
                        <a:ext cx="1019663" cy="142271"/>
                        <a:chOff x="10271340" y="5064941"/>
                        <a:chExt cx="4706237" cy="656649"/>
                      </a:xfrm>
                    </p:grpSpPr>
                    <p:sp>
                      <p:nvSpPr>
                        <p:cNvPr id="95" name="椭圆 94">
                          <a:extLst>
                            <a:ext uri="{FF2B5EF4-FFF2-40B4-BE49-F238E27FC236}">
                              <a16:creationId xmlns:a16="http://schemas.microsoft.com/office/drawing/2014/main" id="{C711614F-6C96-454F-8AEB-8F967EF2A8C1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0271342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6" name="椭圆 95">
                          <a:extLst>
                            <a:ext uri="{FF2B5EF4-FFF2-40B4-BE49-F238E27FC236}">
                              <a16:creationId xmlns:a16="http://schemas.microsoft.com/office/drawing/2014/main" id="{30BC91BE-1997-4A40-BED9-78987003A74B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1621204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7" name="椭圆 96">
                          <a:extLst>
                            <a:ext uri="{FF2B5EF4-FFF2-40B4-BE49-F238E27FC236}">
                              <a16:creationId xmlns:a16="http://schemas.microsoft.com/office/drawing/2014/main" id="{10B11DC6-1FC9-4570-AE81-02345C4D5EDA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2971062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8" name="椭圆 97">
                          <a:extLst>
                            <a:ext uri="{FF2B5EF4-FFF2-40B4-BE49-F238E27FC236}">
                              <a16:creationId xmlns:a16="http://schemas.microsoft.com/office/drawing/2014/main" id="{8DB23BD5-9F36-47A5-BAB4-DEEF29F5471C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4320925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</p:grpSp>
                  <p:cxnSp>
                    <p:nvCxnSpPr>
                      <p:cNvPr id="83" name="直线连接符 208">
                        <a:extLst>
                          <a:ext uri="{FF2B5EF4-FFF2-40B4-BE49-F238E27FC236}">
                            <a16:creationId xmlns:a16="http://schemas.microsoft.com/office/drawing/2014/main" id="{FF925752-EFF8-4019-9ADA-B60BBDCA7F5E}"/>
                          </a:ext>
                        </a:extLst>
                      </p:cNvPr>
                      <p:cNvCxnSpPr>
                        <a:cxnSpLocks noChangeAspect="1"/>
                        <a:stCxn id="98" idx="6"/>
                        <a:endCxn id="101" idx="2"/>
                      </p:cNvCxnSpPr>
                      <p:nvPr/>
                    </p:nvCxnSpPr>
                    <p:spPr>
                      <a:xfrm flipH="1" flipV="1">
                        <a:off x="6989544" y="3309620"/>
                        <a:ext cx="181541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直线连接符 208">
                        <a:extLst>
                          <a:ext uri="{FF2B5EF4-FFF2-40B4-BE49-F238E27FC236}">
                            <a16:creationId xmlns:a16="http://schemas.microsoft.com/office/drawing/2014/main" id="{CA0BE471-D4A6-4F04-944F-FAFBEF2D979C}"/>
                          </a:ext>
                        </a:extLst>
                      </p:cNvPr>
                      <p:cNvCxnSpPr>
                        <a:cxnSpLocks noChangeAspect="1"/>
                        <a:stCxn id="97" idx="6"/>
                        <a:endCxn id="99" idx="2"/>
                      </p:cNvCxnSpPr>
                      <p:nvPr/>
                    </p:nvCxnSpPr>
                    <p:spPr>
                      <a:xfrm flipH="1" flipV="1">
                        <a:off x="6475236" y="3309620"/>
                        <a:ext cx="403386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直线连接符 208">
                        <a:extLst>
                          <a:ext uri="{FF2B5EF4-FFF2-40B4-BE49-F238E27FC236}">
                            <a16:creationId xmlns:a16="http://schemas.microsoft.com/office/drawing/2014/main" id="{EBE9096F-6EFB-43F8-A9FE-FC37FD1F3244}"/>
                          </a:ext>
                        </a:extLst>
                      </p:cNvPr>
                      <p:cNvCxnSpPr>
                        <a:cxnSpLocks noChangeAspect="1"/>
                        <a:stCxn id="98" idx="6"/>
                        <a:endCxn id="100" idx="2"/>
                      </p:cNvCxnSpPr>
                      <p:nvPr/>
                    </p:nvCxnSpPr>
                    <p:spPr>
                      <a:xfrm flipH="1" flipV="1">
                        <a:off x="6732390" y="3309620"/>
                        <a:ext cx="438695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6" name="组合 85">
                        <a:extLst>
                          <a:ext uri="{FF2B5EF4-FFF2-40B4-BE49-F238E27FC236}">
                            <a16:creationId xmlns:a16="http://schemas.microsoft.com/office/drawing/2014/main" id="{75F2822B-0BF6-4794-ABC9-C389D4FC28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37928" y="2818417"/>
                        <a:ext cx="388913" cy="146372"/>
                        <a:chOff x="11838407" y="1055621"/>
                        <a:chExt cx="1795024" cy="675575"/>
                      </a:xfrm>
                    </p:grpSpPr>
                    <p:sp>
                      <p:nvSpPr>
                        <p:cNvPr id="93" name="椭圆 92">
                          <a:extLst>
                            <a:ext uri="{FF2B5EF4-FFF2-40B4-BE49-F238E27FC236}">
                              <a16:creationId xmlns:a16="http://schemas.microsoft.com/office/drawing/2014/main" id="{046B9E09-A6AD-40F9-8FFF-20DCCA8F541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1838410" y="1055618"/>
                          <a:ext cx="656648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4" name="椭圆 93">
                          <a:extLst>
                            <a:ext uri="{FF2B5EF4-FFF2-40B4-BE49-F238E27FC236}">
                              <a16:creationId xmlns:a16="http://schemas.microsoft.com/office/drawing/2014/main" id="{22830B11-9D9C-439E-A25C-A6EFCF79FAC1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2976781" y="1074546"/>
                          <a:ext cx="656645" cy="656655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</p:grpSp>
                  <p:cxnSp>
                    <p:nvCxnSpPr>
                      <p:cNvPr id="87" name="直线连接符 200">
                        <a:extLst>
                          <a:ext uri="{FF2B5EF4-FFF2-40B4-BE49-F238E27FC236}">
                            <a16:creationId xmlns:a16="http://schemas.microsoft.com/office/drawing/2014/main" id="{AF567EB7-ECCF-49A1-9A26-4229E1B52121}"/>
                          </a:ext>
                        </a:extLst>
                      </p:cNvPr>
                      <p:cNvCxnSpPr>
                        <a:cxnSpLocks noChangeAspect="1"/>
                        <a:stCxn id="99" idx="6"/>
                        <a:endCxn id="93" idx="2"/>
                      </p:cNvCxnSpPr>
                      <p:nvPr/>
                    </p:nvCxnSpPr>
                    <p:spPr>
                      <a:xfrm flipV="1">
                        <a:off x="6475236" y="2960689"/>
                        <a:ext cx="133832" cy="2066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8" name="直线连接符 200">
                        <a:extLst>
                          <a:ext uri="{FF2B5EF4-FFF2-40B4-BE49-F238E27FC236}">
                            <a16:creationId xmlns:a16="http://schemas.microsoft.com/office/drawing/2014/main" id="{FB836A5E-908B-4EFE-9C65-200B5201C43A}"/>
                          </a:ext>
                        </a:extLst>
                      </p:cNvPr>
                      <p:cNvCxnSpPr>
                        <a:cxnSpLocks noChangeAspect="1"/>
                        <a:stCxn id="100" idx="6"/>
                        <a:endCxn id="93" idx="2"/>
                      </p:cNvCxnSpPr>
                      <p:nvPr/>
                    </p:nvCxnSpPr>
                    <p:spPr>
                      <a:xfrm flipH="1" flipV="1">
                        <a:off x="6609068" y="2960689"/>
                        <a:ext cx="123322" cy="2066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9" name="直线连接符 200">
                        <a:extLst>
                          <a:ext uri="{FF2B5EF4-FFF2-40B4-BE49-F238E27FC236}">
                            <a16:creationId xmlns:a16="http://schemas.microsoft.com/office/drawing/2014/main" id="{7EF9D4D7-141B-4228-A007-E5D6E4ABFCA6}"/>
                          </a:ext>
                        </a:extLst>
                      </p:cNvPr>
                      <p:cNvCxnSpPr>
                        <a:cxnSpLocks noChangeAspect="1"/>
                        <a:stCxn id="101" idx="6"/>
                        <a:endCxn id="93" idx="2"/>
                      </p:cNvCxnSpPr>
                      <p:nvPr/>
                    </p:nvCxnSpPr>
                    <p:spPr>
                      <a:xfrm flipH="1" flipV="1">
                        <a:off x="6609068" y="2960689"/>
                        <a:ext cx="380476" cy="2066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0" name="直线连接符 200">
                        <a:extLst>
                          <a:ext uri="{FF2B5EF4-FFF2-40B4-BE49-F238E27FC236}">
                            <a16:creationId xmlns:a16="http://schemas.microsoft.com/office/drawing/2014/main" id="{360872BD-4BCC-4ADF-9FAC-FC526A1706C3}"/>
                          </a:ext>
                        </a:extLst>
                      </p:cNvPr>
                      <p:cNvCxnSpPr>
                        <a:cxnSpLocks noChangeAspect="1"/>
                        <a:stCxn id="99" idx="6"/>
                        <a:endCxn id="94" idx="2"/>
                      </p:cNvCxnSpPr>
                      <p:nvPr/>
                    </p:nvCxnSpPr>
                    <p:spPr>
                      <a:xfrm flipV="1">
                        <a:off x="6475236" y="2964789"/>
                        <a:ext cx="380475" cy="2025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1" name="直线连接符 200">
                        <a:extLst>
                          <a:ext uri="{FF2B5EF4-FFF2-40B4-BE49-F238E27FC236}">
                            <a16:creationId xmlns:a16="http://schemas.microsoft.com/office/drawing/2014/main" id="{B22B361A-7541-44EC-BF87-41A16119E32F}"/>
                          </a:ext>
                        </a:extLst>
                      </p:cNvPr>
                      <p:cNvCxnSpPr>
                        <a:cxnSpLocks noChangeAspect="1"/>
                        <a:stCxn id="100" idx="6"/>
                        <a:endCxn id="94" idx="2"/>
                      </p:cNvCxnSpPr>
                      <p:nvPr/>
                    </p:nvCxnSpPr>
                    <p:spPr>
                      <a:xfrm flipV="1">
                        <a:off x="6732390" y="2964789"/>
                        <a:ext cx="123321" cy="2025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2" name="直线连接符 200">
                        <a:extLst>
                          <a:ext uri="{FF2B5EF4-FFF2-40B4-BE49-F238E27FC236}">
                            <a16:creationId xmlns:a16="http://schemas.microsoft.com/office/drawing/2014/main" id="{8EAE6DC2-71DC-4B52-AE4B-285F60BF770D}"/>
                          </a:ext>
                        </a:extLst>
                      </p:cNvPr>
                      <p:cNvCxnSpPr>
                        <a:cxnSpLocks noChangeAspect="1"/>
                        <a:stCxn id="101" idx="6"/>
                        <a:endCxn id="94" idx="2"/>
                      </p:cNvCxnSpPr>
                      <p:nvPr/>
                    </p:nvCxnSpPr>
                    <p:spPr>
                      <a:xfrm flipH="1" flipV="1">
                        <a:off x="6855711" y="2964789"/>
                        <a:ext cx="133833" cy="2025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715" name="组合 714">
                    <a:extLst>
                      <a:ext uri="{FF2B5EF4-FFF2-40B4-BE49-F238E27FC236}">
                        <a16:creationId xmlns:a16="http://schemas.microsoft.com/office/drawing/2014/main" id="{E1308EAA-2979-45BF-86DA-4964ACE8B5FC}"/>
                      </a:ext>
                    </a:extLst>
                  </p:cNvPr>
                  <p:cNvGrpSpPr/>
                  <p:nvPr/>
                </p:nvGrpSpPr>
                <p:grpSpPr>
                  <a:xfrm>
                    <a:off x="2250651" y="1525190"/>
                    <a:ext cx="476956" cy="338000"/>
                    <a:chOff x="2266679" y="2407280"/>
                    <a:chExt cx="476956" cy="338000"/>
                  </a:xfrm>
                </p:grpSpPr>
                <p:sp>
                  <p:nvSpPr>
                    <p:cNvPr id="716" name="矩形: 圆角 715">
                      <a:extLst>
                        <a:ext uri="{FF2B5EF4-FFF2-40B4-BE49-F238E27FC236}">
                          <a16:creationId xmlns:a16="http://schemas.microsoft.com/office/drawing/2014/main" id="{F24CD7D5-7819-42BD-99BA-F141848B81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6679" y="2407280"/>
                      <a:ext cx="476956" cy="338000"/>
                    </a:xfrm>
                    <a:prstGeom prst="roundRect">
                      <a:avLst/>
                    </a:prstGeom>
                    <a:noFill/>
                    <a:ln w="19050">
                      <a:gradFill flip="none" rotWithShape="1">
                        <a:gsLst>
                          <a:gs pos="0">
                            <a:schemeClr val="accent1"/>
                          </a:gs>
                          <a:gs pos="100000">
                            <a:schemeClr val="accent2"/>
                          </a:gs>
                        </a:gsLst>
                        <a:lin ang="0" scaled="1"/>
                        <a:tileRect/>
                      </a:gra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00"/>
                    </a:p>
                  </p:txBody>
                </p:sp>
                <p:pic>
                  <p:nvPicPr>
                    <p:cNvPr id="717" name="图片 716">
                      <a:extLst>
                        <a:ext uri="{FF2B5EF4-FFF2-40B4-BE49-F238E27FC236}">
                          <a16:creationId xmlns:a16="http://schemas.microsoft.com/office/drawing/2014/main" id="{083ECB17-0049-4562-A6E4-6DC69462AD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2280045" y="2438476"/>
                      <a:ext cx="305895" cy="27560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18" name="图片 717">
                      <a:extLst>
                        <a:ext uri="{FF2B5EF4-FFF2-40B4-BE49-F238E27FC236}">
                          <a16:creationId xmlns:a16="http://schemas.microsoft.com/office/drawing/2014/main" id="{FF056120-EE66-458A-B204-B177EA1262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4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400000">
                      <a:off x="2523553" y="2502754"/>
                      <a:ext cx="198953" cy="14705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719" name="组合 718">
                  <a:extLst>
                    <a:ext uri="{FF2B5EF4-FFF2-40B4-BE49-F238E27FC236}">
                      <a16:creationId xmlns:a16="http://schemas.microsoft.com/office/drawing/2014/main" id="{894B721B-267A-4B65-80BD-27DB83289674}"/>
                    </a:ext>
                  </a:extLst>
                </p:cNvPr>
                <p:cNvGrpSpPr/>
                <p:nvPr/>
              </p:nvGrpSpPr>
              <p:grpSpPr>
                <a:xfrm>
                  <a:off x="2535699" y="1010809"/>
                  <a:ext cx="448608" cy="317911"/>
                  <a:chOff x="2266679" y="2407280"/>
                  <a:chExt cx="476956" cy="338000"/>
                </a:xfrm>
              </p:grpSpPr>
              <p:sp>
                <p:nvSpPr>
                  <p:cNvPr id="720" name="矩形: 圆角 719">
                    <a:extLst>
                      <a:ext uri="{FF2B5EF4-FFF2-40B4-BE49-F238E27FC236}">
                        <a16:creationId xmlns:a16="http://schemas.microsoft.com/office/drawing/2014/main" id="{A538215A-722E-4CC3-B415-FC70B0D4617B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721" name="图片 720">
                    <a:extLst>
                      <a:ext uri="{FF2B5EF4-FFF2-40B4-BE49-F238E27FC236}">
                        <a16:creationId xmlns:a16="http://schemas.microsoft.com/office/drawing/2014/main" id="{896526D1-E6D4-4D93-8FC2-2D8E847F82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722" name="图片 721">
                    <a:extLst>
                      <a:ext uri="{FF2B5EF4-FFF2-40B4-BE49-F238E27FC236}">
                        <a16:creationId xmlns:a16="http://schemas.microsoft.com/office/drawing/2014/main" id="{B6EF704A-2D17-4508-938B-60623BCEC8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4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23" name="组合 722">
                  <a:extLst>
                    <a:ext uri="{FF2B5EF4-FFF2-40B4-BE49-F238E27FC236}">
                      <a16:creationId xmlns:a16="http://schemas.microsoft.com/office/drawing/2014/main" id="{EDCF8506-0067-428E-B1D1-1D1B6A42CD09}"/>
                    </a:ext>
                  </a:extLst>
                </p:cNvPr>
                <p:cNvGrpSpPr/>
                <p:nvPr/>
              </p:nvGrpSpPr>
              <p:grpSpPr>
                <a:xfrm rot="10800000">
                  <a:off x="3446261" y="1776345"/>
                  <a:ext cx="448608" cy="317911"/>
                  <a:chOff x="2266679" y="2407280"/>
                  <a:chExt cx="476956" cy="338000"/>
                </a:xfrm>
              </p:grpSpPr>
              <p:sp>
                <p:nvSpPr>
                  <p:cNvPr id="724" name="矩形: 圆角 723">
                    <a:extLst>
                      <a:ext uri="{FF2B5EF4-FFF2-40B4-BE49-F238E27FC236}">
                        <a16:creationId xmlns:a16="http://schemas.microsoft.com/office/drawing/2014/main" id="{21EB5B8F-EADF-4DAF-9FDE-0DBD389422D0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725" name="图片 724">
                    <a:extLst>
                      <a:ext uri="{FF2B5EF4-FFF2-40B4-BE49-F238E27FC236}">
                        <a16:creationId xmlns:a16="http://schemas.microsoft.com/office/drawing/2014/main" id="{BC1FE382-2293-498E-9702-2F3FE6ECF2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726" name="图片 725">
                    <a:extLst>
                      <a:ext uri="{FF2B5EF4-FFF2-40B4-BE49-F238E27FC236}">
                        <a16:creationId xmlns:a16="http://schemas.microsoft.com/office/drawing/2014/main" id="{728BFE20-D48C-4B54-8E60-C73CB6A1E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4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27" name="组合 726">
                  <a:extLst>
                    <a:ext uri="{FF2B5EF4-FFF2-40B4-BE49-F238E27FC236}">
                      <a16:creationId xmlns:a16="http://schemas.microsoft.com/office/drawing/2014/main" id="{B422BE1C-4B08-46A6-9D42-CDB2D9A8D0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4111186" y="1732138"/>
                  <a:ext cx="401403" cy="406324"/>
                  <a:chOff x="2361390" y="1459488"/>
                  <a:chExt cx="1066931" cy="1075267"/>
                </a:xfrm>
              </p:grpSpPr>
              <p:grpSp>
                <p:nvGrpSpPr>
                  <p:cNvPr id="728" name="组合 727">
                    <a:extLst>
                      <a:ext uri="{FF2B5EF4-FFF2-40B4-BE49-F238E27FC236}">
                        <a16:creationId xmlns:a16="http://schemas.microsoft.com/office/drawing/2014/main" id="{B320EC50-7D01-4270-A262-2E02A45C91D3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2465842" y="1573097"/>
                    <a:ext cx="846694" cy="848052"/>
                    <a:chOff x="7620139" y="4339067"/>
                    <a:chExt cx="939124" cy="940631"/>
                  </a:xfrm>
                </p:grpSpPr>
                <p:cxnSp>
                  <p:nvCxnSpPr>
                    <p:cNvPr id="730" name="直线连接符 200">
                      <a:extLst>
                        <a:ext uri="{FF2B5EF4-FFF2-40B4-BE49-F238E27FC236}">
                          <a16:creationId xmlns:a16="http://schemas.microsoft.com/office/drawing/2014/main" id="{51504E69-DFD4-4BFF-A786-28358AF81D60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3" idx="2"/>
                    </p:cNvCxnSpPr>
                    <p:nvPr/>
                  </p:nvCxnSpPr>
                  <p:spPr>
                    <a:xfrm flipH="1" flipV="1">
                      <a:off x="7713273" y="4893408"/>
                      <a:ext cx="239969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1" name="直线连接符 201">
                      <a:extLst>
                        <a:ext uri="{FF2B5EF4-FFF2-40B4-BE49-F238E27FC236}">
                          <a16:creationId xmlns:a16="http://schemas.microsoft.com/office/drawing/2014/main" id="{EE99CFD5-A58A-4850-8530-73D62266B821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4" idx="2"/>
                    </p:cNvCxnSpPr>
                    <p:nvPr/>
                  </p:nvCxnSpPr>
                  <p:spPr>
                    <a:xfrm flipV="1">
                      <a:off x="7953242" y="4893408"/>
                      <a:ext cx="1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2" name="直线连接符 202">
                      <a:extLst>
                        <a:ext uri="{FF2B5EF4-FFF2-40B4-BE49-F238E27FC236}">
                          <a16:creationId xmlns:a16="http://schemas.microsoft.com/office/drawing/2014/main" id="{7D24B334-673C-493A-82E3-701F81530148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5" idx="2"/>
                    </p:cNvCxnSpPr>
                    <p:nvPr/>
                  </p:nvCxnSpPr>
                  <p:spPr>
                    <a:xfrm flipV="1">
                      <a:off x="7953242" y="4893408"/>
                      <a:ext cx="239970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3" name="直线连接符 204">
                      <a:extLst>
                        <a:ext uri="{FF2B5EF4-FFF2-40B4-BE49-F238E27FC236}">
                          <a16:creationId xmlns:a16="http://schemas.microsoft.com/office/drawing/2014/main" id="{E16899A3-3186-4E25-B550-A6FCE95248DB}"/>
                        </a:ext>
                      </a:extLst>
                    </p:cNvPr>
                    <p:cNvCxnSpPr>
                      <a:cxnSpLocks noChangeAspect="1"/>
                      <a:stCxn id="738" idx="6"/>
                      <a:endCxn id="745" idx="2"/>
                    </p:cNvCxnSpPr>
                    <p:nvPr/>
                  </p:nvCxnSpPr>
                  <p:spPr>
                    <a:xfrm flipH="1" flipV="1">
                      <a:off x="8193212" y="4893408"/>
                      <a:ext cx="32948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4" name="直线连接符 205">
                      <a:extLst>
                        <a:ext uri="{FF2B5EF4-FFF2-40B4-BE49-F238E27FC236}">
                          <a16:creationId xmlns:a16="http://schemas.microsoft.com/office/drawing/2014/main" id="{E3F28226-AD7C-47DC-941D-9752A1D4F6F7}"/>
                        </a:ext>
                      </a:extLst>
                    </p:cNvPr>
                    <p:cNvCxnSpPr>
                      <a:cxnSpLocks noChangeAspect="1"/>
                      <a:stCxn id="738" idx="6"/>
                      <a:endCxn id="743" idx="2"/>
                    </p:cNvCxnSpPr>
                    <p:nvPr/>
                  </p:nvCxnSpPr>
                  <p:spPr>
                    <a:xfrm flipH="1" flipV="1">
                      <a:off x="7713273" y="4893408"/>
                      <a:ext cx="51288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5" name="直线连接符 206">
                      <a:extLst>
                        <a:ext uri="{FF2B5EF4-FFF2-40B4-BE49-F238E27FC236}">
                          <a16:creationId xmlns:a16="http://schemas.microsoft.com/office/drawing/2014/main" id="{2512FDED-9327-4A1C-853C-AC654AAB3361}"/>
                        </a:ext>
                      </a:extLst>
                    </p:cNvPr>
                    <p:cNvCxnSpPr>
                      <a:cxnSpLocks noChangeAspect="1"/>
                      <a:stCxn id="738" idx="6"/>
                      <a:endCxn id="744" idx="2"/>
                    </p:cNvCxnSpPr>
                    <p:nvPr/>
                  </p:nvCxnSpPr>
                  <p:spPr>
                    <a:xfrm flipH="1" flipV="1">
                      <a:off x="7953243" y="4893408"/>
                      <a:ext cx="27291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6" name="直线连接符 208">
                      <a:extLst>
                        <a:ext uri="{FF2B5EF4-FFF2-40B4-BE49-F238E27FC236}">
                          <a16:creationId xmlns:a16="http://schemas.microsoft.com/office/drawing/2014/main" id="{D7CB790A-3DB2-4BAA-9AAF-FF147F72C314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6" idx="2"/>
                    </p:cNvCxnSpPr>
                    <p:nvPr/>
                  </p:nvCxnSpPr>
                  <p:spPr>
                    <a:xfrm flipV="1">
                      <a:off x="7953242" y="4893408"/>
                      <a:ext cx="512887" cy="200021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37" name="椭圆 736">
                      <a:extLst>
                        <a:ext uri="{FF2B5EF4-FFF2-40B4-BE49-F238E27FC236}">
                          <a16:creationId xmlns:a16="http://schemas.microsoft.com/office/drawing/2014/main" id="{360EEEBA-FB8B-4198-A632-EDBC873F784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8" y="5093430"/>
                      <a:ext cx="186268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38" name="椭圆 737">
                      <a:extLst>
                        <a:ext uri="{FF2B5EF4-FFF2-40B4-BE49-F238E27FC236}">
                          <a16:creationId xmlns:a16="http://schemas.microsoft.com/office/drawing/2014/main" id="{B1CFFDB6-A3A2-4C6A-959D-3F4D697EBCD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33026" y="5093431"/>
                      <a:ext cx="186267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739" name="直线连接符 208">
                      <a:extLst>
                        <a:ext uri="{FF2B5EF4-FFF2-40B4-BE49-F238E27FC236}">
                          <a16:creationId xmlns:a16="http://schemas.microsoft.com/office/drawing/2014/main" id="{E3F844C7-4326-4C7C-8A24-A2D13F1CE2DB}"/>
                        </a:ext>
                      </a:extLst>
                    </p:cNvPr>
                    <p:cNvCxnSpPr>
                      <a:cxnSpLocks noChangeAspect="1"/>
                      <a:stCxn id="746" idx="2"/>
                      <a:endCxn id="738" idx="6"/>
                    </p:cNvCxnSpPr>
                    <p:nvPr/>
                  </p:nvCxnSpPr>
                  <p:spPr>
                    <a:xfrm flipH="1">
                      <a:off x="8226160" y="4893408"/>
                      <a:ext cx="239969" cy="20002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40" name="椭圆 739">
                      <a:extLst>
                        <a:ext uri="{FF2B5EF4-FFF2-40B4-BE49-F238E27FC236}">
                          <a16:creationId xmlns:a16="http://schemas.microsoft.com/office/drawing/2014/main" id="{D8947BD0-35FE-4464-9B2C-E62CAC4A61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723646" y="4339068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1" name="椭圆 740">
                      <a:extLst>
                        <a:ext uri="{FF2B5EF4-FFF2-40B4-BE49-F238E27FC236}">
                          <a16:creationId xmlns:a16="http://schemas.microsoft.com/office/drawing/2014/main" id="{A0AD4984-D764-4FF7-AD00-C933AE26DE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996564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2" name="椭圆 741">
                      <a:extLst>
                        <a:ext uri="{FF2B5EF4-FFF2-40B4-BE49-F238E27FC236}">
                          <a16:creationId xmlns:a16="http://schemas.microsoft.com/office/drawing/2014/main" id="{2A33778C-B5C3-4954-A364-3C698EE1834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269486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3" name="椭圆 742">
                      <a:extLst>
                        <a:ext uri="{FF2B5EF4-FFF2-40B4-BE49-F238E27FC236}">
                          <a16:creationId xmlns:a16="http://schemas.microsoft.com/office/drawing/2014/main" id="{1A1067DB-B237-43A2-B16B-61EBB4AE53E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620140" y="4707140"/>
                      <a:ext cx="186267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4" name="椭圆 743">
                      <a:extLst>
                        <a:ext uri="{FF2B5EF4-FFF2-40B4-BE49-F238E27FC236}">
                          <a16:creationId xmlns:a16="http://schemas.microsoft.com/office/drawing/2014/main" id="{1A16DBD5-479F-4612-AFC5-DFFB543889B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9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5" name="椭圆 744">
                      <a:extLst>
                        <a:ext uri="{FF2B5EF4-FFF2-40B4-BE49-F238E27FC236}">
                          <a16:creationId xmlns:a16="http://schemas.microsoft.com/office/drawing/2014/main" id="{533C9093-97EA-4B54-81B4-6619B73D6C6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00078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6" name="椭圆 745">
                      <a:extLst>
                        <a:ext uri="{FF2B5EF4-FFF2-40B4-BE49-F238E27FC236}">
                          <a16:creationId xmlns:a16="http://schemas.microsoft.com/office/drawing/2014/main" id="{A1B3AD29-61DC-4951-9824-CBF8494A04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372994" y="4707140"/>
                      <a:ext cx="186269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747" name="直线连接符 200">
                      <a:extLst>
                        <a:ext uri="{FF2B5EF4-FFF2-40B4-BE49-F238E27FC236}">
                          <a16:creationId xmlns:a16="http://schemas.microsoft.com/office/drawing/2014/main" id="{1DF8AEA0-194C-4DD9-A33B-14D8894B6F07}"/>
                        </a:ext>
                      </a:extLst>
                    </p:cNvPr>
                    <p:cNvCxnSpPr>
                      <a:cxnSpLocks noChangeAspect="1"/>
                      <a:stCxn id="743" idx="6"/>
                      <a:endCxn id="740" idx="2"/>
                    </p:cNvCxnSpPr>
                    <p:nvPr/>
                  </p:nvCxnSpPr>
                  <p:spPr>
                    <a:xfrm flipV="1">
                      <a:off x="7713273" y="4525337"/>
                      <a:ext cx="103507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直线连接符 200">
                      <a:extLst>
                        <a:ext uri="{FF2B5EF4-FFF2-40B4-BE49-F238E27FC236}">
                          <a16:creationId xmlns:a16="http://schemas.microsoft.com/office/drawing/2014/main" id="{74806E43-30DF-445A-B1FB-1A3A64092BE7}"/>
                        </a:ext>
                      </a:extLst>
                    </p:cNvPr>
                    <p:cNvCxnSpPr>
                      <a:cxnSpLocks noChangeAspect="1"/>
                      <a:stCxn id="744" idx="6"/>
                      <a:endCxn id="740" idx="2"/>
                    </p:cNvCxnSpPr>
                    <p:nvPr/>
                  </p:nvCxnSpPr>
                  <p:spPr>
                    <a:xfrm flipH="1" flipV="1">
                      <a:off x="7816781" y="4525337"/>
                      <a:ext cx="136462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9" name="直线连接符 200">
                      <a:extLst>
                        <a:ext uri="{FF2B5EF4-FFF2-40B4-BE49-F238E27FC236}">
                          <a16:creationId xmlns:a16="http://schemas.microsoft.com/office/drawing/2014/main" id="{44A3FF0B-DC27-4929-8C6A-512A8EF46022}"/>
                        </a:ext>
                      </a:extLst>
                    </p:cNvPr>
                    <p:cNvCxnSpPr>
                      <a:cxnSpLocks noChangeAspect="1"/>
                      <a:stCxn id="745" idx="6"/>
                      <a:endCxn id="740" idx="2"/>
                    </p:cNvCxnSpPr>
                    <p:nvPr/>
                  </p:nvCxnSpPr>
                  <p:spPr>
                    <a:xfrm flipH="1" flipV="1">
                      <a:off x="7816781" y="4525337"/>
                      <a:ext cx="376431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直线连接符 200">
                      <a:extLst>
                        <a:ext uri="{FF2B5EF4-FFF2-40B4-BE49-F238E27FC236}">
                          <a16:creationId xmlns:a16="http://schemas.microsoft.com/office/drawing/2014/main" id="{F548F961-41F1-452B-B852-88622070288F}"/>
                        </a:ext>
                      </a:extLst>
                    </p:cNvPr>
                    <p:cNvCxnSpPr>
                      <a:cxnSpLocks noChangeAspect="1"/>
                      <a:stCxn id="743" idx="6"/>
                      <a:endCxn id="741" idx="2"/>
                    </p:cNvCxnSpPr>
                    <p:nvPr/>
                  </p:nvCxnSpPr>
                  <p:spPr>
                    <a:xfrm flipV="1">
                      <a:off x="7713273" y="4525336"/>
                      <a:ext cx="37642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1" name="直线连接符 200">
                      <a:extLst>
                        <a:ext uri="{FF2B5EF4-FFF2-40B4-BE49-F238E27FC236}">
                          <a16:creationId xmlns:a16="http://schemas.microsoft.com/office/drawing/2014/main" id="{35B24DC9-644F-4757-8A19-6170F1FBA32C}"/>
                        </a:ext>
                      </a:extLst>
                    </p:cNvPr>
                    <p:cNvCxnSpPr>
                      <a:cxnSpLocks noChangeAspect="1"/>
                      <a:stCxn id="744" idx="6"/>
                      <a:endCxn id="741" idx="2"/>
                    </p:cNvCxnSpPr>
                    <p:nvPr/>
                  </p:nvCxnSpPr>
                  <p:spPr>
                    <a:xfrm flipV="1">
                      <a:off x="7953243" y="4525336"/>
                      <a:ext cx="13645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直线连接符 200">
                      <a:extLst>
                        <a:ext uri="{FF2B5EF4-FFF2-40B4-BE49-F238E27FC236}">
                          <a16:creationId xmlns:a16="http://schemas.microsoft.com/office/drawing/2014/main" id="{90840414-ED54-4179-83B6-7682D10210D3}"/>
                        </a:ext>
                      </a:extLst>
                    </p:cNvPr>
                    <p:cNvCxnSpPr>
                      <a:cxnSpLocks noChangeAspect="1"/>
                      <a:stCxn id="745" idx="6"/>
                      <a:endCxn id="741" idx="2"/>
                    </p:cNvCxnSpPr>
                    <p:nvPr/>
                  </p:nvCxnSpPr>
                  <p:spPr>
                    <a:xfrm flipH="1" flipV="1">
                      <a:off x="8089699" y="4525336"/>
                      <a:ext cx="103513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3" name="直线连接符 200">
                      <a:extLst>
                        <a:ext uri="{FF2B5EF4-FFF2-40B4-BE49-F238E27FC236}">
                          <a16:creationId xmlns:a16="http://schemas.microsoft.com/office/drawing/2014/main" id="{C2B3AF41-1938-4F0B-8573-A5F098A3D794}"/>
                        </a:ext>
                      </a:extLst>
                    </p:cNvPr>
                    <p:cNvCxnSpPr>
                      <a:cxnSpLocks noChangeAspect="1"/>
                      <a:stCxn id="743" idx="6"/>
                      <a:endCxn id="742" idx="2"/>
                    </p:cNvCxnSpPr>
                    <p:nvPr/>
                  </p:nvCxnSpPr>
                  <p:spPr>
                    <a:xfrm flipV="1">
                      <a:off x="7713273" y="4525336"/>
                      <a:ext cx="64934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直线连接符 200">
                      <a:extLst>
                        <a:ext uri="{FF2B5EF4-FFF2-40B4-BE49-F238E27FC236}">
                          <a16:creationId xmlns:a16="http://schemas.microsoft.com/office/drawing/2014/main" id="{EFF2ACC5-EE58-4551-86C1-BE476037253C}"/>
                        </a:ext>
                      </a:extLst>
                    </p:cNvPr>
                    <p:cNvCxnSpPr>
                      <a:cxnSpLocks noChangeAspect="1"/>
                      <a:stCxn id="744" idx="6"/>
                      <a:endCxn id="742" idx="2"/>
                    </p:cNvCxnSpPr>
                    <p:nvPr/>
                  </p:nvCxnSpPr>
                  <p:spPr>
                    <a:xfrm flipV="1">
                      <a:off x="7953243" y="4525336"/>
                      <a:ext cx="40937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5" name="直线连接符 200">
                      <a:extLst>
                        <a:ext uri="{FF2B5EF4-FFF2-40B4-BE49-F238E27FC236}">
                          <a16:creationId xmlns:a16="http://schemas.microsoft.com/office/drawing/2014/main" id="{A8F1B39F-9BB6-458A-9216-CD08E3FABA6C}"/>
                        </a:ext>
                      </a:extLst>
                    </p:cNvPr>
                    <p:cNvCxnSpPr>
                      <a:cxnSpLocks noChangeAspect="1"/>
                      <a:stCxn id="745" idx="6"/>
                      <a:endCxn id="742" idx="2"/>
                    </p:cNvCxnSpPr>
                    <p:nvPr/>
                  </p:nvCxnSpPr>
                  <p:spPr>
                    <a:xfrm flipV="1">
                      <a:off x="8193212" y="4525336"/>
                      <a:ext cx="169409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6" name="直线连接符 200">
                      <a:extLst>
                        <a:ext uri="{FF2B5EF4-FFF2-40B4-BE49-F238E27FC236}">
                          <a16:creationId xmlns:a16="http://schemas.microsoft.com/office/drawing/2014/main" id="{438676D6-A473-48AC-A2CD-8E6448FF0B9E}"/>
                        </a:ext>
                      </a:extLst>
                    </p:cNvPr>
                    <p:cNvCxnSpPr>
                      <a:cxnSpLocks noChangeAspect="1"/>
                      <a:stCxn id="746" idx="6"/>
                      <a:endCxn id="740" idx="2"/>
                    </p:cNvCxnSpPr>
                    <p:nvPr/>
                  </p:nvCxnSpPr>
                  <p:spPr>
                    <a:xfrm flipH="1" flipV="1">
                      <a:off x="7816781" y="4525337"/>
                      <a:ext cx="649348" cy="18180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7" name="直线连接符 200">
                      <a:extLst>
                        <a:ext uri="{FF2B5EF4-FFF2-40B4-BE49-F238E27FC236}">
                          <a16:creationId xmlns:a16="http://schemas.microsoft.com/office/drawing/2014/main" id="{2F8B04A4-A76F-4720-AF0C-7EC1F3296424}"/>
                        </a:ext>
                      </a:extLst>
                    </p:cNvPr>
                    <p:cNvCxnSpPr>
                      <a:cxnSpLocks noChangeAspect="1"/>
                      <a:stCxn id="746" idx="6"/>
                      <a:endCxn id="741" idx="2"/>
                    </p:cNvCxnSpPr>
                    <p:nvPr/>
                  </p:nvCxnSpPr>
                  <p:spPr>
                    <a:xfrm flipH="1" flipV="1">
                      <a:off x="8089699" y="4525336"/>
                      <a:ext cx="376430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8" name="直线连接符 200">
                      <a:extLst>
                        <a:ext uri="{FF2B5EF4-FFF2-40B4-BE49-F238E27FC236}">
                          <a16:creationId xmlns:a16="http://schemas.microsoft.com/office/drawing/2014/main" id="{03DEF6D1-5E8F-4030-8859-8EC6E761254B}"/>
                        </a:ext>
                      </a:extLst>
                    </p:cNvPr>
                    <p:cNvCxnSpPr>
                      <a:cxnSpLocks noChangeAspect="1"/>
                      <a:stCxn id="746" idx="6"/>
                      <a:endCxn id="742" idx="2"/>
                    </p:cNvCxnSpPr>
                    <p:nvPr/>
                  </p:nvCxnSpPr>
                  <p:spPr>
                    <a:xfrm flipH="1" flipV="1">
                      <a:off x="8362621" y="4525336"/>
                      <a:ext cx="103508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29" name="矩形: 圆角 728">
                    <a:extLst>
                      <a:ext uri="{FF2B5EF4-FFF2-40B4-BE49-F238E27FC236}">
                        <a16:creationId xmlns:a16="http://schemas.microsoft.com/office/drawing/2014/main" id="{A78966D0-7FCB-4411-BF34-C76CC7488873}"/>
                      </a:ext>
                    </a:extLst>
                  </p:cNvPr>
                  <p:cNvSpPr/>
                  <p:nvPr/>
                </p:nvSpPr>
                <p:spPr>
                  <a:xfrm>
                    <a:off x="2361390" y="1459488"/>
                    <a:ext cx="1066931" cy="1075267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</p:grpSp>
            <p:cxnSp>
              <p:nvCxnSpPr>
                <p:cNvPr id="759" name="直接箭头连接符 758">
                  <a:extLst>
                    <a:ext uri="{FF2B5EF4-FFF2-40B4-BE49-F238E27FC236}">
                      <a16:creationId xmlns:a16="http://schemas.microsoft.com/office/drawing/2014/main" id="{4072B155-9133-4EB1-8CF5-05FBCDFA8E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17510" y="1935300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14" name="直接连接符 913">
                <a:extLst>
                  <a:ext uri="{FF2B5EF4-FFF2-40B4-BE49-F238E27FC236}">
                    <a16:creationId xmlns:a16="http://schemas.microsoft.com/office/drawing/2014/main" id="{3D515BF6-626E-4B7F-9C08-97C7033089C2}"/>
                  </a:ext>
                </a:extLst>
              </p:cNvPr>
              <p:cNvCxnSpPr/>
              <p:nvPr/>
            </p:nvCxnSpPr>
            <p:spPr>
              <a:xfrm flipV="1">
                <a:off x="4644043" y="1530224"/>
                <a:ext cx="1301988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直接连接符 914">
                <a:extLst>
                  <a:ext uri="{FF2B5EF4-FFF2-40B4-BE49-F238E27FC236}">
                    <a16:creationId xmlns:a16="http://schemas.microsoft.com/office/drawing/2014/main" id="{3D66A324-A8D9-4A1B-B658-E0F5431A1420}"/>
                  </a:ext>
                </a:extLst>
              </p:cNvPr>
              <p:cNvCxnSpPr/>
              <p:nvPr/>
            </p:nvCxnSpPr>
            <p:spPr>
              <a:xfrm flipV="1">
                <a:off x="4652456" y="2081834"/>
                <a:ext cx="1301988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直接连接符 915">
                <a:extLst>
                  <a:ext uri="{FF2B5EF4-FFF2-40B4-BE49-F238E27FC236}">
                    <a16:creationId xmlns:a16="http://schemas.microsoft.com/office/drawing/2014/main" id="{33A26234-AC2F-46EF-A385-0F6405D557EE}"/>
                  </a:ext>
                </a:extLst>
              </p:cNvPr>
              <p:cNvCxnSpPr/>
              <p:nvPr/>
            </p:nvCxnSpPr>
            <p:spPr>
              <a:xfrm flipV="1">
                <a:off x="4639752" y="1894897"/>
                <a:ext cx="1301988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3" name="组合 802">
              <a:extLst>
                <a:ext uri="{FF2B5EF4-FFF2-40B4-BE49-F238E27FC236}">
                  <a16:creationId xmlns:a16="http://schemas.microsoft.com/office/drawing/2014/main" id="{E34EE84B-D152-471D-AFB1-3110136B70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2942" y="3779929"/>
              <a:ext cx="309757" cy="306000"/>
              <a:chOff x="9188294" y="3250344"/>
              <a:chExt cx="588843" cy="581700"/>
            </a:xfrm>
          </p:grpSpPr>
          <p:sp>
            <p:nvSpPr>
              <p:cNvPr id="804" name="任意多边形: 形状 803">
                <a:extLst>
                  <a:ext uri="{FF2B5EF4-FFF2-40B4-BE49-F238E27FC236}">
                    <a16:creationId xmlns:a16="http://schemas.microsoft.com/office/drawing/2014/main" id="{6F7D6941-1D5C-4B28-A5AF-4BE3D42D43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05" name="组合 804">
                <a:extLst>
                  <a:ext uri="{FF2B5EF4-FFF2-40B4-BE49-F238E27FC236}">
                    <a16:creationId xmlns:a16="http://schemas.microsoft.com/office/drawing/2014/main" id="{FAF2A2B8-69AD-4A42-9CCB-6E7D430CB3B0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824" name="椭圆 823">
                  <a:extLst>
                    <a:ext uri="{FF2B5EF4-FFF2-40B4-BE49-F238E27FC236}">
                      <a16:creationId xmlns:a16="http://schemas.microsoft.com/office/drawing/2014/main" id="{33DC42E2-CD8A-4797-B415-1F70DC0236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5" name="椭圆 824">
                  <a:extLst>
                    <a:ext uri="{FF2B5EF4-FFF2-40B4-BE49-F238E27FC236}">
                      <a16:creationId xmlns:a16="http://schemas.microsoft.com/office/drawing/2014/main" id="{28179EF8-6CCE-496A-B28C-1B413DFAF9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6" name="椭圆 825">
                  <a:extLst>
                    <a:ext uri="{FF2B5EF4-FFF2-40B4-BE49-F238E27FC236}">
                      <a16:creationId xmlns:a16="http://schemas.microsoft.com/office/drawing/2014/main" id="{0DB2CDD9-42B9-4E80-81D2-E5C2726754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7" name="椭圆 826">
                  <a:extLst>
                    <a:ext uri="{FF2B5EF4-FFF2-40B4-BE49-F238E27FC236}">
                      <a16:creationId xmlns:a16="http://schemas.microsoft.com/office/drawing/2014/main" id="{A7DD6754-91FF-421A-A830-A610C354F9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8" name="椭圆 827">
                  <a:extLst>
                    <a:ext uri="{FF2B5EF4-FFF2-40B4-BE49-F238E27FC236}">
                      <a16:creationId xmlns:a16="http://schemas.microsoft.com/office/drawing/2014/main" id="{F7FBDE20-0408-46F2-89A7-8E76837BF8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9" name="椭圆 828">
                  <a:extLst>
                    <a:ext uri="{FF2B5EF4-FFF2-40B4-BE49-F238E27FC236}">
                      <a16:creationId xmlns:a16="http://schemas.microsoft.com/office/drawing/2014/main" id="{4F14D214-1A5B-4D64-B638-CCD3FA4341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06" name="椭圆 805">
                <a:extLst>
                  <a:ext uri="{FF2B5EF4-FFF2-40B4-BE49-F238E27FC236}">
                    <a16:creationId xmlns:a16="http://schemas.microsoft.com/office/drawing/2014/main" id="{B0FD8C8A-B771-4782-AD1E-9D0128162F9F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07" name="椭圆 806">
                <a:extLst>
                  <a:ext uri="{FF2B5EF4-FFF2-40B4-BE49-F238E27FC236}">
                    <a16:creationId xmlns:a16="http://schemas.microsoft.com/office/drawing/2014/main" id="{C4DD16FD-1B9A-47F3-8BDD-A229AC467542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08" name="椭圆 807">
                <a:extLst>
                  <a:ext uri="{FF2B5EF4-FFF2-40B4-BE49-F238E27FC236}">
                    <a16:creationId xmlns:a16="http://schemas.microsoft.com/office/drawing/2014/main" id="{955F0289-5926-4B8C-8CA0-3D930A0924D9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09" name="椭圆 808">
                <a:extLst>
                  <a:ext uri="{FF2B5EF4-FFF2-40B4-BE49-F238E27FC236}">
                    <a16:creationId xmlns:a16="http://schemas.microsoft.com/office/drawing/2014/main" id="{949BB9A9-7024-4B1D-94F1-5B471AE88E4C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10" name="组合 809">
                <a:extLst>
                  <a:ext uri="{FF2B5EF4-FFF2-40B4-BE49-F238E27FC236}">
                    <a16:creationId xmlns:a16="http://schemas.microsoft.com/office/drawing/2014/main" id="{10A9586A-FBD7-4527-9256-E376B688E758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811" name="直接连接符 810">
                  <a:extLst>
                    <a:ext uri="{FF2B5EF4-FFF2-40B4-BE49-F238E27FC236}">
                      <a16:creationId xmlns:a16="http://schemas.microsoft.com/office/drawing/2014/main" id="{C1CF18E3-E709-46FA-ADB6-4C7E8A446B74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直接连接符 811">
                  <a:extLst>
                    <a:ext uri="{FF2B5EF4-FFF2-40B4-BE49-F238E27FC236}">
                      <a16:creationId xmlns:a16="http://schemas.microsoft.com/office/drawing/2014/main" id="{5670F961-8666-4EC6-B86F-37D42EC34336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直接连接符 812">
                  <a:extLst>
                    <a:ext uri="{FF2B5EF4-FFF2-40B4-BE49-F238E27FC236}">
                      <a16:creationId xmlns:a16="http://schemas.microsoft.com/office/drawing/2014/main" id="{BC23D604-8092-4535-91BC-DF295E021F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直接连接符 813">
                  <a:extLst>
                    <a:ext uri="{FF2B5EF4-FFF2-40B4-BE49-F238E27FC236}">
                      <a16:creationId xmlns:a16="http://schemas.microsoft.com/office/drawing/2014/main" id="{F7C9576F-6A9F-4025-8FDB-7B2B3CF7B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直接连接符 814">
                  <a:extLst>
                    <a:ext uri="{FF2B5EF4-FFF2-40B4-BE49-F238E27FC236}">
                      <a16:creationId xmlns:a16="http://schemas.microsoft.com/office/drawing/2014/main" id="{56B4227D-28E8-4B0E-9818-76C5A9BBD8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直接连接符 815">
                  <a:extLst>
                    <a:ext uri="{FF2B5EF4-FFF2-40B4-BE49-F238E27FC236}">
                      <a16:creationId xmlns:a16="http://schemas.microsoft.com/office/drawing/2014/main" id="{C0785BE3-85EE-4676-A22C-C06229229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直接连接符 816">
                  <a:extLst>
                    <a:ext uri="{FF2B5EF4-FFF2-40B4-BE49-F238E27FC236}">
                      <a16:creationId xmlns:a16="http://schemas.microsoft.com/office/drawing/2014/main" id="{1F7FF531-0B4D-4983-A656-50D852EF66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直接连接符 817">
                  <a:extLst>
                    <a:ext uri="{FF2B5EF4-FFF2-40B4-BE49-F238E27FC236}">
                      <a16:creationId xmlns:a16="http://schemas.microsoft.com/office/drawing/2014/main" id="{332E3729-538C-4BBD-A319-8A05DDB15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直接连接符 818">
                  <a:extLst>
                    <a:ext uri="{FF2B5EF4-FFF2-40B4-BE49-F238E27FC236}">
                      <a16:creationId xmlns:a16="http://schemas.microsoft.com/office/drawing/2014/main" id="{F154DA3D-5ECC-4305-ADAA-62490F8E43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直接连接符 819">
                  <a:extLst>
                    <a:ext uri="{FF2B5EF4-FFF2-40B4-BE49-F238E27FC236}">
                      <a16:creationId xmlns:a16="http://schemas.microsoft.com/office/drawing/2014/main" id="{0A5EEE2B-27B2-4620-AF0C-6BC7469EB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直接连接符 820">
                  <a:extLst>
                    <a:ext uri="{FF2B5EF4-FFF2-40B4-BE49-F238E27FC236}">
                      <a16:creationId xmlns:a16="http://schemas.microsoft.com/office/drawing/2014/main" id="{4FBC115E-3358-417A-AFDD-14A9F72989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直接连接符 821">
                  <a:extLst>
                    <a:ext uri="{FF2B5EF4-FFF2-40B4-BE49-F238E27FC236}">
                      <a16:creationId xmlns:a16="http://schemas.microsoft.com/office/drawing/2014/main" id="{60C98906-A126-4084-B124-F3397CBC72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直接连接符 822">
                  <a:extLst>
                    <a:ext uri="{FF2B5EF4-FFF2-40B4-BE49-F238E27FC236}">
                      <a16:creationId xmlns:a16="http://schemas.microsoft.com/office/drawing/2014/main" id="{4387B37B-7D10-491E-A04C-9242ACC33C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30" name="组合 829">
              <a:extLst>
                <a:ext uri="{FF2B5EF4-FFF2-40B4-BE49-F238E27FC236}">
                  <a16:creationId xmlns:a16="http://schemas.microsoft.com/office/drawing/2014/main" id="{6F9BF98F-A0A2-45D5-A6F4-DFE1465CCC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84821" y="4108276"/>
              <a:ext cx="309757" cy="306000"/>
              <a:chOff x="9188294" y="3250344"/>
              <a:chExt cx="588843" cy="581700"/>
            </a:xfrm>
          </p:grpSpPr>
          <p:sp>
            <p:nvSpPr>
              <p:cNvPr id="831" name="任意多边形: 形状 830">
                <a:extLst>
                  <a:ext uri="{FF2B5EF4-FFF2-40B4-BE49-F238E27FC236}">
                    <a16:creationId xmlns:a16="http://schemas.microsoft.com/office/drawing/2014/main" id="{29306F2A-4FA3-4A27-AD68-C5228B52D89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32" name="组合 831">
                <a:extLst>
                  <a:ext uri="{FF2B5EF4-FFF2-40B4-BE49-F238E27FC236}">
                    <a16:creationId xmlns:a16="http://schemas.microsoft.com/office/drawing/2014/main" id="{53D4B770-E482-4696-BBF7-FFE297383AFA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851" name="椭圆 850">
                  <a:extLst>
                    <a:ext uri="{FF2B5EF4-FFF2-40B4-BE49-F238E27FC236}">
                      <a16:creationId xmlns:a16="http://schemas.microsoft.com/office/drawing/2014/main" id="{903C2539-68CE-41AC-B138-5EB7CBB50D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2" name="椭圆 851">
                  <a:extLst>
                    <a:ext uri="{FF2B5EF4-FFF2-40B4-BE49-F238E27FC236}">
                      <a16:creationId xmlns:a16="http://schemas.microsoft.com/office/drawing/2014/main" id="{7350D05B-EC6A-4259-A1F2-FB27AD5FAD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3" name="椭圆 852">
                  <a:extLst>
                    <a:ext uri="{FF2B5EF4-FFF2-40B4-BE49-F238E27FC236}">
                      <a16:creationId xmlns:a16="http://schemas.microsoft.com/office/drawing/2014/main" id="{034C16FF-5D84-4DC6-8098-57968E419B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4" name="椭圆 853">
                  <a:extLst>
                    <a:ext uri="{FF2B5EF4-FFF2-40B4-BE49-F238E27FC236}">
                      <a16:creationId xmlns:a16="http://schemas.microsoft.com/office/drawing/2014/main" id="{0643017A-3D20-4003-9726-1D593D26A6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5" name="椭圆 854">
                  <a:extLst>
                    <a:ext uri="{FF2B5EF4-FFF2-40B4-BE49-F238E27FC236}">
                      <a16:creationId xmlns:a16="http://schemas.microsoft.com/office/drawing/2014/main" id="{D27D81CC-40A9-4F92-86AB-58587BD86E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6" name="椭圆 855">
                  <a:extLst>
                    <a:ext uri="{FF2B5EF4-FFF2-40B4-BE49-F238E27FC236}">
                      <a16:creationId xmlns:a16="http://schemas.microsoft.com/office/drawing/2014/main" id="{0EFCB177-B6F5-42F6-84A2-A70B9C52C0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33" name="椭圆 832">
                <a:extLst>
                  <a:ext uri="{FF2B5EF4-FFF2-40B4-BE49-F238E27FC236}">
                    <a16:creationId xmlns:a16="http://schemas.microsoft.com/office/drawing/2014/main" id="{FEF8753B-6187-473B-BC1B-B0A6A99393C4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34" name="椭圆 833">
                <a:extLst>
                  <a:ext uri="{FF2B5EF4-FFF2-40B4-BE49-F238E27FC236}">
                    <a16:creationId xmlns:a16="http://schemas.microsoft.com/office/drawing/2014/main" id="{53391079-90F3-4342-9741-C19F282501D4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35" name="椭圆 834">
                <a:extLst>
                  <a:ext uri="{FF2B5EF4-FFF2-40B4-BE49-F238E27FC236}">
                    <a16:creationId xmlns:a16="http://schemas.microsoft.com/office/drawing/2014/main" id="{936DA06D-CD92-48AB-8B56-5128A13C0928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36" name="椭圆 835">
                <a:extLst>
                  <a:ext uri="{FF2B5EF4-FFF2-40B4-BE49-F238E27FC236}">
                    <a16:creationId xmlns:a16="http://schemas.microsoft.com/office/drawing/2014/main" id="{59F936A1-00CB-4C9D-9832-217DAABD4785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37" name="组合 836">
                <a:extLst>
                  <a:ext uri="{FF2B5EF4-FFF2-40B4-BE49-F238E27FC236}">
                    <a16:creationId xmlns:a16="http://schemas.microsoft.com/office/drawing/2014/main" id="{2A96D3C4-55F2-4B72-9885-6C7EE4E06188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838" name="直接连接符 837">
                  <a:extLst>
                    <a:ext uri="{FF2B5EF4-FFF2-40B4-BE49-F238E27FC236}">
                      <a16:creationId xmlns:a16="http://schemas.microsoft.com/office/drawing/2014/main" id="{E0490B24-9153-4CED-9467-534C911B5266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直接连接符 838">
                  <a:extLst>
                    <a:ext uri="{FF2B5EF4-FFF2-40B4-BE49-F238E27FC236}">
                      <a16:creationId xmlns:a16="http://schemas.microsoft.com/office/drawing/2014/main" id="{D2E3E0A2-4D3A-4851-BCC8-2F9900B91A39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0" name="直接连接符 839">
                  <a:extLst>
                    <a:ext uri="{FF2B5EF4-FFF2-40B4-BE49-F238E27FC236}">
                      <a16:creationId xmlns:a16="http://schemas.microsoft.com/office/drawing/2014/main" id="{5878CA41-3BCB-4303-B738-B260CDF7C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1" name="直接连接符 840">
                  <a:extLst>
                    <a:ext uri="{FF2B5EF4-FFF2-40B4-BE49-F238E27FC236}">
                      <a16:creationId xmlns:a16="http://schemas.microsoft.com/office/drawing/2014/main" id="{5072FF6C-4C1E-4929-AF56-E9AAEE05B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2" name="直接连接符 841">
                  <a:extLst>
                    <a:ext uri="{FF2B5EF4-FFF2-40B4-BE49-F238E27FC236}">
                      <a16:creationId xmlns:a16="http://schemas.microsoft.com/office/drawing/2014/main" id="{C1F7E5D0-9588-41DD-94EA-EB053D741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3" name="直接连接符 842">
                  <a:extLst>
                    <a:ext uri="{FF2B5EF4-FFF2-40B4-BE49-F238E27FC236}">
                      <a16:creationId xmlns:a16="http://schemas.microsoft.com/office/drawing/2014/main" id="{2E5FD1EB-5EDD-40F2-B2B3-05738A1244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4" name="直接连接符 843">
                  <a:extLst>
                    <a:ext uri="{FF2B5EF4-FFF2-40B4-BE49-F238E27FC236}">
                      <a16:creationId xmlns:a16="http://schemas.microsoft.com/office/drawing/2014/main" id="{12A7F0AE-8162-483B-B590-7B8630DDC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5" name="直接连接符 844">
                  <a:extLst>
                    <a:ext uri="{FF2B5EF4-FFF2-40B4-BE49-F238E27FC236}">
                      <a16:creationId xmlns:a16="http://schemas.microsoft.com/office/drawing/2014/main" id="{65D713BD-4AC8-424B-9361-5B3DD1EA4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6" name="直接连接符 845">
                  <a:extLst>
                    <a:ext uri="{FF2B5EF4-FFF2-40B4-BE49-F238E27FC236}">
                      <a16:creationId xmlns:a16="http://schemas.microsoft.com/office/drawing/2014/main" id="{4887CC47-7CF6-4337-AE74-99714A0027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7" name="直接连接符 846">
                  <a:extLst>
                    <a:ext uri="{FF2B5EF4-FFF2-40B4-BE49-F238E27FC236}">
                      <a16:creationId xmlns:a16="http://schemas.microsoft.com/office/drawing/2014/main" id="{013181FF-8DF1-4912-9D43-1CB06044D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8" name="直接连接符 847">
                  <a:extLst>
                    <a:ext uri="{FF2B5EF4-FFF2-40B4-BE49-F238E27FC236}">
                      <a16:creationId xmlns:a16="http://schemas.microsoft.com/office/drawing/2014/main" id="{9BDBF015-4336-44F7-B63F-D817BD333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直接连接符 848">
                  <a:extLst>
                    <a:ext uri="{FF2B5EF4-FFF2-40B4-BE49-F238E27FC236}">
                      <a16:creationId xmlns:a16="http://schemas.microsoft.com/office/drawing/2014/main" id="{B3FBEB98-607B-4FA0-8A16-9ADFADDAB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直接连接符 849">
                  <a:extLst>
                    <a:ext uri="{FF2B5EF4-FFF2-40B4-BE49-F238E27FC236}">
                      <a16:creationId xmlns:a16="http://schemas.microsoft.com/office/drawing/2014/main" id="{F131FF23-7B2F-46B1-8A0E-87163BD4FA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57" name="组合 856">
              <a:extLst>
                <a:ext uri="{FF2B5EF4-FFF2-40B4-BE49-F238E27FC236}">
                  <a16:creationId xmlns:a16="http://schemas.microsoft.com/office/drawing/2014/main" id="{9A383D4C-C43F-49E2-82F4-A34D5FD650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7935" y="4399994"/>
              <a:ext cx="309757" cy="306000"/>
              <a:chOff x="9188294" y="3250344"/>
              <a:chExt cx="588843" cy="581700"/>
            </a:xfrm>
          </p:grpSpPr>
          <p:sp>
            <p:nvSpPr>
              <p:cNvPr id="858" name="任意多边形: 形状 857">
                <a:extLst>
                  <a:ext uri="{FF2B5EF4-FFF2-40B4-BE49-F238E27FC236}">
                    <a16:creationId xmlns:a16="http://schemas.microsoft.com/office/drawing/2014/main" id="{CB95E51E-90E0-438A-A7A9-B84397BA917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59" name="组合 858">
                <a:extLst>
                  <a:ext uri="{FF2B5EF4-FFF2-40B4-BE49-F238E27FC236}">
                    <a16:creationId xmlns:a16="http://schemas.microsoft.com/office/drawing/2014/main" id="{8FD2181C-0031-4756-B61D-3E387B3B46BC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882" name="椭圆 881">
                  <a:extLst>
                    <a:ext uri="{FF2B5EF4-FFF2-40B4-BE49-F238E27FC236}">
                      <a16:creationId xmlns:a16="http://schemas.microsoft.com/office/drawing/2014/main" id="{3B16E005-5450-48E6-8F27-5DCC643EA4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3" name="椭圆 882">
                  <a:extLst>
                    <a:ext uri="{FF2B5EF4-FFF2-40B4-BE49-F238E27FC236}">
                      <a16:creationId xmlns:a16="http://schemas.microsoft.com/office/drawing/2014/main" id="{08F78AF5-0FB7-4F0C-883C-856E277E8B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4" name="椭圆 883">
                  <a:extLst>
                    <a:ext uri="{FF2B5EF4-FFF2-40B4-BE49-F238E27FC236}">
                      <a16:creationId xmlns:a16="http://schemas.microsoft.com/office/drawing/2014/main" id="{CADABED4-329E-4D40-A1BA-00EC3DCC38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5" name="椭圆 884">
                  <a:extLst>
                    <a:ext uri="{FF2B5EF4-FFF2-40B4-BE49-F238E27FC236}">
                      <a16:creationId xmlns:a16="http://schemas.microsoft.com/office/drawing/2014/main" id="{067E640C-6386-4335-AC26-646E2FA226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6" name="椭圆 885">
                  <a:extLst>
                    <a:ext uri="{FF2B5EF4-FFF2-40B4-BE49-F238E27FC236}">
                      <a16:creationId xmlns:a16="http://schemas.microsoft.com/office/drawing/2014/main" id="{A9140B31-9ABD-4988-9DC6-436B6E8DD9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7" name="椭圆 886">
                  <a:extLst>
                    <a:ext uri="{FF2B5EF4-FFF2-40B4-BE49-F238E27FC236}">
                      <a16:creationId xmlns:a16="http://schemas.microsoft.com/office/drawing/2014/main" id="{21183A9D-0414-4373-82EB-342F0B52BF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60" name="椭圆 859">
                <a:extLst>
                  <a:ext uri="{FF2B5EF4-FFF2-40B4-BE49-F238E27FC236}">
                    <a16:creationId xmlns:a16="http://schemas.microsoft.com/office/drawing/2014/main" id="{33F72DB6-6B0A-40CB-B11E-17E48C7C74E0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61" name="椭圆 860">
                <a:extLst>
                  <a:ext uri="{FF2B5EF4-FFF2-40B4-BE49-F238E27FC236}">
                    <a16:creationId xmlns:a16="http://schemas.microsoft.com/office/drawing/2014/main" id="{5E5CB8FE-3583-44C3-9BFF-178CEEF56798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62" name="椭圆 861">
                <a:extLst>
                  <a:ext uri="{FF2B5EF4-FFF2-40B4-BE49-F238E27FC236}">
                    <a16:creationId xmlns:a16="http://schemas.microsoft.com/office/drawing/2014/main" id="{938FC997-47CC-4DBB-9570-BA0A4884156F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63" name="椭圆 862">
                <a:extLst>
                  <a:ext uri="{FF2B5EF4-FFF2-40B4-BE49-F238E27FC236}">
                    <a16:creationId xmlns:a16="http://schemas.microsoft.com/office/drawing/2014/main" id="{6F572F91-14AB-4895-9A61-2A708F2F2618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64" name="组合 863">
                <a:extLst>
                  <a:ext uri="{FF2B5EF4-FFF2-40B4-BE49-F238E27FC236}">
                    <a16:creationId xmlns:a16="http://schemas.microsoft.com/office/drawing/2014/main" id="{EA0F22F1-8195-43CC-B7DC-D1511B2B896F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865" name="直接连接符 864">
                  <a:extLst>
                    <a:ext uri="{FF2B5EF4-FFF2-40B4-BE49-F238E27FC236}">
                      <a16:creationId xmlns:a16="http://schemas.microsoft.com/office/drawing/2014/main" id="{5295854F-DFB4-4E93-8E24-D40724A2CD24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直接连接符 865">
                  <a:extLst>
                    <a:ext uri="{FF2B5EF4-FFF2-40B4-BE49-F238E27FC236}">
                      <a16:creationId xmlns:a16="http://schemas.microsoft.com/office/drawing/2014/main" id="{BB284BE9-1A62-4E38-A690-1F86761CC6F5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直接连接符 866">
                  <a:extLst>
                    <a:ext uri="{FF2B5EF4-FFF2-40B4-BE49-F238E27FC236}">
                      <a16:creationId xmlns:a16="http://schemas.microsoft.com/office/drawing/2014/main" id="{D2AAF3EB-7BB6-4B86-83DF-F46DFA9FF4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直接连接符 867">
                  <a:extLst>
                    <a:ext uri="{FF2B5EF4-FFF2-40B4-BE49-F238E27FC236}">
                      <a16:creationId xmlns:a16="http://schemas.microsoft.com/office/drawing/2014/main" id="{F6B9D03C-0D23-48BC-9F46-A6384712D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直接连接符 868">
                  <a:extLst>
                    <a:ext uri="{FF2B5EF4-FFF2-40B4-BE49-F238E27FC236}">
                      <a16:creationId xmlns:a16="http://schemas.microsoft.com/office/drawing/2014/main" id="{F69141A5-1100-4E30-AEFC-014108900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直接连接符 869">
                  <a:extLst>
                    <a:ext uri="{FF2B5EF4-FFF2-40B4-BE49-F238E27FC236}">
                      <a16:creationId xmlns:a16="http://schemas.microsoft.com/office/drawing/2014/main" id="{60420522-FA1F-40D5-B47D-355727A9C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直接连接符 870">
                  <a:extLst>
                    <a:ext uri="{FF2B5EF4-FFF2-40B4-BE49-F238E27FC236}">
                      <a16:creationId xmlns:a16="http://schemas.microsoft.com/office/drawing/2014/main" id="{BC5E0EE3-514E-4A2A-BCB6-59AD360D13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直接连接符 874">
                  <a:extLst>
                    <a:ext uri="{FF2B5EF4-FFF2-40B4-BE49-F238E27FC236}">
                      <a16:creationId xmlns:a16="http://schemas.microsoft.com/office/drawing/2014/main" id="{E6578125-63BD-4EC0-A047-065BB13FA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直接连接符 875">
                  <a:extLst>
                    <a:ext uri="{FF2B5EF4-FFF2-40B4-BE49-F238E27FC236}">
                      <a16:creationId xmlns:a16="http://schemas.microsoft.com/office/drawing/2014/main" id="{383D20E4-6EFB-4B54-930C-F44E149FDB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直接连接符 876">
                  <a:extLst>
                    <a:ext uri="{FF2B5EF4-FFF2-40B4-BE49-F238E27FC236}">
                      <a16:creationId xmlns:a16="http://schemas.microsoft.com/office/drawing/2014/main" id="{253365C2-80F2-4B1A-811E-6D44DAA81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8" name="直接连接符 877">
                  <a:extLst>
                    <a:ext uri="{FF2B5EF4-FFF2-40B4-BE49-F238E27FC236}">
                      <a16:creationId xmlns:a16="http://schemas.microsoft.com/office/drawing/2014/main" id="{CC0DB052-6B1E-467E-B041-54D15BC65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直接连接符 879">
                  <a:extLst>
                    <a:ext uri="{FF2B5EF4-FFF2-40B4-BE49-F238E27FC236}">
                      <a16:creationId xmlns:a16="http://schemas.microsoft.com/office/drawing/2014/main" id="{7157F5FD-C2ED-4BD7-AD3D-A1D8E3BC3F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直接连接符 880">
                  <a:extLst>
                    <a:ext uri="{FF2B5EF4-FFF2-40B4-BE49-F238E27FC236}">
                      <a16:creationId xmlns:a16="http://schemas.microsoft.com/office/drawing/2014/main" id="{4F1A799C-D549-485D-A175-3134B3D7ED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8" name="组合 887">
              <a:extLst>
                <a:ext uri="{FF2B5EF4-FFF2-40B4-BE49-F238E27FC236}">
                  <a16:creationId xmlns:a16="http://schemas.microsoft.com/office/drawing/2014/main" id="{2508F419-D987-4F6C-BEBD-43DB35FE69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66118" y="5903028"/>
              <a:ext cx="309757" cy="306000"/>
              <a:chOff x="9188294" y="3250344"/>
              <a:chExt cx="588843" cy="581700"/>
            </a:xfrm>
          </p:grpSpPr>
          <p:sp>
            <p:nvSpPr>
              <p:cNvPr id="889" name="任意多边形: 形状 888">
                <a:extLst>
                  <a:ext uri="{FF2B5EF4-FFF2-40B4-BE49-F238E27FC236}">
                    <a16:creationId xmlns:a16="http://schemas.microsoft.com/office/drawing/2014/main" id="{E493B34F-C56C-47ED-86DC-E67859F113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90" name="组合 889">
                <a:extLst>
                  <a:ext uri="{FF2B5EF4-FFF2-40B4-BE49-F238E27FC236}">
                    <a16:creationId xmlns:a16="http://schemas.microsoft.com/office/drawing/2014/main" id="{E528A7AC-363D-4522-9A25-31D86BDA35C6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919" name="椭圆 918">
                  <a:extLst>
                    <a:ext uri="{FF2B5EF4-FFF2-40B4-BE49-F238E27FC236}">
                      <a16:creationId xmlns:a16="http://schemas.microsoft.com/office/drawing/2014/main" id="{40941369-ADA8-4B73-8D9D-48EB65366F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0" name="椭圆 919">
                  <a:extLst>
                    <a:ext uri="{FF2B5EF4-FFF2-40B4-BE49-F238E27FC236}">
                      <a16:creationId xmlns:a16="http://schemas.microsoft.com/office/drawing/2014/main" id="{F0090535-E10B-4779-8D8E-F900EBDF74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1" name="椭圆 920">
                  <a:extLst>
                    <a:ext uri="{FF2B5EF4-FFF2-40B4-BE49-F238E27FC236}">
                      <a16:creationId xmlns:a16="http://schemas.microsoft.com/office/drawing/2014/main" id="{8C6CF3BD-4C0E-4F2C-ACD7-5C3E455598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2" name="椭圆 921">
                  <a:extLst>
                    <a:ext uri="{FF2B5EF4-FFF2-40B4-BE49-F238E27FC236}">
                      <a16:creationId xmlns:a16="http://schemas.microsoft.com/office/drawing/2014/main" id="{52BF4902-2697-4768-8592-643E25ED98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3" name="椭圆 922">
                  <a:extLst>
                    <a:ext uri="{FF2B5EF4-FFF2-40B4-BE49-F238E27FC236}">
                      <a16:creationId xmlns:a16="http://schemas.microsoft.com/office/drawing/2014/main" id="{D568E3A9-F42D-451A-BA13-B7A3BC7F63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4" name="椭圆 923">
                  <a:extLst>
                    <a:ext uri="{FF2B5EF4-FFF2-40B4-BE49-F238E27FC236}">
                      <a16:creationId xmlns:a16="http://schemas.microsoft.com/office/drawing/2014/main" id="{A35DEE3A-B1ED-4859-8A82-72E4CF3285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91" name="椭圆 890">
                <a:extLst>
                  <a:ext uri="{FF2B5EF4-FFF2-40B4-BE49-F238E27FC236}">
                    <a16:creationId xmlns:a16="http://schemas.microsoft.com/office/drawing/2014/main" id="{FCE5CD73-9595-4F54-9785-85D17B17A365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92" name="椭圆 891">
                <a:extLst>
                  <a:ext uri="{FF2B5EF4-FFF2-40B4-BE49-F238E27FC236}">
                    <a16:creationId xmlns:a16="http://schemas.microsoft.com/office/drawing/2014/main" id="{A507A162-2B77-4D98-BE55-8F6458EE78DC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93" name="椭圆 892">
                <a:extLst>
                  <a:ext uri="{FF2B5EF4-FFF2-40B4-BE49-F238E27FC236}">
                    <a16:creationId xmlns:a16="http://schemas.microsoft.com/office/drawing/2014/main" id="{4799C852-1248-402F-A06A-871732F8ADAA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94" name="椭圆 893">
                <a:extLst>
                  <a:ext uri="{FF2B5EF4-FFF2-40B4-BE49-F238E27FC236}">
                    <a16:creationId xmlns:a16="http://schemas.microsoft.com/office/drawing/2014/main" id="{8D5802C1-2BA1-404B-B8E2-F08CEF99EA0B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97" name="组合 896">
                <a:extLst>
                  <a:ext uri="{FF2B5EF4-FFF2-40B4-BE49-F238E27FC236}">
                    <a16:creationId xmlns:a16="http://schemas.microsoft.com/office/drawing/2014/main" id="{B78F38DE-0BED-4610-A81E-781DD639D9E9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900" name="直接连接符 899">
                  <a:extLst>
                    <a:ext uri="{FF2B5EF4-FFF2-40B4-BE49-F238E27FC236}">
                      <a16:creationId xmlns:a16="http://schemas.microsoft.com/office/drawing/2014/main" id="{8BBFFBFC-DF9F-4248-B586-1F5EB1C6C1DA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直接连接符 900">
                  <a:extLst>
                    <a:ext uri="{FF2B5EF4-FFF2-40B4-BE49-F238E27FC236}">
                      <a16:creationId xmlns:a16="http://schemas.microsoft.com/office/drawing/2014/main" id="{FF5A08B9-E84D-492B-AA97-D28CF98C3D98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直接连接符 901">
                  <a:extLst>
                    <a:ext uri="{FF2B5EF4-FFF2-40B4-BE49-F238E27FC236}">
                      <a16:creationId xmlns:a16="http://schemas.microsoft.com/office/drawing/2014/main" id="{0C33ED61-059A-4162-BC73-F6AC154B1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直接连接符 903">
                  <a:extLst>
                    <a:ext uri="{FF2B5EF4-FFF2-40B4-BE49-F238E27FC236}">
                      <a16:creationId xmlns:a16="http://schemas.microsoft.com/office/drawing/2014/main" id="{E8796395-0660-422A-9B30-881A9DD1E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直接连接符 904">
                  <a:extLst>
                    <a:ext uri="{FF2B5EF4-FFF2-40B4-BE49-F238E27FC236}">
                      <a16:creationId xmlns:a16="http://schemas.microsoft.com/office/drawing/2014/main" id="{C889D9F9-B2ED-4160-90B2-2BF90FE42E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直接连接符 905">
                  <a:extLst>
                    <a:ext uri="{FF2B5EF4-FFF2-40B4-BE49-F238E27FC236}">
                      <a16:creationId xmlns:a16="http://schemas.microsoft.com/office/drawing/2014/main" id="{23B30356-A478-432D-819F-4F64A81A8C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直接连接符 907">
                  <a:extLst>
                    <a:ext uri="{FF2B5EF4-FFF2-40B4-BE49-F238E27FC236}">
                      <a16:creationId xmlns:a16="http://schemas.microsoft.com/office/drawing/2014/main" id="{A6B4C22E-5DB7-4115-AA60-7BD317F10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" name="直接连接符 908">
                  <a:extLst>
                    <a:ext uri="{FF2B5EF4-FFF2-40B4-BE49-F238E27FC236}">
                      <a16:creationId xmlns:a16="http://schemas.microsoft.com/office/drawing/2014/main" id="{07FE9CAB-9664-4273-A507-38CFBAF2D8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直接连接符 910">
                  <a:extLst>
                    <a:ext uri="{FF2B5EF4-FFF2-40B4-BE49-F238E27FC236}">
                      <a16:creationId xmlns:a16="http://schemas.microsoft.com/office/drawing/2014/main" id="{6957A44C-3026-435F-9CB0-99DB00736A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直接连接符 911">
                  <a:extLst>
                    <a:ext uri="{FF2B5EF4-FFF2-40B4-BE49-F238E27FC236}">
                      <a16:creationId xmlns:a16="http://schemas.microsoft.com/office/drawing/2014/main" id="{8196A8EB-513F-4852-A9EF-67388642DA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直接连接符 912">
                  <a:extLst>
                    <a:ext uri="{FF2B5EF4-FFF2-40B4-BE49-F238E27FC236}">
                      <a16:creationId xmlns:a16="http://schemas.microsoft.com/office/drawing/2014/main" id="{AC10FEEB-A2CA-4351-8194-1FF69EA250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直接连接符 916">
                  <a:extLst>
                    <a:ext uri="{FF2B5EF4-FFF2-40B4-BE49-F238E27FC236}">
                      <a16:creationId xmlns:a16="http://schemas.microsoft.com/office/drawing/2014/main" id="{A18361C7-3916-4280-B7D0-5ED5112CE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直接连接符 917">
                  <a:extLst>
                    <a:ext uri="{FF2B5EF4-FFF2-40B4-BE49-F238E27FC236}">
                      <a16:creationId xmlns:a16="http://schemas.microsoft.com/office/drawing/2014/main" id="{E8661DA9-6FE1-4393-9BEA-AAA565874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F5E3B7CC-FC97-43FE-95BF-116FE04231DD}"/>
                </a:ext>
              </a:extLst>
            </p:cNvPr>
            <p:cNvSpPr/>
            <p:nvPr/>
          </p:nvSpPr>
          <p:spPr>
            <a:xfrm>
              <a:off x="455101" y="3487574"/>
              <a:ext cx="4925507" cy="3364776"/>
            </a:xfrm>
            <a:prstGeom prst="roundRect">
              <a:avLst/>
            </a:prstGeom>
            <a:noFill/>
            <a:ln w="38100" cmpd="sng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矩形: 圆角 759">
              <a:extLst>
                <a:ext uri="{FF2B5EF4-FFF2-40B4-BE49-F238E27FC236}">
                  <a16:creationId xmlns:a16="http://schemas.microsoft.com/office/drawing/2014/main" id="{7B3C9C1C-2508-44B6-850E-0090B7B274D3}"/>
                </a:ext>
              </a:extLst>
            </p:cNvPr>
            <p:cNvSpPr/>
            <p:nvPr/>
          </p:nvSpPr>
          <p:spPr>
            <a:xfrm>
              <a:off x="5990456" y="3466231"/>
              <a:ext cx="5602383" cy="3364776"/>
            </a:xfrm>
            <a:prstGeom prst="roundRect">
              <a:avLst/>
            </a:prstGeom>
            <a:noFill/>
            <a:ln w="38100" cmpd="sng">
              <a:solidFill>
                <a:schemeClr val="accent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矩形: 圆角 760">
              <a:extLst>
                <a:ext uri="{FF2B5EF4-FFF2-40B4-BE49-F238E27FC236}">
                  <a16:creationId xmlns:a16="http://schemas.microsoft.com/office/drawing/2014/main" id="{FC18FE33-29E1-4D6A-AEEF-D3792520AFFE}"/>
                </a:ext>
              </a:extLst>
            </p:cNvPr>
            <p:cNvSpPr/>
            <p:nvPr/>
          </p:nvSpPr>
          <p:spPr>
            <a:xfrm>
              <a:off x="12194582" y="3439837"/>
              <a:ext cx="4925507" cy="3364776"/>
            </a:xfrm>
            <a:prstGeom prst="roundRect">
              <a:avLst/>
            </a:prstGeom>
            <a:noFill/>
            <a:ln w="38100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DA127CAC-83E0-484C-827F-F5A2AE0E3EF7}"/>
                </a:ext>
              </a:extLst>
            </p:cNvPr>
            <p:cNvSpPr/>
            <p:nvPr/>
          </p:nvSpPr>
          <p:spPr>
            <a:xfrm>
              <a:off x="5389991" y="4861349"/>
              <a:ext cx="595200" cy="333829"/>
            </a:xfrm>
            <a:prstGeom prst="rightArrow">
              <a:avLst/>
            </a:prstGeom>
            <a:solidFill>
              <a:srgbClr val="9D1A3E"/>
            </a:solidFill>
            <a:ln w="10150" cap="flat">
              <a:solidFill>
                <a:schemeClr val="bg1"/>
              </a:solidFill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2" name="箭头: 右 761">
              <a:extLst>
                <a:ext uri="{FF2B5EF4-FFF2-40B4-BE49-F238E27FC236}">
                  <a16:creationId xmlns:a16="http://schemas.microsoft.com/office/drawing/2014/main" id="{D20BCCBD-96DD-47AB-B5F8-C2C722D4B19F}"/>
                </a:ext>
              </a:extLst>
            </p:cNvPr>
            <p:cNvSpPr/>
            <p:nvPr/>
          </p:nvSpPr>
          <p:spPr>
            <a:xfrm>
              <a:off x="11594562" y="4861349"/>
              <a:ext cx="595200" cy="333829"/>
            </a:xfrm>
            <a:prstGeom prst="rightArrow">
              <a:avLst/>
            </a:prstGeom>
            <a:solidFill>
              <a:srgbClr val="9D1A3E"/>
            </a:solidFill>
            <a:ln w="10150" cap="flat">
              <a:solidFill>
                <a:schemeClr val="bg1"/>
              </a:solidFill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818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>
            <a:extLst>
              <a:ext uri="{FF2B5EF4-FFF2-40B4-BE49-F238E27FC236}">
                <a16:creationId xmlns:a16="http://schemas.microsoft.com/office/drawing/2014/main" id="{C74E2CFE-6570-4F72-B08E-497BDA3B5339}"/>
              </a:ext>
            </a:extLst>
          </p:cNvPr>
          <p:cNvSpPr txBox="1"/>
          <p:nvPr/>
        </p:nvSpPr>
        <p:spPr>
          <a:xfrm>
            <a:off x="2051811" y="3827460"/>
            <a:ext cx="215823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1700" b="1" dirty="0">
                <a:solidFill>
                  <a:srgbClr val="4C1773"/>
                </a:solidFill>
              </a:rPr>
              <a:t>Artificial Intelligence</a:t>
            </a:r>
          </a:p>
          <a:p>
            <a:pPr algn="ctr"/>
            <a:r>
              <a:rPr lang="en-US" altLang="zh-CN" sz="1500" dirty="0"/>
              <a:t>John </a:t>
            </a:r>
            <a:r>
              <a:rPr lang="en-US" altLang="zh-CN" sz="1500" dirty="0" err="1"/>
              <a:t>Macarthy</a:t>
            </a:r>
            <a:r>
              <a:rPr lang="en-US" altLang="zh-CN" sz="1500" dirty="0"/>
              <a:t> coined 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term</a:t>
            </a:r>
            <a:r>
              <a:rPr lang="zh-CN" altLang="en-US" sz="1500" dirty="0"/>
              <a:t> </a:t>
            </a:r>
            <a:r>
              <a:rPr lang="en-US" altLang="zh-CN" sz="1500" dirty="0"/>
              <a:t>“artificial intelligence”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74FB68D-7ACC-43B2-BA93-E4675FB0D624}"/>
              </a:ext>
            </a:extLst>
          </p:cNvPr>
          <p:cNvSpPr txBox="1"/>
          <p:nvPr/>
        </p:nvSpPr>
        <p:spPr>
          <a:xfrm>
            <a:off x="4333936" y="3827460"/>
            <a:ext cx="18360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6418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Blue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Blue from IBM defeated word chess champion</a:t>
            </a:r>
          </a:p>
          <a:p>
            <a:pPr algn="ctr"/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90389AE-9DA4-44DD-ADFB-F338378E6A54}"/>
              </a:ext>
            </a:extLst>
          </p:cNvPr>
          <p:cNvSpPr txBox="1"/>
          <p:nvPr/>
        </p:nvSpPr>
        <p:spPr>
          <a:xfrm>
            <a:off x="6072964" y="3827460"/>
            <a:ext cx="19102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8D19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Siri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Siri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interface)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iPhone 4s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34BDA3-38B3-464E-8DAA-9CDDB5E2F832}"/>
              </a:ext>
            </a:extLst>
          </p:cNvPr>
          <p:cNvSpPr txBox="1"/>
          <p:nvPr/>
        </p:nvSpPr>
        <p:spPr>
          <a:xfrm>
            <a:off x="7801972" y="3827460"/>
            <a:ext cx="230182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9A1A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AlphaGo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Google’s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AlphaGo defeated world champion in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D954D76-DE8C-404D-BDCC-094DA3BC9B5D}"/>
              </a:ext>
            </a:extLst>
          </p:cNvPr>
          <p:cNvSpPr txBox="1"/>
          <p:nvPr/>
        </p:nvSpPr>
        <p:spPr>
          <a:xfrm>
            <a:off x="224845" y="3827460"/>
            <a:ext cx="188804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1E15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Turing Test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Alan Turing proposed a test for machine intelligence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D6B3906-70CD-4A5F-82CC-C1B1BBCC16A1}"/>
              </a:ext>
            </a:extLst>
          </p:cNvPr>
          <p:cNvSpPr/>
          <p:nvPr/>
        </p:nvSpPr>
        <p:spPr>
          <a:xfrm>
            <a:off x="9733655" y="3827460"/>
            <a:ext cx="2200332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A61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3652.1-2020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initiate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WeBank)</a:t>
            </a:r>
          </a:p>
        </p:txBody>
      </p:sp>
      <p:pic>
        <p:nvPicPr>
          <p:cNvPr id="3076" name="Picture 4" descr="看到AlphaGo难免想起“深蓝”？可IBM当年前赢得并不光彩">
            <a:extLst>
              <a:ext uri="{FF2B5EF4-FFF2-40B4-BE49-F238E27FC236}">
                <a16:creationId xmlns:a16="http://schemas.microsoft.com/office/drawing/2014/main" id="{8680071E-4F66-4684-A9A5-572E72855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t="35128" r="50533" b="7052"/>
          <a:stretch/>
        </p:blipFill>
        <p:spPr bwMode="auto">
          <a:xfrm>
            <a:off x="4608188" y="1603398"/>
            <a:ext cx="1287496" cy="10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B562998-ACC5-4639-AEB6-B1600E5596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3" r="19031"/>
          <a:stretch/>
        </p:blipFill>
        <p:spPr>
          <a:xfrm>
            <a:off x="8378992" y="1603398"/>
            <a:ext cx="1081052" cy="10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5" name="组合 94">
            <a:extLst>
              <a:ext uri="{FF2B5EF4-FFF2-40B4-BE49-F238E27FC236}">
                <a16:creationId xmlns:a16="http://schemas.microsoft.com/office/drawing/2014/main" id="{A075A047-60D8-40A9-B05A-E90C9C78BAAA}"/>
              </a:ext>
            </a:extLst>
          </p:cNvPr>
          <p:cNvGrpSpPr>
            <a:grpSpLocks noChangeAspect="1"/>
          </p:cNvGrpSpPr>
          <p:nvPr/>
        </p:nvGrpSpPr>
        <p:grpSpPr>
          <a:xfrm>
            <a:off x="1078868" y="2949680"/>
            <a:ext cx="180000" cy="180000"/>
            <a:chOff x="3345437" y="4342497"/>
            <a:chExt cx="360000" cy="360000"/>
          </a:xfrm>
          <a:solidFill>
            <a:srgbClr val="1E157A"/>
          </a:solidFill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383207CA-E070-47AD-869A-78C2FD6226EF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73370264-F48A-4027-AEEB-2BD57C87D3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D079ECB1-3E74-48FE-AA93-A10EA74B51D6}"/>
              </a:ext>
            </a:extLst>
          </p:cNvPr>
          <p:cNvCxnSpPr>
            <a:cxnSpLocks/>
          </p:cNvCxnSpPr>
          <p:nvPr/>
        </p:nvCxnSpPr>
        <p:spPr>
          <a:xfrm flipV="1">
            <a:off x="1168868" y="2652715"/>
            <a:ext cx="0" cy="288000"/>
          </a:xfrm>
          <a:prstGeom prst="line">
            <a:avLst/>
          </a:prstGeom>
          <a:ln w="19050">
            <a:solidFill>
              <a:srgbClr val="1E1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CB79B853-BEEE-451D-921D-820121982D2A}"/>
              </a:ext>
            </a:extLst>
          </p:cNvPr>
          <p:cNvGrpSpPr>
            <a:grpSpLocks noChangeAspect="1"/>
          </p:cNvGrpSpPr>
          <p:nvPr/>
        </p:nvGrpSpPr>
        <p:grpSpPr>
          <a:xfrm>
            <a:off x="3040930" y="2960823"/>
            <a:ext cx="180000" cy="180000"/>
            <a:chOff x="3345437" y="4342497"/>
            <a:chExt cx="360000" cy="360000"/>
          </a:xfrm>
          <a:solidFill>
            <a:srgbClr val="491773"/>
          </a:solidFill>
        </p:grpSpPr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A8DF114A-B1A9-43FC-B9B6-2A2F9B7CC187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71F8304B-8F38-4EDD-80E4-143D19B74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E67532F6-B2EE-4627-A8E2-3E4070F78C5F}"/>
              </a:ext>
            </a:extLst>
          </p:cNvPr>
          <p:cNvCxnSpPr>
            <a:cxnSpLocks/>
          </p:cNvCxnSpPr>
          <p:nvPr/>
        </p:nvCxnSpPr>
        <p:spPr>
          <a:xfrm flipV="1">
            <a:off x="3130930" y="2672823"/>
            <a:ext cx="0" cy="288000"/>
          </a:xfrm>
          <a:prstGeom prst="line">
            <a:avLst/>
          </a:prstGeom>
          <a:ln w="19050">
            <a:solidFill>
              <a:srgbClr val="461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B400EFD0-EF27-46A3-988F-CC7FBEE92117}"/>
              </a:ext>
            </a:extLst>
          </p:cNvPr>
          <p:cNvGrpSpPr>
            <a:grpSpLocks noChangeAspect="1"/>
          </p:cNvGrpSpPr>
          <p:nvPr/>
        </p:nvGrpSpPr>
        <p:grpSpPr>
          <a:xfrm>
            <a:off x="5161936" y="2949680"/>
            <a:ext cx="180000" cy="180000"/>
            <a:chOff x="3345437" y="4342497"/>
            <a:chExt cx="360000" cy="360000"/>
          </a:xfrm>
          <a:solidFill>
            <a:srgbClr val="6B1868"/>
          </a:solidFill>
        </p:grpSpPr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2ABCE002-009B-4F9A-BE6D-464A775067E8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3E433F1D-9FE9-496A-BB67-4CC4ABD7F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B2235872-2232-41FA-83F2-48CB72D6451D}"/>
              </a:ext>
            </a:extLst>
          </p:cNvPr>
          <p:cNvCxnSpPr>
            <a:cxnSpLocks/>
          </p:cNvCxnSpPr>
          <p:nvPr/>
        </p:nvCxnSpPr>
        <p:spPr>
          <a:xfrm flipV="1">
            <a:off x="5251936" y="2661680"/>
            <a:ext cx="0" cy="288000"/>
          </a:xfrm>
          <a:prstGeom prst="line">
            <a:avLst/>
          </a:prstGeom>
          <a:ln w="19050">
            <a:solidFill>
              <a:srgbClr val="6B1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742B9B1-D031-4EF0-8F05-CD1023540996}"/>
              </a:ext>
            </a:extLst>
          </p:cNvPr>
          <p:cNvGrpSpPr>
            <a:grpSpLocks noChangeAspect="1"/>
          </p:cNvGrpSpPr>
          <p:nvPr/>
        </p:nvGrpSpPr>
        <p:grpSpPr>
          <a:xfrm>
            <a:off x="6938109" y="2925861"/>
            <a:ext cx="180000" cy="180000"/>
            <a:chOff x="3345437" y="4342497"/>
            <a:chExt cx="360000" cy="360000"/>
          </a:xfrm>
          <a:solidFill>
            <a:srgbClr val="871957"/>
          </a:solidFill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59E356C6-18AD-4354-B142-CBFADD800D24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0902B6FE-EB14-44E4-B3FC-213C235EC2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08632A89-C0E4-413E-99A3-AAB3C155D022}"/>
              </a:ext>
            </a:extLst>
          </p:cNvPr>
          <p:cNvCxnSpPr>
            <a:cxnSpLocks/>
          </p:cNvCxnSpPr>
          <p:nvPr/>
        </p:nvCxnSpPr>
        <p:spPr>
          <a:xfrm flipV="1">
            <a:off x="7028109" y="2637861"/>
            <a:ext cx="0" cy="288000"/>
          </a:xfrm>
          <a:prstGeom prst="line">
            <a:avLst/>
          </a:prstGeom>
          <a:ln w="19050">
            <a:solidFill>
              <a:srgbClr val="8719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19CC8393-E947-43D8-A452-727D8AFB2333}"/>
              </a:ext>
            </a:extLst>
          </p:cNvPr>
          <p:cNvGrpSpPr>
            <a:grpSpLocks noChangeAspect="1"/>
          </p:cNvGrpSpPr>
          <p:nvPr/>
        </p:nvGrpSpPr>
        <p:grpSpPr>
          <a:xfrm>
            <a:off x="8829518" y="2949680"/>
            <a:ext cx="180000" cy="180000"/>
            <a:chOff x="3345437" y="4342497"/>
            <a:chExt cx="360000" cy="360000"/>
          </a:xfrm>
          <a:solidFill>
            <a:srgbClr val="9B1A41"/>
          </a:solidFill>
        </p:grpSpPr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0972F9B1-B2E8-4D72-9D28-A66D0FAFF0B6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187B4398-89C4-454F-86C2-86A0B2D87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B813BB69-B4F8-4E02-92C4-BF7801F69C18}"/>
              </a:ext>
            </a:extLst>
          </p:cNvPr>
          <p:cNvCxnSpPr>
            <a:cxnSpLocks/>
          </p:cNvCxnSpPr>
          <p:nvPr/>
        </p:nvCxnSpPr>
        <p:spPr>
          <a:xfrm flipV="1">
            <a:off x="8919518" y="2661680"/>
            <a:ext cx="0" cy="288000"/>
          </a:xfrm>
          <a:prstGeom prst="line">
            <a:avLst/>
          </a:prstGeom>
          <a:ln w="19050">
            <a:solidFill>
              <a:srgbClr val="9B1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9FA1D864-82FC-42D8-BC28-842A1FE25F57}"/>
              </a:ext>
            </a:extLst>
          </p:cNvPr>
          <p:cNvGrpSpPr>
            <a:grpSpLocks noChangeAspect="1"/>
          </p:cNvGrpSpPr>
          <p:nvPr/>
        </p:nvGrpSpPr>
        <p:grpSpPr>
          <a:xfrm>
            <a:off x="10743821" y="2924900"/>
            <a:ext cx="180000" cy="180000"/>
            <a:chOff x="3345437" y="4342497"/>
            <a:chExt cx="360000" cy="360000"/>
          </a:xfrm>
          <a:solidFill>
            <a:srgbClr val="A61A28"/>
          </a:solidFill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5CF1D936-ADF8-4984-B14C-D0A50DFDCE49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B4AC9EEA-1BE7-406F-8944-740F5D3130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1C48EA4-56CE-428F-9C25-18A61DF27657}"/>
              </a:ext>
            </a:extLst>
          </p:cNvPr>
          <p:cNvCxnSpPr>
            <a:cxnSpLocks/>
          </p:cNvCxnSpPr>
          <p:nvPr/>
        </p:nvCxnSpPr>
        <p:spPr>
          <a:xfrm flipV="1">
            <a:off x="10833821" y="2636900"/>
            <a:ext cx="0" cy="288000"/>
          </a:xfrm>
          <a:prstGeom prst="line">
            <a:avLst/>
          </a:prstGeom>
          <a:ln w="19050">
            <a:solidFill>
              <a:srgbClr val="A61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图片 63">
            <a:extLst>
              <a:ext uri="{FF2B5EF4-FFF2-40B4-BE49-F238E27FC236}">
                <a16:creationId xmlns:a16="http://schemas.microsoft.com/office/drawing/2014/main" id="{AFD2F35B-4B71-470E-B6DE-2CC401B37A9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6" y="1603398"/>
            <a:ext cx="1792364" cy="100800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61786979-C5B1-4B3E-AE05-53F515B4DC5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34" y="1614541"/>
            <a:ext cx="1233792" cy="1008000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C8B8A216-9E8B-4A5E-8802-C5A899D4521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2" r="18223"/>
          <a:stretch/>
        </p:blipFill>
        <p:spPr>
          <a:xfrm>
            <a:off x="6421167" y="1603398"/>
            <a:ext cx="1213884" cy="1008000"/>
          </a:xfrm>
          <a:prstGeom prst="rect">
            <a:avLst/>
          </a:prstGeom>
        </p:spPr>
      </p:pic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80753BDC-974F-42B4-82CB-386B661BC3BA}"/>
              </a:ext>
            </a:extLst>
          </p:cNvPr>
          <p:cNvGrpSpPr/>
          <p:nvPr/>
        </p:nvGrpSpPr>
        <p:grpSpPr>
          <a:xfrm>
            <a:off x="9999279" y="1567475"/>
            <a:ext cx="1669085" cy="1030286"/>
            <a:chOff x="9646204" y="4461963"/>
            <a:chExt cx="1669085" cy="1030286"/>
          </a:xfrm>
        </p:grpSpPr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A8E5509D-7D97-4E9E-8646-FD9E6595A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0301" y="4461963"/>
              <a:ext cx="1568892" cy="454152"/>
            </a:xfrm>
            <a:prstGeom prst="rect">
              <a:avLst/>
            </a:prstGeom>
          </p:spPr>
        </p:pic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D5B31226-5253-46FA-9AA0-98A52CDF5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01" t="14247" r="27307" b="69794"/>
            <a:stretch/>
          </p:blipFill>
          <p:spPr>
            <a:xfrm>
              <a:off x="9646204" y="4921442"/>
              <a:ext cx="1669085" cy="570807"/>
            </a:xfrm>
            <a:prstGeom prst="rect">
              <a:avLst/>
            </a:prstGeom>
          </p:spPr>
        </p:pic>
      </p:grp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989B3415-EABC-4328-845B-6148EC13FB4C}"/>
              </a:ext>
            </a:extLst>
          </p:cNvPr>
          <p:cNvSpPr/>
          <p:nvPr/>
        </p:nvSpPr>
        <p:spPr>
          <a:xfrm rot="5400000">
            <a:off x="5813414" y="-2506258"/>
            <a:ext cx="576002" cy="12091432"/>
          </a:xfrm>
          <a:custGeom>
            <a:avLst/>
            <a:gdLst>
              <a:gd name="connsiteX0" fmla="*/ 1 w 576002"/>
              <a:gd name="connsiteY0" fmla="*/ 3577279 h 9848612"/>
              <a:gd name="connsiteX1" fmla="*/ 1 w 576002"/>
              <a:gd name="connsiteY1" fmla="*/ 2244685 h 9848612"/>
              <a:gd name="connsiteX2" fmla="*/ 3 w 576002"/>
              <a:gd name="connsiteY2" fmla="*/ 2244685 h 9848612"/>
              <a:gd name="connsiteX3" fmla="*/ 283843 w 576002"/>
              <a:gd name="connsiteY3" fmla="*/ 1831826 h 9848612"/>
              <a:gd name="connsiteX4" fmla="*/ 576002 w 576002"/>
              <a:gd name="connsiteY4" fmla="*/ 2244685 h 9848612"/>
              <a:gd name="connsiteX5" fmla="*/ 576002 w 576002"/>
              <a:gd name="connsiteY5" fmla="*/ 3577279 h 9848612"/>
              <a:gd name="connsiteX6" fmla="*/ 563657 w 576002"/>
              <a:gd name="connsiteY6" fmla="*/ 3577279 h 9848612"/>
              <a:gd name="connsiteX7" fmla="*/ 280441 w 576002"/>
              <a:gd name="connsiteY7" fmla="*/ 3177057 h 9848612"/>
              <a:gd name="connsiteX8" fmla="*/ 5288 w 576002"/>
              <a:gd name="connsiteY8" fmla="*/ 3577279 h 9848612"/>
              <a:gd name="connsiteX9" fmla="*/ 1 w 576002"/>
              <a:gd name="connsiteY9" fmla="*/ 5055706 h 9848612"/>
              <a:gd name="connsiteX10" fmla="*/ 1 w 576002"/>
              <a:gd name="connsiteY10" fmla="*/ 3723112 h 9848612"/>
              <a:gd name="connsiteX11" fmla="*/ 3 w 576002"/>
              <a:gd name="connsiteY11" fmla="*/ 3723112 h 9848612"/>
              <a:gd name="connsiteX12" fmla="*/ 283843 w 576002"/>
              <a:gd name="connsiteY12" fmla="*/ 3310253 h 9848612"/>
              <a:gd name="connsiteX13" fmla="*/ 576002 w 576002"/>
              <a:gd name="connsiteY13" fmla="*/ 3723112 h 9848612"/>
              <a:gd name="connsiteX14" fmla="*/ 576002 w 576002"/>
              <a:gd name="connsiteY14" fmla="*/ 5055706 h 9848612"/>
              <a:gd name="connsiteX15" fmla="*/ 563657 w 576002"/>
              <a:gd name="connsiteY15" fmla="*/ 5055706 h 9848612"/>
              <a:gd name="connsiteX16" fmla="*/ 280441 w 576002"/>
              <a:gd name="connsiteY16" fmla="*/ 4655484 h 9848612"/>
              <a:gd name="connsiteX17" fmla="*/ 5288 w 576002"/>
              <a:gd name="connsiteY17" fmla="*/ 5055706 h 9848612"/>
              <a:gd name="connsiteX18" fmla="*/ 1 w 576002"/>
              <a:gd name="connsiteY18" fmla="*/ 6524163 h 9848612"/>
              <a:gd name="connsiteX19" fmla="*/ 1 w 576002"/>
              <a:gd name="connsiteY19" fmla="*/ 5191569 h 9848612"/>
              <a:gd name="connsiteX20" fmla="*/ 3 w 576002"/>
              <a:gd name="connsiteY20" fmla="*/ 5191569 h 9848612"/>
              <a:gd name="connsiteX21" fmla="*/ 283843 w 576002"/>
              <a:gd name="connsiteY21" fmla="*/ 4778710 h 9848612"/>
              <a:gd name="connsiteX22" fmla="*/ 576002 w 576002"/>
              <a:gd name="connsiteY22" fmla="*/ 5191569 h 9848612"/>
              <a:gd name="connsiteX23" fmla="*/ 576002 w 576002"/>
              <a:gd name="connsiteY23" fmla="*/ 6524163 h 9848612"/>
              <a:gd name="connsiteX24" fmla="*/ 563657 w 576002"/>
              <a:gd name="connsiteY24" fmla="*/ 6524163 h 9848612"/>
              <a:gd name="connsiteX25" fmla="*/ 280441 w 576002"/>
              <a:gd name="connsiteY25" fmla="*/ 6123941 h 9848612"/>
              <a:gd name="connsiteX26" fmla="*/ 5288 w 576002"/>
              <a:gd name="connsiteY26" fmla="*/ 6524163 h 9848612"/>
              <a:gd name="connsiteX27" fmla="*/ 0 w 576002"/>
              <a:gd name="connsiteY27" fmla="*/ 9848612 h 9848612"/>
              <a:gd name="connsiteX28" fmla="*/ 0 w 576002"/>
              <a:gd name="connsiteY28" fmla="*/ 8516018 h 9848612"/>
              <a:gd name="connsiteX29" fmla="*/ 2 w 576002"/>
              <a:gd name="connsiteY29" fmla="*/ 8516018 h 9848612"/>
              <a:gd name="connsiteX30" fmla="*/ 283842 w 576002"/>
              <a:gd name="connsiteY30" fmla="*/ 8103160 h 9848612"/>
              <a:gd name="connsiteX31" fmla="*/ 576001 w 576002"/>
              <a:gd name="connsiteY31" fmla="*/ 8516018 h 9848612"/>
              <a:gd name="connsiteX32" fmla="*/ 576001 w 576002"/>
              <a:gd name="connsiteY32" fmla="*/ 9848612 h 9848612"/>
              <a:gd name="connsiteX33" fmla="*/ 563656 w 576002"/>
              <a:gd name="connsiteY33" fmla="*/ 9848612 h 9848612"/>
              <a:gd name="connsiteX34" fmla="*/ 280440 w 576002"/>
              <a:gd name="connsiteY34" fmla="*/ 9448390 h 9848612"/>
              <a:gd name="connsiteX35" fmla="*/ 5287 w 576002"/>
              <a:gd name="connsiteY35" fmla="*/ 9848612 h 9848612"/>
              <a:gd name="connsiteX36" fmla="*/ 0 w 576002"/>
              <a:gd name="connsiteY36" fmla="*/ 2112839 h 9848612"/>
              <a:gd name="connsiteX37" fmla="*/ 0 w 576002"/>
              <a:gd name="connsiteY37" fmla="*/ 411275 h 9848612"/>
              <a:gd name="connsiteX38" fmla="*/ 1092 w 576002"/>
              <a:gd name="connsiteY38" fmla="*/ 411275 h 9848612"/>
              <a:gd name="connsiteX39" fmla="*/ 283842 w 576002"/>
              <a:gd name="connsiteY39" fmla="*/ 0 h 9848612"/>
              <a:gd name="connsiteX40" fmla="*/ 574879 w 576002"/>
              <a:gd name="connsiteY40" fmla="*/ 411275 h 9848612"/>
              <a:gd name="connsiteX41" fmla="*/ 576001 w 576002"/>
              <a:gd name="connsiteY41" fmla="*/ 411275 h 9848612"/>
              <a:gd name="connsiteX42" fmla="*/ 576001 w 576002"/>
              <a:gd name="connsiteY42" fmla="*/ 412861 h 9848612"/>
              <a:gd name="connsiteX43" fmla="*/ 576001 w 576002"/>
              <a:gd name="connsiteY43" fmla="*/ 2112839 h 9848612"/>
              <a:gd name="connsiteX44" fmla="*/ 568137 w 576002"/>
              <a:gd name="connsiteY44" fmla="*/ 2112839 h 9848612"/>
              <a:gd name="connsiteX45" fmla="*/ 283843 w 576002"/>
              <a:gd name="connsiteY45" fmla="*/ 1711093 h 9848612"/>
              <a:gd name="connsiteX46" fmla="*/ 7642 w 576002"/>
              <a:gd name="connsiteY46" fmla="*/ 2112839 h 9848612"/>
              <a:gd name="connsiteX47" fmla="*/ 0 w 576002"/>
              <a:gd name="connsiteY47" fmla="*/ 8360942 h 9848612"/>
              <a:gd name="connsiteX48" fmla="*/ 0 w 576002"/>
              <a:gd name="connsiteY48" fmla="*/ 6659377 h 9848612"/>
              <a:gd name="connsiteX49" fmla="*/ 1092 w 576002"/>
              <a:gd name="connsiteY49" fmla="*/ 6659377 h 9848612"/>
              <a:gd name="connsiteX50" fmla="*/ 283842 w 576002"/>
              <a:gd name="connsiteY50" fmla="*/ 6248104 h 9848612"/>
              <a:gd name="connsiteX51" fmla="*/ 574879 w 576002"/>
              <a:gd name="connsiteY51" fmla="*/ 6659377 h 9848612"/>
              <a:gd name="connsiteX52" fmla="*/ 576001 w 576002"/>
              <a:gd name="connsiteY52" fmla="*/ 6659377 h 9848612"/>
              <a:gd name="connsiteX53" fmla="*/ 576001 w 576002"/>
              <a:gd name="connsiteY53" fmla="*/ 6660963 h 9848612"/>
              <a:gd name="connsiteX54" fmla="*/ 576001 w 576002"/>
              <a:gd name="connsiteY54" fmla="*/ 8360942 h 9848612"/>
              <a:gd name="connsiteX55" fmla="*/ 568137 w 576002"/>
              <a:gd name="connsiteY55" fmla="*/ 8360942 h 9848612"/>
              <a:gd name="connsiteX56" fmla="*/ 283843 w 576002"/>
              <a:gd name="connsiteY56" fmla="*/ 7959196 h 9848612"/>
              <a:gd name="connsiteX57" fmla="*/ 7642 w 576002"/>
              <a:gd name="connsiteY57" fmla="*/ 8360942 h 984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76002" h="9848612">
                <a:moveTo>
                  <a:pt x="1" y="3577279"/>
                </a:moveTo>
                <a:lnTo>
                  <a:pt x="1" y="2244685"/>
                </a:lnTo>
                <a:lnTo>
                  <a:pt x="3" y="2244685"/>
                </a:lnTo>
                <a:lnTo>
                  <a:pt x="283843" y="1831826"/>
                </a:lnTo>
                <a:lnTo>
                  <a:pt x="576002" y="2244685"/>
                </a:lnTo>
                <a:lnTo>
                  <a:pt x="576002" y="3577279"/>
                </a:lnTo>
                <a:lnTo>
                  <a:pt x="563657" y="3577279"/>
                </a:lnTo>
                <a:lnTo>
                  <a:pt x="280441" y="3177057"/>
                </a:lnTo>
                <a:lnTo>
                  <a:pt x="5288" y="3577279"/>
                </a:lnTo>
                <a:close/>
                <a:moveTo>
                  <a:pt x="1" y="5055706"/>
                </a:moveTo>
                <a:lnTo>
                  <a:pt x="1" y="3723112"/>
                </a:lnTo>
                <a:lnTo>
                  <a:pt x="3" y="3723112"/>
                </a:lnTo>
                <a:lnTo>
                  <a:pt x="283843" y="3310253"/>
                </a:lnTo>
                <a:lnTo>
                  <a:pt x="576002" y="3723112"/>
                </a:lnTo>
                <a:lnTo>
                  <a:pt x="576002" y="5055706"/>
                </a:lnTo>
                <a:lnTo>
                  <a:pt x="563657" y="5055706"/>
                </a:lnTo>
                <a:lnTo>
                  <a:pt x="280441" y="4655484"/>
                </a:lnTo>
                <a:lnTo>
                  <a:pt x="5288" y="5055706"/>
                </a:lnTo>
                <a:close/>
                <a:moveTo>
                  <a:pt x="1" y="6524163"/>
                </a:moveTo>
                <a:lnTo>
                  <a:pt x="1" y="5191569"/>
                </a:lnTo>
                <a:lnTo>
                  <a:pt x="3" y="5191569"/>
                </a:lnTo>
                <a:lnTo>
                  <a:pt x="283843" y="4778710"/>
                </a:lnTo>
                <a:lnTo>
                  <a:pt x="576002" y="5191569"/>
                </a:lnTo>
                <a:lnTo>
                  <a:pt x="576002" y="6524163"/>
                </a:lnTo>
                <a:lnTo>
                  <a:pt x="563657" y="6524163"/>
                </a:lnTo>
                <a:lnTo>
                  <a:pt x="280441" y="6123941"/>
                </a:lnTo>
                <a:lnTo>
                  <a:pt x="5288" y="6524163"/>
                </a:lnTo>
                <a:close/>
                <a:moveTo>
                  <a:pt x="0" y="9848612"/>
                </a:moveTo>
                <a:lnTo>
                  <a:pt x="0" y="8516018"/>
                </a:lnTo>
                <a:lnTo>
                  <a:pt x="2" y="8516018"/>
                </a:lnTo>
                <a:lnTo>
                  <a:pt x="283842" y="8103160"/>
                </a:lnTo>
                <a:lnTo>
                  <a:pt x="576001" y="8516018"/>
                </a:lnTo>
                <a:lnTo>
                  <a:pt x="576001" y="9848612"/>
                </a:lnTo>
                <a:lnTo>
                  <a:pt x="563656" y="9848612"/>
                </a:lnTo>
                <a:lnTo>
                  <a:pt x="280440" y="9448390"/>
                </a:lnTo>
                <a:lnTo>
                  <a:pt x="5287" y="9848612"/>
                </a:lnTo>
                <a:close/>
                <a:moveTo>
                  <a:pt x="0" y="2112839"/>
                </a:moveTo>
                <a:lnTo>
                  <a:pt x="0" y="411275"/>
                </a:lnTo>
                <a:lnTo>
                  <a:pt x="1092" y="411275"/>
                </a:lnTo>
                <a:lnTo>
                  <a:pt x="283842" y="0"/>
                </a:lnTo>
                <a:lnTo>
                  <a:pt x="574879" y="411275"/>
                </a:lnTo>
                <a:lnTo>
                  <a:pt x="576001" y="411275"/>
                </a:lnTo>
                <a:lnTo>
                  <a:pt x="576001" y="412861"/>
                </a:lnTo>
                <a:lnTo>
                  <a:pt x="576001" y="2112839"/>
                </a:lnTo>
                <a:lnTo>
                  <a:pt x="568137" y="2112839"/>
                </a:lnTo>
                <a:lnTo>
                  <a:pt x="283843" y="1711093"/>
                </a:lnTo>
                <a:lnTo>
                  <a:pt x="7642" y="2112839"/>
                </a:lnTo>
                <a:close/>
                <a:moveTo>
                  <a:pt x="0" y="8360942"/>
                </a:moveTo>
                <a:lnTo>
                  <a:pt x="0" y="6659377"/>
                </a:lnTo>
                <a:lnTo>
                  <a:pt x="1092" y="6659377"/>
                </a:lnTo>
                <a:lnTo>
                  <a:pt x="283842" y="6248104"/>
                </a:lnTo>
                <a:lnTo>
                  <a:pt x="574879" y="6659377"/>
                </a:lnTo>
                <a:lnTo>
                  <a:pt x="576001" y="6659377"/>
                </a:lnTo>
                <a:lnTo>
                  <a:pt x="576001" y="6660963"/>
                </a:lnTo>
                <a:lnTo>
                  <a:pt x="576001" y="8360942"/>
                </a:lnTo>
                <a:lnTo>
                  <a:pt x="568137" y="8360942"/>
                </a:lnTo>
                <a:lnTo>
                  <a:pt x="283843" y="7959196"/>
                </a:lnTo>
                <a:lnTo>
                  <a:pt x="7642" y="8360942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9E9F0311-1959-4BAD-886B-1EEBDF0322B7}"/>
              </a:ext>
            </a:extLst>
          </p:cNvPr>
          <p:cNvSpPr txBox="1"/>
          <p:nvPr/>
        </p:nvSpPr>
        <p:spPr>
          <a:xfrm>
            <a:off x="768759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1950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2C5411F7-5D07-4CFC-A577-1B16F5240AF1}"/>
              </a:ext>
            </a:extLst>
          </p:cNvPr>
          <p:cNvSpPr txBox="1"/>
          <p:nvPr/>
        </p:nvSpPr>
        <p:spPr>
          <a:xfrm>
            <a:off x="2730821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1955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556E4BB7-98ED-4495-9C7B-EA4B68BCE2DF}"/>
              </a:ext>
            </a:extLst>
          </p:cNvPr>
          <p:cNvSpPr txBox="1"/>
          <p:nvPr/>
        </p:nvSpPr>
        <p:spPr>
          <a:xfrm>
            <a:off x="4851827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1997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DEB541A2-CC97-4704-8D18-55A45935E7A1}"/>
              </a:ext>
            </a:extLst>
          </p:cNvPr>
          <p:cNvSpPr txBox="1"/>
          <p:nvPr/>
        </p:nvSpPr>
        <p:spPr>
          <a:xfrm>
            <a:off x="6636495" y="3314644"/>
            <a:ext cx="783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2011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0FE03B79-50DC-47CF-B92C-D7F473E4F0E5}"/>
              </a:ext>
            </a:extLst>
          </p:cNvPr>
          <p:cNvSpPr txBox="1"/>
          <p:nvPr/>
        </p:nvSpPr>
        <p:spPr>
          <a:xfrm>
            <a:off x="8519409" y="33054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2017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ABDEB541-4966-44E2-8098-49738E04EDB5}"/>
              </a:ext>
            </a:extLst>
          </p:cNvPr>
          <p:cNvSpPr txBox="1"/>
          <p:nvPr/>
        </p:nvSpPr>
        <p:spPr>
          <a:xfrm>
            <a:off x="10433712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2021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6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E2D9EA6-16EA-4311-BC0D-277E0F981DA1}"/>
              </a:ext>
            </a:extLst>
          </p:cNvPr>
          <p:cNvSpPr/>
          <p:nvPr/>
        </p:nvSpPr>
        <p:spPr>
          <a:xfrm>
            <a:off x="3174" y="2849080"/>
            <a:ext cx="12182475" cy="1059111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7310"/>
              <a:gd name="connsiteX1" fmla="*/ 1730375 w 12182475"/>
              <a:gd name="connsiteY1" fmla="*/ 895355 h 1777310"/>
              <a:gd name="connsiteX2" fmla="*/ 2593976 w 12182475"/>
              <a:gd name="connsiteY2" fmla="*/ 1762130 h 1777310"/>
              <a:gd name="connsiteX3" fmla="*/ 4387850 w 12182475"/>
              <a:gd name="connsiteY3" fmla="*/ 50805 h 1777310"/>
              <a:gd name="connsiteX4" fmla="*/ 6092825 w 12182475"/>
              <a:gd name="connsiteY4" fmla="*/ 1749430 h 1777310"/>
              <a:gd name="connsiteX5" fmla="*/ 7874000 w 12182475"/>
              <a:gd name="connsiteY5" fmla="*/ 5 h 1777310"/>
              <a:gd name="connsiteX6" fmla="*/ 9604375 w 12182475"/>
              <a:gd name="connsiteY6" fmla="*/ 1771655 h 1777310"/>
              <a:gd name="connsiteX7" fmla="*/ 10429875 w 12182475"/>
              <a:gd name="connsiteY7" fmla="*/ 898530 h 1777310"/>
              <a:gd name="connsiteX8" fmla="*/ 12182475 w 12182475"/>
              <a:gd name="connsiteY8" fmla="*/ 892180 h 177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2475" h="1777310">
                <a:moveTo>
                  <a:pt x="0" y="898530"/>
                </a:moveTo>
                <a:cubicBezTo>
                  <a:pt x="576792" y="897472"/>
                  <a:pt x="1607078" y="775327"/>
                  <a:pt x="1730375" y="895355"/>
                </a:cubicBezTo>
                <a:cubicBezTo>
                  <a:pt x="1865841" y="1021742"/>
                  <a:pt x="2151064" y="1902888"/>
                  <a:pt x="2593976" y="1762130"/>
                </a:cubicBezTo>
                <a:cubicBezTo>
                  <a:pt x="3036888" y="1621372"/>
                  <a:pt x="3804709" y="52922"/>
                  <a:pt x="4387850" y="50805"/>
                </a:cubicBezTo>
                <a:cubicBezTo>
                  <a:pt x="4970991" y="48688"/>
                  <a:pt x="5511800" y="1757897"/>
                  <a:pt x="6092825" y="1749430"/>
                </a:cubicBezTo>
                <a:cubicBezTo>
                  <a:pt x="6673850" y="1740963"/>
                  <a:pt x="7288742" y="-3699"/>
                  <a:pt x="7874000" y="5"/>
                </a:cubicBezTo>
                <a:cubicBezTo>
                  <a:pt x="8459258" y="3709"/>
                  <a:pt x="9165696" y="1771126"/>
                  <a:pt x="9604375" y="1771655"/>
                </a:cubicBezTo>
                <a:cubicBezTo>
                  <a:pt x="10043054" y="1772184"/>
                  <a:pt x="10231967" y="982667"/>
                  <a:pt x="10429875" y="898530"/>
                </a:cubicBezTo>
                <a:cubicBezTo>
                  <a:pt x="10627783" y="814393"/>
                  <a:pt x="11598275" y="894297"/>
                  <a:pt x="12182475" y="892180"/>
                </a:cubicBezTo>
              </a:path>
            </a:pathLst>
          </a:custGeom>
          <a:noFill/>
          <a:ln w="5207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AF39114F-9636-45AC-A7CE-773BD5A7B78A}"/>
              </a:ext>
            </a:extLst>
          </p:cNvPr>
          <p:cNvSpPr/>
          <p:nvPr/>
        </p:nvSpPr>
        <p:spPr>
          <a:xfrm>
            <a:off x="-2" y="3055203"/>
            <a:ext cx="12181417" cy="1073103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271"/>
              <a:gd name="connsiteX1" fmla="*/ 1651000 w 12182475"/>
              <a:gd name="connsiteY1" fmla="*/ 884699 h 1776271"/>
              <a:gd name="connsiteX2" fmla="*/ 2593976 w 12182475"/>
              <a:gd name="connsiteY2" fmla="*/ 1762130 h 1776271"/>
              <a:gd name="connsiteX3" fmla="*/ 4387850 w 12182475"/>
              <a:gd name="connsiteY3" fmla="*/ 50805 h 1776271"/>
              <a:gd name="connsiteX4" fmla="*/ 6092825 w 12182475"/>
              <a:gd name="connsiteY4" fmla="*/ 1749430 h 1776271"/>
              <a:gd name="connsiteX5" fmla="*/ 7874000 w 12182475"/>
              <a:gd name="connsiteY5" fmla="*/ 5 h 1776271"/>
              <a:gd name="connsiteX6" fmla="*/ 9604375 w 12182475"/>
              <a:gd name="connsiteY6" fmla="*/ 1771655 h 1776271"/>
              <a:gd name="connsiteX7" fmla="*/ 10429875 w 12182475"/>
              <a:gd name="connsiteY7" fmla="*/ 898530 h 1776271"/>
              <a:gd name="connsiteX8" fmla="*/ 12182475 w 12182475"/>
              <a:gd name="connsiteY8" fmla="*/ 892180 h 1776271"/>
              <a:gd name="connsiteX0" fmla="*/ 0 w 12182475"/>
              <a:gd name="connsiteY0" fmla="*/ 898530 h 1797296"/>
              <a:gd name="connsiteX1" fmla="*/ 1651000 w 12182475"/>
              <a:gd name="connsiteY1" fmla="*/ 884699 h 1797296"/>
              <a:gd name="connsiteX2" fmla="*/ 2530476 w 12182475"/>
              <a:gd name="connsiteY2" fmla="*/ 1783442 h 1797296"/>
              <a:gd name="connsiteX3" fmla="*/ 4387850 w 12182475"/>
              <a:gd name="connsiteY3" fmla="*/ 50805 h 1797296"/>
              <a:gd name="connsiteX4" fmla="*/ 6092825 w 12182475"/>
              <a:gd name="connsiteY4" fmla="*/ 1749430 h 1797296"/>
              <a:gd name="connsiteX5" fmla="*/ 7874000 w 12182475"/>
              <a:gd name="connsiteY5" fmla="*/ 5 h 1797296"/>
              <a:gd name="connsiteX6" fmla="*/ 9604375 w 12182475"/>
              <a:gd name="connsiteY6" fmla="*/ 1771655 h 1797296"/>
              <a:gd name="connsiteX7" fmla="*/ 10429875 w 12182475"/>
              <a:gd name="connsiteY7" fmla="*/ 898530 h 1797296"/>
              <a:gd name="connsiteX8" fmla="*/ 12182475 w 12182475"/>
              <a:gd name="connsiteY8" fmla="*/ 892180 h 1797296"/>
              <a:gd name="connsiteX0" fmla="*/ 0 w 12182475"/>
              <a:gd name="connsiteY0" fmla="*/ 898530 h 1783859"/>
              <a:gd name="connsiteX1" fmla="*/ 1651000 w 12182475"/>
              <a:gd name="connsiteY1" fmla="*/ 884699 h 1783859"/>
              <a:gd name="connsiteX2" fmla="*/ 2530476 w 12182475"/>
              <a:gd name="connsiteY2" fmla="*/ 1783442 h 1783859"/>
              <a:gd name="connsiteX3" fmla="*/ 4387850 w 12182475"/>
              <a:gd name="connsiteY3" fmla="*/ 50805 h 1783859"/>
              <a:gd name="connsiteX4" fmla="*/ 6092825 w 12182475"/>
              <a:gd name="connsiteY4" fmla="*/ 1749430 h 1783859"/>
              <a:gd name="connsiteX5" fmla="*/ 7874000 w 12182475"/>
              <a:gd name="connsiteY5" fmla="*/ 5 h 1783859"/>
              <a:gd name="connsiteX6" fmla="*/ 9604375 w 12182475"/>
              <a:gd name="connsiteY6" fmla="*/ 1771655 h 1783859"/>
              <a:gd name="connsiteX7" fmla="*/ 10429875 w 12182475"/>
              <a:gd name="connsiteY7" fmla="*/ 898530 h 1783859"/>
              <a:gd name="connsiteX8" fmla="*/ 12182475 w 12182475"/>
              <a:gd name="connsiteY8" fmla="*/ 892180 h 1783859"/>
              <a:gd name="connsiteX0" fmla="*/ 0 w 12182475"/>
              <a:gd name="connsiteY0" fmla="*/ 898530 h 1783545"/>
              <a:gd name="connsiteX1" fmla="*/ 1651000 w 12182475"/>
              <a:gd name="connsiteY1" fmla="*/ 884699 h 1783545"/>
              <a:gd name="connsiteX2" fmla="*/ 2530476 w 12182475"/>
              <a:gd name="connsiteY2" fmla="*/ 1783442 h 1783545"/>
              <a:gd name="connsiteX3" fmla="*/ 4387850 w 12182475"/>
              <a:gd name="connsiteY3" fmla="*/ 50805 h 1783545"/>
              <a:gd name="connsiteX4" fmla="*/ 6092825 w 12182475"/>
              <a:gd name="connsiteY4" fmla="*/ 1749430 h 1783545"/>
              <a:gd name="connsiteX5" fmla="*/ 7874000 w 12182475"/>
              <a:gd name="connsiteY5" fmla="*/ 5 h 1783545"/>
              <a:gd name="connsiteX6" fmla="*/ 9604375 w 12182475"/>
              <a:gd name="connsiteY6" fmla="*/ 1771655 h 1783545"/>
              <a:gd name="connsiteX7" fmla="*/ 10429875 w 12182475"/>
              <a:gd name="connsiteY7" fmla="*/ 898530 h 1783545"/>
              <a:gd name="connsiteX8" fmla="*/ 12182475 w 12182475"/>
              <a:gd name="connsiteY8" fmla="*/ 892180 h 1783545"/>
              <a:gd name="connsiteX0" fmla="*/ 0 w 12182475"/>
              <a:gd name="connsiteY0" fmla="*/ 898530 h 1796671"/>
              <a:gd name="connsiteX1" fmla="*/ 1651000 w 12182475"/>
              <a:gd name="connsiteY1" fmla="*/ 884699 h 1796671"/>
              <a:gd name="connsiteX2" fmla="*/ 2530476 w 12182475"/>
              <a:gd name="connsiteY2" fmla="*/ 1783442 h 1796671"/>
              <a:gd name="connsiteX3" fmla="*/ 4429125 w 12182475"/>
              <a:gd name="connsiteY3" fmla="*/ 72117 h 1796671"/>
              <a:gd name="connsiteX4" fmla="*/ 6092825 w 12182475"/>
              <a:gd name="connsiteY4" fmla="*/ 1749430 h 1796671"/>
              <a:gd name="connsiteX5" fmla="*/ 7874000 w 12182475"/>
              <a:gd name="connsiteY5" fmla="*/ 5 h 1796671"/>
              <a:gd name="connsiteX6" fmla="*/ 9604375 w 12182475"/>
              <a:gd name="connsiteY6" fmla="*/ 1771655 h 1796671"/>
              <a:gd name="connsiteX7" fmla="*/ 10429875 w 12182475"/>
              <a:gd name="connsiteY7" fmla="*/ 898530 h 1796671"/>
              <a:gd name="connsiteX8" fmla="*/ 12182475 w 12182475"/>
              <a:gd name="connsiteY8" fmla="*/ 892180 h 1796671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83717"/>
              <a:gd name="connsiteX1" fmla="*/ 1651000 w 12182475"/>
              <a:gd name="connsiteY1" fmla="*/ 884699 h 1783717"/>
              <a:gd name="connsiteX2" fmla="*/ 2530476 w 12182475"/>
              <a:gd name="connsiteY2" fmla="*/ 1783442 h 1783717"/>
              <a:gd name="connsiteX3" fmla="*/ 4400550 w 12182475"/>
              <a:gd name="connsiteY3" fmla="*/ 77445 h 1783717"/>
              <a:gd name="connsiteX4" fmla="*/ 6092825 w 12182475"/>
              <a:gd name="connsiteY4" fmla="*/ 1749430 h 1783717"/>
              <a:gd name="connsiteX5" fmla="*/ 7874000 w 12182475"/>
              <a:gd name="connsiteY5" fmla="*/ 5 h 1783717"/>
              <a:gd name="connsiteX6" fmla="*/ 9604375 w 12182475"/>
              <a:gd name="connsiteY6" fmla="*/ 1771655 h 1783717"/>
              <a:gd name="connsiteX7" fmla="*/ 10429875 w 12182475"/>
              <a:gd name="connsiteY7" fmla="*/ 898530 h 1783717"/>
              <a:gd name="connsiteX8" fmla="*/ 12182475 w 12182475"/>
              <a:gd name="connsiteY8" fmla="*/ 892180 h 1783717"/>
              <a:gd name="connsiteX0" fmla="*/ 0 w 12182475"/>
              <a:gd name="connsiteY0" fmla="*/ 898530 h 1783895"/>
              <a:gd name="connsiteX1" fmla="*/ 1651000 w 12182475"/>
              <a:gd name="connsiteY1" fmla="*/ 884699 h 1783895"/>
              <a:gd name="connsiteX2" fmla="*/ 2530476 w 12182475"/>
              <a:gd name="connsiteY2" fmla="*/ 1783442 h 1783895"/>
              <a:gd name="connsiteX3" fmla="*/ 4400550 w 12182475"/>
              <a:gd name="connsiteY3" fmla="*/ 77445 h 1783895"/>
              <a:gd name="connsiteX4" fmla="*/ 6092825 w 12182475"/>
              <a:gd name="connsiteY4" fmla="*/ 1749430 h 1783895"/>
              <a:gd name="connsiteX5" fmla="*/ 7874000 w 12182475"/>
              <a:gd name="connsiteY5" fmla="*/ 5 h 1783895"/>
              <a:gd name="connsiteX6" fmla="*/ 9604375 w 12182475"/>
              <a:gd name="connsiteY6" fmla="*/ 1771655 h 1783895"/>
              <a:gd name="connsiteX7" fmla="*/ 10429875 w 12182475"/>
              <a:gd name="connsiteY7" fmla="*/ 898530 h 1783895"/>
              <a:gd name="connsiteX8" fmla="*/ 12182475 w 12182475"/>
              <a:gd name="connsiteY8" fmla="*/ 892180 h 1783895"/>
              <a:gd name="connsiteX0" fmla="*/ 0 w 12182475"/>
              <a:gd name="connsiteY0" fmla="*/ 898530 h 1783534"/>
              <a:gd name="connsiteX1" fmla="*/ 1651000 w 12182475"/>
              <a:gd name="connsiteY1" fmla="*/ 884699 h 1783534"/>
              <a:gd name="connsiteX2" fmla="*/ 2530476 w 12182475"/>
              <a:gd name="connsiteY2" fmla="*/ 1783442 h 1783534"/>
              <a:gd name="connsiteX3" fmla="*/ 4400550 w 12182475"/>
              <a:gd name="connsiteY3" fmla="*/ 77445 h 1783534"/>
              <a:gd name="connsiteX4" fmla="*/ 6092825 w 12182475"/>
              <a:gd name="connsiteY4" fmla="*/ 1749430 h 1783534"/>
              <a:gd name="connsiteX5" fmla="*/ 7874000 w 12182475"/>
              <a:gd name="connsiteY5" fmla="*/ 5 h 1783534"/>
              <a:gd name="connsiteX6" fmla="*/ 9604375 w 12182475"/>
              <a:gd name="connsiteY6" fmla="*/ 1771655 h 1783534"/>
              <a:gd name="connsiteX7" fmla="*/ 10429875 w 12182475"/>
              <a:gd name="connsiteY7" fmla="*/ 898530 h 1783534"/>
              <a:gd name="connsiteX8" fmla="*/ 12182475 w 12182475"/>
              <a:gd name="connsiteY8" fmla="*/ 892180 h 1783534"/>
              <a:gd name="connsiteX0" fmla="*/ 0 w 12182475"/>
              <a:gd name="connsiteY0" fmla="*/ 898530 h 1810174"/>
              <a:gd name="connsiteX1" fmla="*/ 1651000 w 12182475"/>
              <a:gd name="connsiteY1" fmla="*/ 884699 h 1810174"/>
              <a:gd name="connsiteX2" fmla="*/ 2524126 w 12182475"/>
              <a:gd name="connsiteY2" fmla="*/ 1810082 h 1810174"/>
              <a:gd name="connsiteX3" fmla="*/ 4400550 w 12182475"/>
              <a:gd name="connsiteY3" fmla="*/ 77445 h 1810174"/>
              <a:gd name="connsiteX4" fmla="*/ 6092825 w 12182475"/>
              <a:gd name="connsiteY4" fmla="*/ 1749430 h 1810174"/>
              <a:gd name="connsiteX5" fmla="*/ 7874000 w 12182475"/>
              <a:gd name="connsiteY5" fmla="*/ 5 h 1810174"/>
              <a:gd name="connsiteX6" fmla="*/ 9604375 w 12182475"/>
              <a:gd name="connsiteY6" fmla="*/ 1771655 h 1810174"/>
              <a:gd name="connsiteX7" fmla="*/ 10429875 w 12182475"/>
              <a:gd name="connsiteY7" fmla="*/ 898530 h 1810174"/>
              <a:gd name="connsiteX8" fmla="*/ 12182475 w 12182475"/>
              <a:gd name="connsiteY8" fmla="*/ 892180 h 1810174"/>
              <a:gd name="connsiteX0" fmla="*/ 0 w 12182475"/>
              <a:gd name="connsiteY0" fmla="*/ 898530 h 1823486"/>
              <a:gd name="connsiteX1" fmla="*/ 1638300 w 12182475"/>
              <a:gd name="connsiteY1" fmla="*/ 900684 h 1823486"/>
              <a:gd name="connsiteX2" fmla="*/ 2524126 w 12182475"/>
              <a:gd name="connsiteY2" fmla="*/ 1810082 h 1823486"/>
              <a:gd name="connsiteX3" fmla="*/ 4400550 w 12182475"/>
              <a:gd name="connsiteY3" fmla="*/ 77445 h 1823486"/>
              <a:gd name="connsiteX4" fmla="*/ 6092825 w 12182475"/>
              <a:gd name="connsiteY4" fmla="*/ 1749430 h 1823486"/>
              <a:gd name="connsiteX5" fmla="*/ 7874000 w 12182475"/>
              <a:gd name="connsiteY5" fmla="*/ 5 h 1823486"/>
              <a:gd name="connsiteX6" fmla="*/ 9604375 w 12182475"/>
              <a:gd name="connsiteY6" fmla="*/ 1771655 h 1823486"/>
              <a:gd name="connsiteX7" fmla="*/ 10429875 w 12182475"/>
              <a:gd name="connsiteY7" fmla="*/ 898530 h 1823486"/>
              <a:gd name="connsiteX8" fmla="*/ 12182475 w 12182475"/>
              <a:gd name="connsiteY8" fmla="*/ 892180 h 1823486"/>
              <a:gd name="connsiteX0" fmla="*/ 0 w 12176125"/>
              <a:gd name="connsiteY0" fmla="*/ 957138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10414"/>
              <a:gd name="connsiteX1" fmla="*/ 1631950 w 12176125"/>
              <a:gd name="connsiteY1" fmla="*/ 900684 h 1810414"/>
              <a:gd name="connsiteX2" fmla="*/ 2517776 w 12176125"/>
              <a:gd name="connsiteY2" fmla="*/ 1810082 h 1810414"/>
              <a:gd name="connsiteX3" fmla="*/ 4394200 w 12176125"/>
              <a:gd name="connsiteY3" fmla="*/ 77445 h 1810414"/>
              <a:gd name="connsiteX4" fmla="*/ 6086475 w 12176125"/>
              <a:gd name="connsiteY4" fmla="*/ 1749430 h 1810414"/>
              <a:gd name="connsiteX5" fmla="*/ 7867650 w 12176125"/>
              <a:gd name="connsiteY5" fmla="*/ 5 h 1810414"/>
              <a:gd name="connsiteX6" fmla="*/ 9598025 w 12176125"/>
              <a:gd name="connsiteY6" fmla="*/ 1771655 h 1810414"/>
              <a:gd name="connsiteX7" fmla="*/ 10423525 w 12176125"/>
              <a:gd name="connsiteY7" fmla="*/ 898530 h 1810414"/>
              <a:gd name="connsiteX8" fmla="*/ 12176125 w 12176125"/>
              <a:gd name="connsiteY8" fmla="*/ 892180 h 1810414"/>
              <a:gd name="connsiteX0" fmla="*/ 0 w 12176125"/>
              <a:gd name="connsiteY0" fmla="*/ 935826 h 1810412"/>
              <a:gd name="connsiteX1" fmla="*/ 1631950 w 12176125"/>
              <a:gd name="connsiteY1" fmla="*/ 900684 h 1810412"/>
              <a:gd name="connsiteX2" fmla="*/ 2517776 w 12176125"/>
              <a:gd name="connsiteY2" fmla="*/ 1810082 h 1810412"/>
              <a:gd name="connsiteX3" fmla="*/ 4394200 w 12176125"/>
              <a:gd name="connsiteY3" fmla="*/ 77445 h 1810412"/>
              <a:gd name="connsiteX4" fmla="*/ 6086475 w 12176125"/>
              <a:gd name="connsiteY4" fmla="*/ 1749430 h 1810412"/>
              <a:gd name="connsiteX5" fmla="*/ 7867650 w 12176125"/>
              <a:gd name="connsiteY5" fmla="*/ 5 h 1810412"/>
              <a:gd name="connsiteX6" fmla="*/ 9598025 w 12176125"/>
              <a:gd name="connsiteY6" fmla="*/ 1771655 h 1810412"/>
              <a:gd name="connsiteX7" fmla="*/ 10423525 w 12176125"/>
              <a:gd name="connsiteY7" fmla="*/ 898530 h 1810412"/>
              <a:gd name="connsiteX8" fmla="*/ 12176125 w 12176125"/>
              <a:gd name="connsiteY8" fmla="*/ 892180 h 1810412"/>
              <a:gd name="connsiteX0" fmla="*/ 0 w 12176125"/>
              <a:gd name="connsiteY0" fmla="*/ 935826 h 1810410"/>
              <a:gd name="connsiteX1" fmla="*/ 1631950 w 12176125"/>
              <a:gd name="connsiteY1" fmla="*/ 900684 h 1810410"/>
              <a:gd name="connsiteX2" fmla="*/ 2517776 w 12176125"/>
              <a:gd name="connsiteY2" fmla="*/ 1810082 h 1810410"/>
              <a:gd name="connsiteX3" fmla="*/ 4394200 w 12176125"/>
              <a:gd name="connsiteY3" fmla="*/ 77445 h 1810410"/>
              <a:gd name="connsiteX4" fmla="*/ 6086475 w 12176125"/>
              <a:gd name="connsiteY4" fmla="*/ 1749430 h 1810410"/>
              <a:gd name="connsiteX5" fmla="*/ 7867650 w 12176125"/>
              <a:gd name="connsiteY5" fmla="*/ 5 h 1810410"/>
              <a:gd name="connsiteX6" fmla="*/ 9598025 w 12176125"/>
              <a:gd name="connsiteY6" fmla="*/ 1771655 h 1810410"/>
              <a:gd name="connsiteX7" fmla="*/ 10423525 w 12176125"/>
              <a:gd name="connsiteY7" fmla="*/ 898530 h 1810410"/>
              <a:gd name="connsiteX8" fmla="*/ 12176125 w 12176125"/>
              <a:gd name="connsiteY8" fmla="*/ 892180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10"/>
              <a:gd name="connsiteX1" fmla="*/ 1631950 w 12176125"/>
              <a:gd name="connsiteY1" fmla="*/ 900682 h 1810410"/>
              <a:gd name="connsiteX2" fmla="*/ 2517776 w 12176125"/>
              <a:gd name="connsiteY2" fmla="*/ 1810080 h 1810410"/>
              <a:gd name="connsiteX3" fmla="*/ 4394200 w 12176125"/>
              <a:gd name="connsiteY3" fmla="*/ 77443 h 1810410"/>
              <a:gd name="connsiteX4" fmla="*/ 6099175 w 12176125"/>
              <a:gd name="connsiteY4" fmla="*/ 1754757 h 1810410"/>
              <a:gd name="connsiteX5" fmla="*/ 7867650 w 12176125"/>
              <a:gd name="connsiteY5" fmla="*/ 3 h 1810410"/>
              <a:gd name="connsiteX6" fmla="*/ 9598025 w 12176125"/>
              <a:gd name="connsiteY6" fmla="*/ 1771653 h 1810410"/>
              <a:gd name="connsiteX7" fmla="*/ 10423525 w 12176125"/>
              <a:gd name="connsiteY7" fmla="*/ 898528 h 1810410"/>
              <a:gd name="connsiteX8" fmla="*/ 12176125 w 12176125"/>
              <a:gd name="connsiteY8" fmla="*/ 892178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05"/>
              <a:gd name="connsiteX1" fmla="*/ 1631950 w 12176125"/>
              <a:gd name="connsiteY1" fmla="*/ 900682 h 1810405"/>
              <a:gd name="connsiteX2" fmla="*/ 2517776 w 12176125"/>
              <a:gd name="connsiteY2" fmla="*/ 1810080 h 1810405"/>
              <a:gd name="connsiteX3" fmla="*/ 4394200 w 12176125"/>
              <a:gd name="connsiteY3" fmla="*/ 77443 h 1810405"/>
              <a:gd name="connsiteX4" fmla="*/ 6099175 w 12176125"/>
              <a:gd name="connsiteY4" fmla="*/ 1754757 h 1810405"/>
              <a:gd name="connsiteX5" fmla="*/ 7867650 w 12176125"/>
              <a:gd name="connsiteY5" fmla="*/ 3 h 1810405"/>
              <a:gd name="connsiteX6" fmla="*/ 9598025 w 12176125"/>
              <a:gd name="connsiteY6" fmla="*/ 1771653 h 1810405"/>
              <a:gd name="connsiteX7" fmla="*/ 10423525 w 12176125"/>
              <a:gd name="connsiteY7" fmla="*/ 898528 h 1810405"/>
              <a:gd name="connsiteX8" fmla="*/ 12176125 w 12176125"/>
              <a:gd name="connsiteY8" fmla="*/ 892178 h 1810405"/>
              <a:gd name="connsiteX0" fmla="*/ 0 w 12176125"/>
              <a:gd name="connsiteY0" fmla="*/ 935822 h 1810410"/>
              <a:gd name="connsiteX1" fmla="*/ 1631950 w 12176125"/>
              <a:gd name="connsiteY1" fmla="*/ 900680 h 1810410"/>
              <a:gd name="connsiteX2" fmla="*/ 2517776 w 12176125"/>
              <a:gd name="connsiteY2" fmla="*/ 1810078 h 1810410"/>
              <a:gd name="connsiteX3" fmla="*/ 4394200 w 12176125"/>
              <a:gd name="connsiteY3" fmla="*/ 77441 h 1810410"/>
              <a:gd name="connsiteX4" fmla="*/ 6099175 w 12176125"/>
              <a:gd name="connsiteY4" fmla="*/ 1760083 h 1810410"/>
              <a:gd name="connsiteX5" fmla="*/ 7867650 w 12176125"/>
              <a:gd name="connsiteY5" fmla="*/ 1 h 1810410"/>
              <a:gd name="connsiteX6" fmla="*/ 9598025 w 12176125"/>
              <a:gd name="connsiteY6" fmla="*/ 1771651 h 1810410"/>
              <a:gd name="connsiteX7" fmla="*/ 10423525 w 12176125"/>
              <a:gd name="connsiteY7" fmla="*/ 898526 h 1810410"/>
              <a:gd name="connsiteX8" fmla="*/ 12176125 w 12176125"/>
              <a:gd name="connsiteY8" fmla="*/ 892176 h 1810410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9175 w 12176125"/>
              <a:gd name="connsiteY4" fmla="*/ 1760083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34 h 1815859"/>
              <a:gd name="connsiteX1" fmla="*/ 1631950 w 12176125"/>
              <a:gd name="connsiteY1" fmla="*/ 900692 h 1815859"/>
              <a:gd name="connsiteX2" fmla="*/ 2517776 w 12176125"/>
              <a:gd name="connsiteY2" fmla="*/ 1810090 h 1815859"/>
              <a:gd name="connsiteX3" fmla="*/ 4394200 w 12176125"/>
              <a:gd name="connsiteY3" fmla="*/ 77453 h 1815859"/>
              <a:gd name="connsiteX4" fmla="*/ 6096000 w 12176125"/>
              <a:gd name="connsiteY4" fmla="*/ 1781407 h 1815859"/>
              <a:gd name="connsiteX5" fmla="*/ 7867650 w 12176125"/>
              <a:gd name="connsiteY5" fmla="*/ 13 h 1815859"/>
              <a:gd name="connsiteX6" fmla="*/ 9639300 w 12176125"/>
              <a:gd name="connsiteY6" fmla="*/ 1814286 h 1815859"/>
              <a:gd name="connsiteX7" fmla="*/ 10487025 w 12176125"/>
              <a:gd name="connsiteY7" fmla="*/ 898539 h 1815859"/>
              <a:gd name="connsiteX8" fmla="*/ 12176125 w 12176125"/>
              <a:gd name="connsiteY8" fmla="*/ 892188 h 1815859"/>
              <a:gd name="connsiteX0" fmla="*/ 0 w 12176125"/>
              <a:gd name="connsiteY0" fmla="*/ 935834 h 1830324"/>
              <a:gd name="connsiteX1" fmla="*/ 1631950 w 12176125"/>
              <a:gd name="connsiteY1" fmla="*/ 900692 h 1830324"/>
              <a:gd name="connsiteX2" fmla="*/ 2517776 w 12176125"/>
              <a:gd name="connsiteY2" fmla="*/ 1810090 h 1830324"/>
              <a:gd name="connsiteX3" fmla="*/ 4394200 w 12176125"/>
              <a:gd name="connsiteY3" fmla="*/ 77453 h 1830324"/>
              <a:gd name="connsiteX4" fmla="*/ 6096000 w 12176125"/>
              <a:gd name="connsiteY4" fmla="*/ 1781407 h 1830324"/>
              <a:gd name="connsiteX5" fmla="*/ 7867650 w 12176125"/>
              <a:gd name="connsiteY5" fmla="*/ 13 h 1830324"/>
              <a:gd name="connsiteX6" fmla="*/ 9639300 w 12176125"/>
              <a:gd name="connsiteY6" fmla="*/ 1814286 h 1830324"/>
              <a:gd name="connsiteX7" fmla="*/ 10541000 w 12176125"/>
              <a:gd name="connsiteY7" fmla="*/ 887883 h 1830324"/>
              <a:gd name="connsiteX8" fmla="*/ 12176125 w 12176125"/>
              <a:gd name="connsiteY8" fmla="*/ 892188 h 1830324"/>
              <a:gd name="connsiteX0" fmla="*/ 0 w 12176125"/>
              <a:gd name="connsiteY0" fmla="*/ 935827 h 1819802"/>
              <a:gd name="connsiteX1" fmla="*/ 1631950 w 12176125"/>
              <a:gd name="connsiteY1" fmla="*/ 900685 h 1819802"/>
              <a:gd name="connsiteX2" fmla="*/ 2517776 w 12176125"/>
              <a:gd name="connsiteY2" fmla="*/ 1810083 h 1819802"/>
              <a:gd name="connsiteX3" fmla="*/ 4394200 w 12176125"/>
              <a:gd name="connsiteY3" fmla="*/ 77446 h 1819802"/>
              <a:gd name="connsiteX4" fmla="*/ 6096000 w 12176125"/>
              <a:gd name="connsiteY4" fmla="*/ 1781400 h 1819802"/>
              <a:gd name="connsiteX5" fmla="*/ 7867650 w 12176125"/>
              <a:gd name="connsiteY5" fmla="*/ 6 h 1819802"/>
              <a:gd name="connsiteX6" fmla="*/ 9553575 w 12176125"/>
              <a:gd name="connsiteY6" fmla="*/ 1803623 h 1819802"/>
              <a:gd name="connsiteX7" fmla="*/ 10541000 w 12176125"/>
              <a:gd name="connsiteY7" fmla="*/ 887876 h 1819802"/>
              <a:gd name="connsiteX8" fmla="*/ 12176125 w 12176125"/>
              <a:gd name="connsiteY8" fmla="*/ 892181 h 1819802"/>
              <a:gd name="connsiteX0" fmla="*/ 0 w 12176125"/>
              <a:gd name="connsiteY0" fmla="*/ 935827 h 1810413"/>
              <a:gd name="connsiteX1" fmla="*/ 1631950 w 12176125"/>
              <a:gd name="connsiteY1" fmla="*/ 900685 h 1810413"/>
              <a:gd name="connsiteX2" fmla="*/ 2517776 w 12176125"/>
              <a:gd name="connsiteY2" fmla="*/ 1810083 h 1810413"/>
              <a:gd name="connsiteX3" fmla="*/ 4394200 w 12176125"/>
              <a:gd name="connsiteY3" fmla="*/ 77446 h 1810413"/>
              <a:gd name="connsiteX4" fmla="*/ 6096000 w 12176125"/>
              <a:gd name="connsiteY4" fmla="*/ 1781400 h 1810413"/>
              <a:gd name="connsiteX5" fmla="*/ 7867650 w 12176125"/>
              <a:gd name="connsiteY5" fmla="*/ 6 h 1810413"/>
              <a:gd name="connsiteX6" fmla="*/ 9553575 w 12176125"/>
              <a:gd name="connsiteY6" fmla="*/ 1803623 h 1810413"/>
              <a:gd name="connsiteX7" fmla="*/ 10541000 w 12176125"/>
              <a:gd name="connsiteY7" fmla="*/ 887876 h 1810413"/>
              <a:gd name="connsiteX8" fmla="*/ 12176125 w 12176125"/>
              <a:gd name="connsiteY8" fmla="*/ 892181 h 1810413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9612 w 12176125"/>
              <a:gd name="connsiteY6" fmla="*/ 1790299 h 1810408"/>
              <a:gd name="connsiteX7" fmla="*/ 10541000 w 12176125"/>
              <a:gd name="connsiteY7" fmla="*/ 887871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903889 h 1810442"/>
              <a:gd name="connsiteX8" fmla="*/ 12176125 w 12176125"/>
              <a:gd name="connsiteY8" fmla="*/ 892210 h 1810442"/>
              <a:gd name="connsiteX0" fmla="*/ 0 w 12176125"/>
              <a:gd name="connsiteY0" fmla="*/ 935839 h 1819994"/>
              <a:gd name="connsiteX1" fmla="*/ 1631950 w 12176125"/>
              <a:gd name="connsiteY1" fmla="*/ 900697 h 1819994"/>
              <a:gd name="connsiteX2" fmla="*/ 2517776 w 12176125"/>
              <a:gd name="connsiteY2" fmla="*/ 1810095 h 1819994"/>
              <a:gd name="connsiteX3" fmla="*/ 4394200 w 12176125"/>
              <a:gd name="connsiteY3" fmla="*/ 77458 h 1819994"/>
              <a:gd name="connsiteX4" fmla="*/ 6096000 w 12176125"/>
              <a:gd name="connsiteY4" fmla="*/ 1781412 h 1819994"/>
              <a:gd name="connsiteX5" fmla="*/ 7867650 w 12176125"/>
              <a:gd name="connsiteY5" fmla="*/ 18 h 1819994"/>
              <a:gd name="connsiteX6" fmla="*/ 9640887 w 12176125"/>
              <a:gd name="connsiteY6" fmla="*/ 1819619 h 1819994"/>
              <a:gd name="connsiteX7" fmla="*/ 10541000 w 12176125"/>
              <a:gd name="connsiteY7" fmla="*/ 903872 h 1819994"/>
              <a:gd name="connsiteX8" fmla="*/ 12176125 w 12176125"/>
              <a:gd name="connsiteY8" fmla="*/ 892193 h 1819994"/>
              <a:gd name="connsiteX0" fmla="*/ 0 w 12176125"/>
              <a:gd name="connsiteY0" fmla="*/ 935909 h 1820066"/>
              <a:gd name="connsiteX1" fmla="*/ 1631950 w 12176125"/>
              <a:gd name="connsiteY1" fmla="*/ 900767 h 1820066"/>
              <a:gd name="connsiteX2" fmla="*/ 2517776 w 12176125"/>
              <a:gd name="connsiteY2" fmla="*/ 1810165 h 1820066"/>
              <a:gd name="connsiteX3" fmla="*/ 4394200 w 12176125"/>
              <a:gd name="connsiteY3" fmla="*/ 77528 h 1820066"/>
              <a:gd name="connsiteX4" fmla="*/ 6096000 w 12176125"/>
              <a:gd name="connsiteY4" fmla="*/ 1781482 h 1820066"/>
              <a:gd name="connsiteX5" fmla="*/ 7867650 w 12176125"/>
              <a:gd name="connsiteY5" fmla="*/ 88 h 1820066"/>
              <a:gd name="connsiteX6" fmla="*/ 9640887 w 12176125"/>
              <a:gd name="connsiteY6" fmla="*/ 1819689 h 1820066"/>
              <a:gd name="connsiteX7" fmla="*/ 10541000 w 12176125"/>
              <a:gd name="connsiteY7" fmla="*/ 903942 h 1820066"/>
              <a:gd name="connsiteX8" fmla="*/ 12176125 w 12176125"/>
              <a:gd name="connsiteY8" fmla="*/ 892263 h 1820066"/>
              <a:gd name="connsiteX0" fmla="*/ 0 w 12176125"/>
              <a:gd name="connsiteY0" fmla="*/ 935857 h 1820012"/>
              <a:gd name="connsiteX1" fmla="*/ 1631950 w 12176125"/>
              <a:gd name="connsiteY1" fmla="*/ 900715 h 1820012"/>
              <a:gd name="connsiteX2" fmla="*/ 2517776 w 12176125"/>
              <a:gd name="connsiteY2" fmla="*/ 1810113 h 1820012"/>
              <a:gd name="connsiteX3" fmla="*/ 4394200 w 12176125"/>
              <a:gd name="connsiteY3" fmla="*/ 77476 h 1820012"/>
              <a:gd name="connsiteX4" fmla="*/ 6096000 w 12176125"/>
              <a:gd name="connsiteY4" fmla="*/ 1765021 h 1820012"/>
              <a:gd name="connsiteX5" fmla="*/ 7867650 w 12176125"/>
              <a:gd name="connsiteY5" fmla="*/ 36 h 1820012"/>
              <a:gd name="connsiteX6" fmla="*/ 9640887 w 12176125"/>
              <a:gd name="connsiteY6" fmla="*/ 1819637 h 1820012"/>
              <a:gd name="connsiteX7" fmla="*/ 10541000 w 12176125"/>
              <a:gd name="connsiteY7" fmla="*/ 903890 h 1820012"/>
              <a:gd name="connsiteX8" fmla="*/ 12176125 w 12176125"/>
              <a:gd name="connsiteY8" fmla="*/ 892211 h 1820012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2417"/>
              <a:gd name="connsiteX1" fmla="*/ 1631950 w 12176125"/>
              <a:gd name="connsiteY1" fmla="*/ 900690 h 1812417"/>
              <a:gd name="connsiteX2" fmla="*/ 2517776 w 12176125"/>
              <a:gd name="connsiteY2" fmla="*/ 1810088 h 1812417"/>
              <a:gd name="connsiteX3" fmla="*/ 4394200 w 12176125"/>
              <a:gd name="connsiteY3" fmla="*/ 77451 h 1812417"/>
              <a:gd name="connsiteX4" fmla="*/ 6096000 w 12176125"/>
              <a:gd name="connsiteY4" fmla="*/ 1764996 h 1812417"/>
              <a:gd name="connsiteX5" fmla="*/ 7867650 w 12176125"/>
              <a:gd name="connsiteY5" fmla="*/ 11 h 1812417"/>
              <a:gd name="connsiteX6" fmla="*/ 9631107 w 12176125"/>
              <a:gd name="connsiteY6" fmla="*/ 1794997 h 1812417"/>
              <a:gd name="connsiteX7" fmla="*/ 10539413 w 12176125"/>
              <a:gd name="connsiteY7" fmla="*/ 869232 h 1812417"/>
              <a:gd name="connsiteX8" fmla="*/ 12176125 w 12176125"/>
              <a:gd name="connsiteY8" fmla="*/ 892186 h 1812417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9300"/>
              <a:gd name="connsiteY0" fmla="*/ 906530 h 1810418"/>
              <a:gd name="connsiteX1" fmla="*/ 1635125 w 12179300"/>
              <a:gd name="connsiteY1" fmla="*/ 900690 h 1810418"/>
              <a:gd name="connsiteX2" fmla="*/ 2520951 w 12179300"/>
              <a:gd name="connsiteY2" fmla="*/ 1810088 h 1810418"/>
              <a:gd name="connsiteX3" fmla="*/ 4397375 w 12179300"/>
              <a:gd name="connsiteY3" fmla="*/ 77451 h 1810418"/>
              <a:gd name="connsiteX4" fmla="*/ 6099175 w 12179300"/>
              <a:gd name="connsiteY4" fmla="*/ 1764996 h 1810418"/>
              <a:gd name="connsiteX5" fmla="*/ 7870825 w 12179300"/>
              <a:gd name="connsiteY5" fmla="*/ 11 h 1810418"/>
              <a:gd name="connsiteX6" fmla="*/ 9634282 w 12179300"/>
              <a:gd name="connsiteY6" fmla="*/ 1794997 h 1810418"/>
              <a:gd name="connsiteX7" fmla="*/ 10542588 w 12179300"/>
              <a:gd name="connsiteY7" fmla="*/ 869232 h 1810418"/>
              <a:gd name="connsiteX8" fmla="*/ 12179300 w 12179300"/>
              <a:gd name="connsiteY8" fmla="*/ 892186 h 1810418"/>
              <a:gd name="connsiteX0" fmla="*/ 0 w 12179300"/>
              <a:gd name="connsiteY0" fmla="*/ 906530 h 1822208"/>
              <a:gd name="connsiteX1" fmla="*/ 1638300 w 12179300"/>
              <a:gd name="connsiteY1" fmla="*/ 868722 h 1822208"/>
              <a:gd name="connsiteX2" fmla="*/ 2520951 w 12179300"/>
              <a:gd name="connsiteY2" fmla="*/ 1810088 h 1822208"/>
              <a:gd name="connsiteX3" fmla="*/ 4397375 w 12179300"/>
              <a:gd name="connsiteY3" fmla="*/ 77451 h 1822208"/>
              <a:gd name="connsiteX4" fmla="*/ 6099175 w 12179300"/>
              <a:gd name="connsiteY4" fmla="*/ 1764996 h 1822208"/>
              <a:gd name="connsiteX5" fmla="*/ 7870825 w 12179300"/>
              <a:gd name="connsiteY5" fmla="*/ 11 h 1822208"/>
              <a:gd name="connsiteX6" fmla="*/ 9634282 w 12179300"/>
              <a:gd name="connsiteY6" fmla="*/ 1794997 h 1822208"/>
              <a:gd name="connsiteX7" fmla="*/ 10542588 w 12179300"/>
              <a:gd name="connsiteY7" fmla="*/ 869232 h 1822208"/>
              <a:gd name="connsiteX8" fmla="*/ 12179300 w 12179300"/>
              <a:gd name="connsiteY8" fmla="*/ 892186 h 1822208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15873"/>
              <a:gd name="connsiteX1" fmla="*/ 1638300 w 12179300"/>
              <a:gd name="connsiteY1" fmla="*/ 887369 h 1815873"/>
              <a:gd name="connsiteX2" fmla="*/ 2520951 w 12179300"/>
              <a:gd name="connsiteY2" fmla="*/ 1810088 h 1815873"/>
              <a:gd name="connsiteX3" fmla="*/ 4397375 w 12179300"/>
              <a:gd name="connsiteY3" fmla="*/ 77451 h 1815873"/>
              <a:gd name="connsiteX4" fmla="*/ 6099175 w 12179300"/>
              <a:gd name="connsiteY4" fmla="*/ 1764996 h 1815873"/>
              <a:gd name="connsiteX5" fmla="*/ 7870825 w 12179300"/>
              <a:gd name="connsiteY5" fmla="*/ 11 h 1815873"/>
              <a:gd name="connsiteX6" fmla="*/ 9634282 w 12179300"/>
              <a:gd name="connsiteY6" fmla="*/ 1794997 h 1815873"/>
              <a:gd name="connsiteX7" fmla="*/ 10542588 w 12179300"/>
              <a:gd name="connsiteY7" fmla="*/ 869232 h 1815873"/>
              <a:gd name="connsiteX8" fmla="*/ 12179300 w 12179300"/>
              <a:gd name="connsiteY8" fmla="*/ 892186 h 1815873"/>
              <a:gd name="connsiteX0" fmla="*/ 0 w 12179300"/>
              <a:gd name="connsiteY0" fmla="*/ 906530 h 1822497"/>
              <a:gd name="connsiteX1" fmla="*/ 1638300 w 12179300"/>
              <a:gd name="connsiteY1" fmla="*/ 887369 h 1822497"/>
              <a:gd name="connsiteX2" fmla="*/ 2520951 w 12179300"/>
              <a:gd name="connsiteY2" fmla="*/ 1810088 h 1822497"/>
              <a:gd name="connsiteX3" fmla="*/ 4397375 w 12179300"/>
              <a:gd name="connsiteY3" fmla="*/ 77451 h 1822497"/>
              <a:gd name="connsiteX4" fmla="*/ 6099175 w 12179300"/>
              <a:gd name="connsiteY4" fmla="*/ 1764996 h 1822497"/>
              <a:gd name="connsiteX5" fmla="*/ 7870825 w 12179300"/>
              <a:gd name="connsiteY5" fmla="*/ 11 h 1822497"/>
              <a:gd name="connsiteX6" fmla="*/ 9634282 w 12179300"/>
              <a:gd name="connsiteY6" fmla="*/ 1794997 h 1822497"/>
              <a:gd name="connsiteX7" fmla="*/ 10542588 w 12179300"/>
              <a:gd name="connsiteY7" fmla="*/ 869232 h 1822497"/>
              <a:gd name="connsiteX8" fmla="*/ 12179300 w 12179300"/>
              <a:gd name="connsiteY8" fmla="*/ 892186 h 1822497"/>
              <a:gd name="connsiteX0" fmla="*/ 0 w 12179300"/>
              <a:gd name="connsiteY0" fmla="*/ 906530 h 1822905"/>
              <a:gd name="connsiteX1" fmla="*/ 1638300 w 12179300"/>
              <a:gd name="connsiteY1" fmla="*/ 887369 h 1822905"/>
              <a:gd name="connsiteX2" fmla="*/ 2520951 w 12179300"/>
              <a:gd name="connsiteY2" fmla="*/ 1810088 h 1822905"/>
              <a:gd name="connsiteX3" fmla="*/ 4397375 w 12179300"/>
              <a:gd name="connsiteY3" fmla="*/ 77451 h 1822905"/>
              <a:gd name="connsiteX4" fmla="*/ 6099175 w 12179300"/>
              <a:gd name="connsiteY4" fmla="*/ 1764996 h 1822905"/>
              <a:gd name="connsiteX5" fmla="*/ 7870825 w 12179300"/>
              <a:gd name="connsiteY5" fmla="*/ 11 h 1822905"/>
              <a:gd name="connsiteX6" fmla="*/ 9634282 w 12179300"/>
              <a:gd name="connsiteY6" fmla="*/ 1794997 h 1822905"/>
              <a:gd name="connsiteX7" fmla="*/ 10542588 w 12179300"/>
              <a:gd name="connsiteY7" fmla="*/ 869232 h 1822905"/>
              <a:gd name="connsiteX8" fmla="*/ 12179300 w 12179300"/>
              <a:gd name="connsiteY8" fmla="*/ 892186 h 1822905"/>
              <a:gd name="connsiteX0" fmla="*/ 0 w 12179300"/>
              <a:gd name="connsiteY0" fmla="*/ 906530 h 1823069"/>
              <a:gd name="connsiteX1" fmla="*/ 1638300 w 12179300"/>
              <a:gd name="connsiteY1" fmla="*/ 887369 h 1823069"/>
              <a:gd name="connsiteX2" fmla="*/ 2520951 w 12179300"/>
              <a:gd name="connsiteY2" fmla="*/ 1810088 h 1823069"/>
              <a:gd name="connsiteX3" fmla="*/ 4397375 w 12179300"/>
              <a:gd name="connsiteY3" fmla="*/ 77451 h 1823069"/>
              <a:gd name="connsiteX4" fmla="*/ 6099175 w 12179300"/>
              <a:gd name="connsiteY4" fmla="*/ 1764996 h 1823069"/>
              <a:gd name="connsiteX5" fmla="*/ 7870825 w 12179300"/>
              <a:gd name="connsiteY5" fmla="*/ 11 h 1823069"/>
              <a:gd name="connsiteX6" fmla="*/ 9634282 w 12179300"/>
              <a:gd name="connsiteY6" fmla="*/ 1794997 h 1823069"/>
              <a:gd name="connsiteX7" fmla="*/ 10542588 w 12179300"/>
              <a:gd name="connsiteY7" fmla="*/ 869232 h 1823069"/>
              <a:gd name="connsiteX8" fmla="*/ 12179300 w 12179300"/>
              <a:gd name="connsiteY8" fmla="*/ 892186 h 1823069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8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7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906520 h 1814848"/>
              <a:gd name="connsiteX1" fmla="*/ 1638300 w 12179300"/>
              <a:gd name="connsiteY1" fmla="*/ 887359 h 1814848"/>
              <a:gd name="connsiteX2" fmla="*/ 2520951 w 12179300"/>
              <a:gd name="connsiteY2" fmla="*/ 1810077 h 1814848"/>
              <a:gd name="connsiteX3" fmla="*/ 4397375 w 12179300"/>
              <a:gd name="connsiteY3" fmla="*/ 77441 h 1814848"/>
              <a:gd name="connsiteX4" fmla="*/ 6099175 w 12179300"/>
              <a:gd name="connsiteY4" fmla="*/ 1764986 h 1814848"/>
              <a:gd name="connsiteX5" fmla="*/ 7870825 w 12179300"/>
              <a:gd name="connsiteY5" fmla="*/ 1 h 1814848"/>
              <a:gd name="connsiteX6" fmla="*/ 9634282 w 12179300"/>
              <a:gd name="connsiteY6" fmla="*/ 1794987 h 1814848"/>
              <a:gd name="connsiteX7" fmla="*/ 10542588 w 12179300"/>
              <a:gd name="connsiteY7" fmla="*/ 869222 h 1814848"/>
              <a:gd name="connsiteX8" fmla="*/ 12179300 w 12179300"/>
              <a:gd name="connsiteY8" fmla="*/ 892176 h 181484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276"/>
              <a:gd name="connsiteX1" fmla="*/ 1638300 w 12179300"/>
              <a:gd name="connsiteY1" fmla="*/ 876703 h 1804276"/>
              <a:gd name="connsiteX2" fmla="*/ 2520951 w 12179300"/>
              <a:gd name="connsiteY2" fmla="*/ 1799421 h 1804276"/>
              <a:gd name="connsiteX3" fmla="*/ 4397375 w 12179300"/>
              <a:gd name="connsiteY3" fmla="*/ 66785 h 1804276"/>
              <a:gd name="connsiteX4" fmla="*/ 6099175 w 12179300"/>
              <a:gd name="connsiteY4" fmla="*/ 1754330 h 1804276"/>
              <a:gd name="connsiteX5" fmla="*/ 7870825 w 12179300"/>
              <a:gd name="connsiteY5" fmla="*/ 0 h 1804276"/>
              <a:gd name="connsiteX6" fmla="*/ 9634282 w 12179300"/>
              <a:gd name="connsiteY6" fmla="*/ 1784331 h 1804276"/>
              <a:gd name="connsiteX7" fmla="*/ 10542588 w 12179300"/>
              <a:gd name="connsiteY7" fmla="*/ 858566 h 1804276"/>
              <a:gd name="connsiteX8" fmla="*/ 12179300 w 12179300"/>
              <a:gd name="connsiteY8" fmla="*/ 881520 h 1804276"/>
              <a:gd name="connsiteX0" fmla="*/ 0 w 12179300"/>
              <a:gd name="connsiteY0" fmla="*/ 895864 h 1799567"/>
              <a:gd name="connsiteX1" fmla="*/ 1638300 w 12179300"/>
              <a:gd name="connsiteY1" fmla="*/ 876703 h 1799567"/>
              <a:gd name="connsiteX2" fmla="*/ 2520951 w 12179300"/>
              <a:gd name="connsiteY2" fmla="*/ 1799421 h 1799567"/>
              <a:gd name="connsiteX3" fmla="*/ 4397375 w 12179300"/>
              <a:gd name="connsiteY3" fmla="*/ 66785 h 1799567"/>
              <a:gd name="connsiteX4" fmla="*/ 6099175 w 12179300"/>
              <a:gd name="connsiteY4" fmla="*/ 1754330 h 1799567"/>
              <a:gd name="connsiteX5" fmla="*/ 7870825 w 12179300"/>
              <a:gd name="connsiteY5" fmla="*/ 0 h 1799567"/>
              <a:gd name="connsiteX6" fmla="*/ 9634282 w 12179300"/>
              <a:gd name="connsiteY6" fmla="*/ 1784331 h 1799567"/>
              <a:gd name="connsiteX7" fmla="*/ 10542588 w 12179300"/>
              <a:gd name="connsiteY7" fmla="*/ 858566 h 1799567"/>
              <a:gd name="connsiteX8" fmla="*/ 12179300 w 12179300"/>
              <a:gd name="connsiteY8" fmla="*/ 881520 h 179956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66785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51462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65671 h 1800787"/>
              <a:gd name="connsiteX8" fmla="*/ 12179300 w 12179300"/>
              <a:gd name="connsiteY8" fmla="*/ 881520 h 1800787"/>
              <a:gd name="connsiteX0" fmla="*/ 0 w 12181417"/>
              <a:gd name="connsiteY0" fmla="*/ 895864 h 1800789"/>
              <a:gd name="connsiteX1" fmla="*/ 1638300 w 12181417"/>
              <a:gd name="connsiteY1" fmla="*/ 876703 h 1800789"/>
              <a:gd name="connsiteX2" fmla="*/ 2520951 w 12181417"/>
              <a:gd name="connsiteY2" fmla="*/ 1799421 h 1800789"/>
              <a:gd name="connsiteX3" fmla="*/ 4397375 w 12181417"/>
              <a:gd name="connsiteY3" fmla="*/ 56129 h 1800789"/>
              <a:gd name="connsiteX4" fmla="*/ 6099175 w 12181417"/>
              <a:gd name="connsiteY4" fmla="*/ 1754330 h 1800789"/>
              <a:gd name="connsiteX5" fmla="*/ 7875058 w 12181417"/>
              <a:gd name="connsiteY5" fmla="*/ 0 h 1800789"/>
              <a:gd name="connsiteX6" fmla="*/ 9634282 w 12181417"/>
              <a:gd name="connsiteY6" fmla="*/ 1784331 h 1800789"/>
              <a:gd name="connsiteX7" fmla="*/ 10498138 w 12181417"/>
              <a:gd name="connsiteY7" fmla="*/ 865671 h 1800789"/>
              <a:gd name="connsiteX8" fmla="*/ 12181417 w 12181417"/>
              <a:gd name="connsiteY8" fmla="*/ 892177 h 1800789"/>
              <a:gd name="connsiteX0" fmla="*/ 0 w 12181417"/>
              <a:gd name="connsiteY0" fmla="*/ 895864 h 1800787"/>
              <a:gd name="connsiteX1" fmla="*/ 1638300 w 12181417"/>
              <a:gd name="connsiteY1" fmla="*/ 876703 h 1800787"/>
              <a:gd name="connsiteX2" fmla="*/ 2520951 w 12181417"/>
              <a:gd name="connsiteY2" fmla="*/ 1799421 h 1800787"/>
              <a:gd name="connsiteX3" fmla="*/ 4397375 w 12181417"/>
              <a:gd name="connsiteY3" fmla="*/ 56129 h 1800787"/>
              <a:gd name="connsiteX4" fmla="*/ 6099175 w 12181417"/>
              <a:gd name="connsiteY4" fmla="*/ 1754330 h 1800787"/>
              <a:gd name="connsiteX5" fmla="*/ 7875058 w 12181417"/>
              <a:gd name="connsiteY5" fmla="*/ 0 h 1800787"/>
              <a:gd name="connsiteX6" fmla="*/ 9634282 w 12181417"/>
              <a:gd name="connsiteY6" fmla="*/ 1784331 h 1800787"/>
              <a:gd name="connsiteX7" fmla="*/ 10500254 w 12181417"/>
              <a:gd name="connsiteY7" fmla="*/ 879878 h 1800787"/>
              <a:gd name="connsiteX8" fmla="*/ 12181417 w 12181417"/>
              <a:gd name="connsiteY8" fmla="*/ 892177 h 180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417" h="1800787">
                <a:moveTo>
                  <a:pt x="0" y="895864"/>
                </a:moveTo>
                <a:cubicBezTo>
                  <a:pt x="576792" y="894806"/>
                  <a:pt x="1523470" y="820611"/>
                  <a:pt x="1638300" y="876703"/>
                </a:cubicBezTo>
                <a:cubicBezTo>
                  <a:pt x="1749953" y="1027953"/>
                  <a:pt x="2113493" y="1838504"/>
                  <a:pt x="2520951" y="1799421"/>
                </a:cubicBezTo>
                <a:cubicBezTo>
                  <a:pt x="3068639" y="1792308"/>
                  <a:pt x="3823229" y="124915"/>
                  <a:pt x="4397375" y="56129"/>
                </a:cubicBezTo>
                <a:cubicBezTo>
                  <a:pt x="4892146" y="112549"/>
                  <a:pt x="5399617" y="1767238"/>
                  <a:pt x="6099175" y="1754330"/>
                </a:cubicBezTo>
                <a:cubicBezTo>
                  <a:pt x="6768570" y="1727214"/>
                  <a:pt x="7356253" y="42065"/>
                  <a:pt x="7875058" y="0"/>
                </a:cubicBezTo>
                <a:cubicBezTo>
                  <a:pt x="8438841" y="50290"/>
                  <a:pt x="9037392" y="1795729"/>
                  <a:pt x="9634282" y="1784331"/>
                </a:cubicBezTo>
                <a:cubicBezTo>
                  <a:pt x="10079576" y="1715852"/>
                  <a:pt x="10227997" y="1297742"/>
                  <a:pt x="10500254" y="879878"/>
                </a:cubicBezTo>
                <a:cubicBezTo>
                  <a:pt x="10939198" y="855399"/>
                  <a:pt x="11597217" y="894294"/>
                  <a:pt x="12181417" y="892177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56D2856A-3C8E-4596-B9A5-CC02B06AEDB9}"/>
              </a:ext>
            </a:extLst>
          </p:cNvPr>
          <p:cNvSpPr/>
          <p:nvPr/>
        </p:nvSpPr>
        <p:spPr>
          <a:xfrm>
            <a:off x="-6353" y="2825562"/>
            <a:ext cx="12181417" cy="1073103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271"/>
              <a:gd name="connsiteX1" fmla="*/ 1651000 w 12182475"/>
              <a:gd name="connsiteY1" fmla="*/ 884699 h 1776271"/>
              <a:gd name="connsiteX2" fmla="*/ 2593976 w 12182475"/>
              <a:gd name="connsiteY2" fmla="*/ 1762130 h 1776271"/>
              <a:gd name="connsiteX3" fmla="*/ 4387850 w 12182475"/>
              <a:gd name="connsiteY3" fmla="*/ 50805 h 1776271"/>
              <a:gd name="connsiteX4" fmla="*/ 6092825 w 12182475"/>
              <a:gd name="connsiteY4" fmla="*/ 1749430 h 1776271"/>
              <a:gd name="connsiteX5" fmla="*/ 7874000 w 12182475"/>
              <a:gd name="connsiteY5" fmla="*/ 5 h 1776271"/>
              <a:gd name="connsiteX6" fmla="*/ 9604375 w 12182475"/>
              <a:gd name="connsiteY6" fmla="*/ 1771655 h 1776271"/>
              <a:gd name="connsiteX7" fmla="*/ 10429875 w 12182475"/>
              <a:gd name="connsiteY7" fmla="*/ 898530 h 1776271"/>
              <a:gd name="connsiteX8" fmla="*/ 12182475 w 12182475"/>
              <a:gd name="connsiteY8" fmla="*/ 892180 h 1776271"/>
              <a:gd name="connsiteX0" fmla="*/ 0 w 12182475"/>
              <a:gd name="connsiteY0" fmla="*/ 898530 h 1797296"/>
              <a:gd name="connsiteX1" fmla="*/ 1651000 w 12182475"/>
              <a:gd name="connsiteY1" fmla="*/ 884699 h 1797296"/>
              <a:gd name="connsiteX2" fmla="*/ 2530476 w 12182475"/>
              <a:gd name="connsiteY2" fmla="*/ 1783442 h 1797296"/>
              <a:gd name="connsiteX3" fmla="*/ 4387850 w 12182475"/>
              <a:gd name="connsiteY3" fmla="*/ 50805 h 1797296"/>
              <a:gd name="connsiteX4" fmla="*/ 6092825 w 12182475"/>
              <a:gd name="connsiteY4" fmla="*/ 1749430 h 1797296"/>
              <a:gd name="connsiteX5" fmla="*/ 7874000 w 12182475"/>
              <a:gd name="connsiteY5" fmla="*/ 5 h 1797296"/>
              <a:gd name="connsiteX6" fmla="*/ 9604375 w 12182475"/>
              <a:gd name="connsiteY6" fmla="*/ 1771655 h 1797296"/>
              <a:gd name="connsiteX7" fmla="*/ 10429875 w 12182475"/>
              <a:gd name="connsiteY7" fmla="*/ 898530 h 1797296"/>
              <a:gd name="connsiteX8" fmla="*/ 12182475 w 12182475"/>
              <a:gd name="connsiteY8" fmla="*/ 892180 h 1797296"/>
              <a:gd name="connsiteX0" fmla="*/ 0 w 12182475"/>
              <a:gd name="connsiteY0" fmla="*/ 898530 h 1783859"/>
              <a:gd name="connsiteX1" fmla="*/ 1651000 w 12182475"/>
              <a:gd name="connsiteY1" fmla="*/ 884699 h 1783859"/>
              <a:gd name="connsiteX2" fmla="*/ 2530476 w 12182475"/>
              <a:gd name="connsiteY2" fmla="*/ 1783442 h 1783859"/>
              <a:gd name="connsiteX3" fmla="*/ 4387850 w 12182475"/>
              <a:gd name="connsiteY3" fmla="*/ 50805 h 1783859"/>
              <a:gd name="connsiteX4" fmla="*/ 6092825 w 12182475"/>
              <a:gd name="connsiteY4" fmla="*/ 1749430 h 1783859"/>
              <a:gd name="connsiteX5" fmla="*/ 7874000 w 12182475"/>
              <a:gd name="connsiteY5" fmla="*/ 5 h 1783859"/>
              <a:gd name="connsiteX6" fmla="*/ 9604375 w 12182475"/>
              <a:gd name="connsiteY6" fmla="*/ 1771655 h 1783859"/>
              <a:gd name="connsiteX7" fmla="*/ 10429875 w 12182475"/>
              <a:gd name="connsiteY7" fmla="*/ 898530 h 1783859"/>
              <a:gd name="connsiteX8" fmla="*/ 12182475 w 12182475"/>
              <a:gd name="connsiteY8" fmla="*/ 892180 h 1783859"/>
              <a:gd name="connsiteX0" fmla="*/ 0 w 12182475"/>
              <a:gd name="connsiteY0" fmla="*/ 898530 h 1783545"/>
              <a:gd name="connsiteX1" fmla="*/ 1651000 w 12182475"/>
              <a:gd name="connsiteY1" fmla="*/ 884699 h 1783545"/>
              <a:gd name="connsiteX2" fmla="*/ 2530476 w 12182475"/>
              <a:gd name="connsiteY2" fmla="*/ 1783442 h 1783545"/>
              <a:gd name="connsiteX3" fmla="*/ 4387850 w 12182475"/>
              <a:gd name="connsiteY3" fmla="*/ 50805 h 1783545"/>
              <a:gd name="connsiteX4" fmla="*/ 6092825 w 12182475"/>
              <a:gd name="connsiteY4" fmla="*/ 1749430 h 1783545"/>
              <a:gd name="connsiteX5" fmla="*/ 7874000 w 12182475"/>
              <a:gd name="connsiteY5" fmla="*/ 5 h 1783545"/>
              <a:gd name="connsiteX6" fmla="*/ 9604375 w 12182475"/>
              <a:gd name="connsiteY6" fmla="*/ 1771655 h 1783545"/>
              <a:gd name="connsiteX7" fmla="*/ 10429875 w 12182475"/>
              <a:gd name="connsiteY7" fmla="*/ 898530 h 1783545"/>
              <a:gd name="connsiteX8" fmla="*/ 12182475 w 12182475"/>
              <a:gd name="connsiteY8" fmla="*/ 892180 h 1783545"/>
              <a:gd name="connsiteX0" fmla="*/ 0 w 12182475"/>
              <a:gd name="connsiteY0" fmla="*/ 898530 h 1796671"/>
              <a:gd name="connsiteX1" fmla="*/ 1651000 w 12182475"/>
              <a:gd name="connsiteY1" fmla="*/ 884699 h 1796671"/>
              <a:gd name="connsiteX2" fmla="*/ 2530476 w 12182475"/>
              <a:gd name="connsiteY2" fmla="*/ 1783442 h 1796671"/>
              <a:gd name="connsiteX3" fmla="*/ 4429125 w 12182475"/>
              <a:gd name="connsiteY3" fmla="*/ 72117 h 1796671"/>
              <a:gd name="connsiteX4" fmla="*/ 6092825 w 12182475"/>
              <a:gd name="connsiteY4" fmla="*/ 1749430 h 1796671"/>
              <a:gd name="connsiteX5" fmla="*/ 7874000 w 12182475"/>
              <a:gd name="connsiteY5" fmla="*/ 5 h 1796671"/>
              <a:gd name="connsiteX6" fmla="*/ 9604375 w 12182475"/>
              <a:gd name="connsiteY6" fmla="*/ 1771655 h 1796671"/>
              <a:gd name="connsiteX7" fmla="*/ 10429875 w 12182475"/>
              <a:gd name="connsiteY7" fmla="*/ 898530 h 1796671"/>
              <a:gd name="connsiteX8" fmla="*/ 12182475 w 12182475"/>
              <a:gd name="connsiteY8" fmla="*/ 892180 h 1796671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83717"/>
              <a:gd name="connsiteX1" fmla="*/ 1651000 w 12182475"/>
              <a:gd name="connsiteY1" fmla="*/ 884699 h 1783717"/>
              <a:gd name="connsiteX2" fmla="*/ 2530476 w 12182475"/>
              <a:gd name="connsiteY2" fmla="*/ 1783442 h 1783717"/>
              <a:gd name="connsiteX3" fmla="*/ 4400550 w 12182475"/>
              <a:gd name="connsiteY3" fmla="*/ 77445 h 1783717"/>
              <a:gd name="connsiteX4" fmla="*/ 6092825 w 12182475"/>
              <a:gd name="connsiteY4" fmla="*/ 1749430 h 1783717"/>
              <a:gd name="connsiteX5" fmla="*/ 7874000 w 12182475"/>
              <a:gd name="connsiteY5" fmla="*/ 5 h 1783717"/>
              <a:gd name="connsiteX6" fmla="*/ 9604375 w 12182475"/>
              <a:gd name="connsiteY6" fmla="*/ 1771655 h 1783717"/>
              <a:gd name="connsiteX7" fmla="*/ 10429875 w 12182475"/>
              <a:gd name="connsiteY7" fmla="*/ 898530 h 1783717"/>
              <a:gd name="connsiteX8" fmla="*/ 12182475 w 12182475"/>
              <a:gd name="connsiteY8" fmla="*/ 892180 h 1783717"/>
              <a:gd name="connsiteX0" fmla="*/ 0 w 12182475"/>
              <a:gd name="connsiteY0" fmla="*/ 898530 h 1783895"/>
              <a:gd name="connsiteX1" fmla="*/ 1651000 w 12182475"/>
              <a:gd name="connsiteY1" fmla="*/ 884699 h 1783895"/>
              <a:gd name="connsiteX2" fmla="*/ 2530476 w 12182475"/>
              <a:gd name="connsiteY2" fmla="*/ 1783442 h 1783895"/>
              <a:gd name="connsiteX3" fmla="*/ 4400550 w 12182475"/>
              <a:gd name="connsiteY3" fmla="*/ 77445 h 1783895"/>
              <a:gd name="connsiteX4" fmla="*/ 6092825 w 12182475"/>
              <a:gd name="connsiteY4" fmla="*/ 1749430 h 1783895"/>
              <a:gd name="connsiteX5" fmla="*/ 7874000 w 12182475"/>
              <a:gd name="connsiteY5" fmla="*/ 5 h 1783895"/>
              <a:gd name="connsiteX6" fmla="*/ 9604375 w 12182475"/>
              <a:gd name="connsiteY6" fmla="*/ 1771655 h 1783895"/>
              <a:gd name="connsiteX7" fmla="*/ 10429875 w 12182475"/>
              <a:gd name="connsiteY7" fmla="*/ 898530 h 1783895"/>
              <a:gd name="connsiteX8" fmla="*/ 12182475 w 12182475"/>
              <a:gd name="connsiteY8" fmla="*/ 892180 h 1783895"/>
              <a:gd name="connsiteX0" fmla="*/ 0 w 12182475"/>
              <a:gd name="connsiteY0" fmla="*/ 898530 h 1783534"/>
              <a:gd name="connsiteX1" fmla="*/ 1651000 w 12182475"/>
              <a:gd name="connsiteY1" fmla="*/ 884699 h 1783534"/>
              <a:gd name="connsiteX2" fmla="*/ 2530476 w 12182475"/>
              <a:gd name="connsiteY2" fmla="*/ 1783442 h 1783534"/>
              <a:gd name="connsiteX3" fmla="*/ 4400550 w 12182475"/>
              <a:gd name="connsiteY3" fmla="*/ 77445 h 1783534"/>
              <a:gd name="connsiteX4" fmla="*/ 6092825 w 12182475"/>
              <a:gd name="connsiteY4" fmla="*/ 1749430 h 1783534"/>
              <a:gd name="connsiteX5" fmla="*/ 7874000 w 12182475"/>
              <a:gd name="connsiteY5" fmla="*/ 5 h 1783534"/>
              <a:gd name="connsiteX6" fmla="*/ 9604375 w 12182475"/>
              <a:gd name="connsiteY6" fmla="*/ 1771655 h 1783534"/>
              <a:gd name="connsiteX7" fmla="*/ 10429875 w 12182475"/>
              <a:gd name="connsiteY7" fmla="*/ 898530 h 1783534"/>
              <a:gd name="connsiteX8" fmla="*/ 12182475 w 12182475"/>
              <a:gd name="connsiteY8" fmla="*/ 892180 h 1783534"/>
              <a:gd name="connsiteX0" fmla="*/ 0 w 12182475"/>
              <a:gd name="connsiteY0" fmla="*/ 898530 h 1810174"/>
              <a:gd name="connsiteX1" fmla="*/ 1651000 w 12182475"/>
              <a:gd name="connsiteY1" fmla="*/ 884699 h 1810174"/>
              <a:gd name="connsiteX2" fmla="*/ 2524126 w 12182475"/>
              <a:gd name="connsiteY2" fmla="*/ 1810082 h 1810174"/>
              <a:gd name="connsiteX3" fmla="*/ 4400550 w 12182475"/>
              <a:gd name="connsiteY3" fmla="*/ 77445 h 1810174"/>
              <a:gd name="connsiteX4" fmla="*/ 6092825 w 12182475"/>
              <a:gd name="connsiteY4" fmla="*/ 1749430 h 1810174"/>
              <a:gd name="connsiteX5" fmla="*/ 7874000 w 12182475"/>
              <a:gd name="connsiteY5" fmla="*/ 5 h 1810174"/>
              <a:gd name="connsiteX6" fmla="*/ 9604375 w 12182475"/>
              <a:gd name="connsiteY6" fmla="*/ 1771655 h 1810174"/>
              <a:gd name="connsiteX7" fmla="*/ 10429875 w 12182475"/>
              <a:gd name="connsiteY7" fmla="*/ 898530 h 1810174"/>
              <a:gd name="connsiteX8" fmla="*/ 12182475 w 12182475"/>
              <a:gd name="connsiteY8" fmla="*/ 892180 h 1810174"/>
              <a:gd name="connsiteX0" fmla="*/ 0 w 12182475"/>
              <a:gd name="connsiteY0" fmla="*/ 898530 h 1823486"/>
              <a:gd name="connsiteX1" fmla="*/ 1638300 w 12182475"/>
              <a:gd name="connsiteY1" fmla="*/ 900684 h 1823486"/>
              <a:gd name="connsiteX2" fmla="*/ 2524126 w 12182475"/>
              <a:gd name="connsiteY2" fmla="*/ 1810082 h 1823486"/>
              <a:gd name="connsiteX3" fmla="*/ 4400550 w 12182475"/>
              <a:gd name="connsiteY3" fmla="*/ 77445 h 1823486"/>
              <a:gd name="connsiteX4" fmla="*/ 6092825 w 12182475"/>
              <a:gd name="connsiteY4" fmla="*/ 1749430 h 1823486"/>
              <a:gd name="connsiteX5" fmla="*/ 7874000 w 12182475"/>
              <a:gd name="connsiteY5" fmla="*/ 5 h 1823486"/>
              <a:gd name="connsiteX6" fmla="*/ 9604375 w 12182475"/>
              <a:gd name="connsiteY6" fmla="*/ 1771655 h 1823486"/>
              <a:gd name="connsiteX7" fmla="*/ 10429875 w 12182475"/>
              <a:gd name="connsiteY7" fmla="*/ 898530 h 1823486"/>
              <a:gd name="connsiteX8" fmla="*/ 12182475 w 12182475"/>
              <a:gd name="connsiteY8" fmla="*/ 892180 h 1823486"/>
              <a:gd name="connsiteX0" fmla="*/ 0 w 12176125"/>
              <a:gd name="connsiteY0" fmla="*/ 957138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10414"/>
              <a:gd name="connsiteX1" fmla="*/ 1631950 w 12176125"/>
              <a:gd name="connsiteY1" fmla="*/ 900684 h 1810414"/>
              <a:gd name="connsiteX2" fmla="*/ 2517776 w 12176125"/>
              <a:gd name="connsiteY2" fmla="*/ 1810082 h 1810414"/>
              <a:gd name="connsiteX3" fmla="*/ 4394200 w 12176125"/>
              <a:gd name="connsiteY3" fmla="*/ 77445 h 1810414"/>
              <a:gd name="connsiteX4" fmla="*/ 6086475 w 12176125"/>
              <a:gd name="connsiteY4" fmla="*/ 1749430 h 1810414"/>
              <a:gd name="connsiteX5" fmla="*/ 7867650 w 12176125"/>
              <a:gd name="connsiteY5" fmla="*/ 5 h 1810414"/>
              <a:gd name="connsiteX6" fmla="*/ 9598025 w 12176125"/>
              <a:gd name="connsiteY6" fmla="*/ 1771655 h 1810414"/>
              <a:gd name="connsiteX7" fmla="*/ 10423525 w 12176125"/>
              <a:gd name="connsiteY7" fmla="*/ 898530 h 1810414"/>
              <a:gd name="connsiteX8" fmla="*/ 12176125 w 12176125"/>
              <a:gd name="connsiteY8" fmla="*/ 892180 h 1810414"/>
              <a:gd name="connsiteX0" fmla="*/ 0 w 12176125"/>
              <a:gd name="connsiteY0" fmla="*/ 935826 h 1810412"/>
              <a:gd name="connsiteX1" fmla="*/ 1631950 w 12176125"/>
              <a:gd name="connsiteY1" fmla="*/ 900684 h 1810412"/>
              <a:gd name="connsiteX2" fmla="*/ 2517776 w 12176125"/>
              <a:gd name="connsiteY2" fmla="*/ 1810082 h 1810412"/>
              <a:gd name="connsiteX3" fmla="*/ 4394200 w 12176125"/>
              <a:gd name="connsiteY3" fmla="*/ 77445 h 1810412"/>
              <a:gd name="connsiteX4" fmla="*/ 6086475 w 12176125"/>
              <a:gd name="connsiteY4" fmla="*/ 1749430 h 1810412"/>
              <a:gd name="connsiteX5" fmla="*/ 7867650 w 12176125"/>
              <a:gd name="connsiteY5" fmla="*/ 5 h 1810412"/>
              <a:gd name="connsiteX6" fmla="*/ 9598025 w 12176125"/>
              <a:gd name="connsiteY6" fmla="*/ 1771655 h 1810412"/>
              <a:gd name="connsiteX7" fmla="*/ 10423525 w 12176125"/>
              <a:gd name="connsiteY7" fmla="*/ 898530 h 1810412"/>
              <a:gd name="connsiteX8" fmla="*/ 12176125 w 12176125"/>
              <a:gd name="connsiteY8" fmla="*/ 892180 h 1810412"/>
              <a:gd name="connsiteX0" fmla="*/ 0 w 12176125"/>
              <a:gd name="connsiteY0" fmla="*/ 935826 h 1810410"/>
              <a:gd name="connsiteX1" fmla="*/ 1631950 w 12176125"/>
              <a:gd name="connsiteY1" fmla="*/ 900684 h 1810410"/>
              <a:gd name="connsiteX2" fmla="*/ 2517776 w 12176125"/>
              <a:gd name="connsiteY2" fmla="*/ 1810082 h 1810410"/>
              <a:gd name="connsiteX3" fmla="*/ 4394200 w 12176125"/>
              <a:gd name="connsiteY3" fmla="*/ 77445 h 1810410"/>
              <a:gd name="connsiteX4" fmla="*/ 6086475 w 12176125"/>
              <a:gd name="connsiteY4" fmla="*/ 1749430 h 1810410"/>
              <a:gd name="connsiteX5" fmla="*/ 7867650 w 12176125"/>
              <a:gd name="connsiteY5" fmla="*/ 5 h 1810410"/>
              <a:gd name="connsiteX6" fmla="*/ 9598025 w 12176125"/>
              <a:gd name="connsiteY6" fmla="*/ 1771655 h 1810410"/>
              <a:gd name="connsiteX7" fmla="*/ 10423525 w 12176125"/>
              <a:gd name="connsiteY7" fmla="*/ 898530 h 1810410"/>
              <a:gd name="connsiteX8" fmla="*/ 12176125 w 12176125"/>
              <a:gd name="connsiteY8" fmla="*/ 892180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10"/>
              <a:gd name="connsiteX1" fmla="*/ 1631950 w 12176125"/>
              <a:gd name="connsiteY1" fmla="*/ 900682 h 1810410"/>
              <a:gd name="connsiteX2" fmla="*/ 2517776 w 12176125"/>
              <a:gd name="connsiteY2" fmla="*/ 1810080 h 1810410"/>
              <a:gd name="connsiteX3" fmla="*/ 4394200 w 12176125"/>
              <a:gd name="connsiteY3" fmla="*/ 77443 h 1810410"/>
              <a:gd name="connsiteX4" fmla="*/ 6099175 w 12176125"/>
              <a:gd name="connsiteY4" fmla="*/ 1754757 h 1810410"/>
              <a:gd name="connsiteX5" fmla="*/ 7867650 w 12176125"/>
              <a:gd name="connsiteY5" fmla="*/ 3 h 1810410"/>
              <a:gd name="connsiteX6" fmla="*/ 9598025 w 12176125"/>
              <a:gd name="connsiteY6" fmla="*/ 1771653 h 1810410"/>
              <a:gd name="connsiteX7" fmla="*/ 10423525 w 12176125"/>
              <a:gd name="connsiteY7" fmla="*/ 898528 h 1810410"/>
              <a:gd name="connsiteX8" fmla="*/ 12176125 w 12176125"/>
              <a:gd name="connsiteY8" fmla="*/ 892178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05"/>
              <a:gd name="connsiteX1" fmla="*/ 1631950 w 12176125"/>
              <a:gd name="connsiteY1" fmla="*/ 900682 h 1810405"/>
              <a:gd name="connsiteX2" fmla="*/ 2517776 w 12176125"/>
              <a:gd name="connsiteY2" fmla="*/ 1810080 h 1810405"/>
              <a:gd name="connsiteX3" fmla="*/ 4394200 w 12176125"/>
              <a:gd name="connsiteY3" fmla="*/ 77443 h 1810405"/>
              <a:gd name="connsiteX4" fmla="*/ 6099175 w 12176125"/>
              <a:gd name="connsiteY4" fmla="*/ 1754757 h 1810405"/>
              <a:gd name="connsiteX5" fmla="*/ 7867650 w 12176125"/>
              <a:gd name="connsiteY5" fmla="*/ 3 h 1810405"/>
              <a:gd name="connsiteX6" fmla="*/ 9598025 w 12176125"/>
              <a:gd name="connsiteY6" fmla="*/ 1771653 h 1810405"/>
              <a:gd name="connsiteX7" fmla="*/ 10423525 w 12176125"/>
              <a:gd name="connsiteY7" fmla="*/ 898528 h 1810405"/>
              <a:gd name="connsiteX8" fmla="*/ 12176125 w 12176125"/>
              <a:gd name="connsiteY8" fmla="*/ 892178 h 1810405"/>
              <a:gd name="connsiteX0" fmla="*/ 0 w 12176125"/>
              <a:gd name="connsiteY0" fmla="*/ 935822 h 1810410"/>
              <a:gd name="connsiteX1" fmla="*/ 1631950 w 12176125"/>
              <a:gd name="connsiteY1" fmla="*/ 900680 h 1810410"/>
              <a:gd name="connsiteX2" fmla="*/ 2517776 w 12176125"/>
              <a:gd name="connsiteY2" fmla="*/ 1810078 h 1810410"/>
              <a:gd name="connsiteX3" fmla="*/ 4394200 w 12176125"/>
              <a:gd name="connsiteY3" fmla="*/ 77441 h 1810410"/>
              <a:gd name="connsiteX4" fmla="*/ 6099175 w 12176125"/>
              <a:gd name="connsiteY4" fmla="*/ 1760083 h 1810410"/>
              <a:gd name="connsiteX5" fmla="*/ 7867650 w 12176125"/>
              <a:gd name="connsiteY5" fmla="*/ 1 h 1810410"/>
              <a:gd name="connsiteX6" fmla="*/ 9598025 w 12176125"/>
              <a:gd name="connsiteY6" fmla="*/ 1771651 h 1810410"/>
              <a:gd name="connsiteX7" fmla="*/ 10423525 w 12176125"/>
              <a:gd name="connsiteY7" fmla="*/ 898526 h 1810410"/>
              <a:gd name="connsiteX8" fmla="*/ 12176125 w 12176125"/>
              <a:gd name="connsiteY8" fmla="*/ 892176 h 1810410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9175 w 12176125"/>
              <a:gd name="connsiteY4" fmla="*/ 1760083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34 h 1815859"/>
              <a:gd name="connsiteX1" fmla="*/ 1631950 w 12176125"/>
              <a:gd name="connsiteY1" fmla="*/ 900692 h 1815859"/>
              <a:gd name="connsiteX2" fmla="*/ 2517776 w 12176125"/>
              <a:gd name="connsiteY2" fmla="*/ 1810090 h 1815859"/>
              <a:gd name="connsiteX3" fmla="*/ 4394200 w 12176125"/>
              <a:gd name="connsiteY3" fmla="*/ 77453 h 1815859"/>
              <a:gd name="connsiteX4" fmla="*/ 6096000 w 12176125"/>
              <a:gd name="connsiteY4" fmla="*/ 1781407 h 1815859"/>
              <a:gd name="connsiteX5" fmla="*/ 7867650 w 12176125"/>
              <a:gd name="connsiteY5" fmla="*/ 13 h 1815859"/>
              <a:gd name="connsiteX6" fmla="*/ 9639300 w 12176125"/>
              <a:gd name="connsiteY6" fmla="*/ 1814286 h 1815859"/>
              <a:gd name="connsiteX7" fmla="*/ 10487025 w 12176125"/>
              <a:gd name="connsiteY7" fmla="*/ 898539 h 1815859"/>
              <a:gd name="connsiteX8" fmla="*/ 12176125 w 12176125"/>
              <a:gd name="connsiteY8" fmla="*/ 892188 h 1815859"/>
              <a:gd name="connsiteX0" fmla="*/ 0 w 12176125"/>
              <a:gd name="connsiteY0" fmla="*/ 935834 h 1830324"/>
              <a:gd name="connsiteX1" fmla="*/ 1631950 w 12176125"/>
              <a:gd name="connsiteY1" fmla="*/ 900692 h 1830324"/>
              <a:gd name="connsiteX2" fmla="*/ 2517776 w 12176125"/>
              <a:gd name="connsiteY2" fmla="*/ 1810090 h 1830324"/>
              <a:gd name="connsiteX3" fmla="*/ 4394200 w 12176125"/>
              <a:gd name="connsiteY3" fmla="*/ 77453 h 1830324"/>
              <a:gd name="connsiteX4" fmla="*/ 6096000 w 12176125"/>
              <a:gd name="connsiteY4" fmla="*/ 1781407 h 1830324"/>
              <a:gd name="connsiteX5" fmla="*/ 7867650 w 12176125"/>
              <a:gd name="connsiteY5" fmla="*/ 13 h 1830324"/>
              <a:gd name="connsiteX6" fmla="*/ 9639300 w 12176125"/>
              <a:gd name="connsiteY6" fmla="*/ 1814286 h 1830324"/>
              <a:gd name="connsiteX7" fmla="*/ 10541000 w 12176125"/>
              <a:gd name="connsiteY7" fmla="*/ 887883 h 1830324"/>
              <a:gd name="connsiteX8" fmla="*/ 12176125 w 12176125"/>
              <a:gd name="connsiteY8" fmla="*/ 892188 h 1830324"/>
              <a:gd name="connsiteX0" fmla="*/ 0 w 12176125"/>
              <a:gd name="connsiteY0" fmla="*/ 935827 h 1819802"/>
              <a:gd name="connsiteX1" fmla="*/ 1631950 w 12176125"/>
              <a:gd name="connsiteY1" fmla="*/ 900685 h 1819802"/>
              <a:gd name="connsiteX2" fmla="*/ 2517776 w 12176125"/>
              <a:gd name="connsiteY2" fmla="*/ 1810083 h 1819802"/>
              <a:gd name="connsiteX3" fmla="*/ 4394200 w 12176125"/>
              <a:gd name="connsiteY3" fmla="*/ 77446 h 1819802"/>
              <a:gd name="connsiteX4" fmla="*/ 6096000 w 12176125"/>
              <a:gd name="connsiteY4" fmla="*/ 1781400 h 1819802"/>
              <a:gd name="connsiteX5" fmla="*/ 7867650 w 12176125"/>
              <a:gd name="connsiteY5" fmla="*/ 6 h 1819802"/>
              <a:gd name="connsiteX6" fmla="*/ 9553575 w 12176125"/>
              <a:gd name="connsiteY6" fmla="*/ 1803623 h 1819802"/>
              <a:gd name="connsiteX7" fmla="*/ 10541000 w 12176125"/>
              <a:gd name="connsiteY7" fmla="*/ 887876 h 1819802"/>
              <a:gd name="connsiteX8" fmla="*/ 12176125 w 12176125"/>
              <a:gd name="connsiteY8" fmla="*/ 892181 h 1819802"/>
              <a:gd name="connsiteX0" fmla="*/ 0 w 12176125"/>
              <a:gd name="connsiteY0" fmla="*/ 935827 h 1810413"/>
              <a:gd name="connsiteX1" fmla="*/ 1631950 w 12176125"/>
              <a:gd name="connsiteY1" fmla="*/ 900685 h 1810413"/>
              <a:gd name="connsiteX2" fmla="*/ 2517776 w 12176125"/>
              <a:gd name="connsiteY2" fmla="*/ 1810083 h 1810413"/>
              <a:gd name="connsiteX3" fmla="*/ 4394200 w 12176125"/>
              <a:gd name="connsiteY3" fmla="*/ 77446 h 1810413"/>
              <a:gd name="connsiteX4" fmla="*/ 6096000 w 12176125"/>
              <a:gd name="connsiteY4" fmla="*/ 1781400 h 1810413"/>
              <a:gd name="connsiteX5" fmla="*/ 7867650 w 12176125"/>
              <a:gd name="connsiteY5" fmla="*/ 6 h 1810413"/>
              <a:gd name="connsiteX6" fmla="*/ 9553575 w 12176125"/>
              <a:gd name="connsiteY6" fmla="*/ 1803623 h 1810413"/>
              <a:gd name="connsiteX7" fmla="*/ 10541000 w 12176125"/>
              <a:gd name="connsiteY7" fmla="*/ 887876 h 1810413"/>
              <a:gd name="connsiteX8" fmla="*/ 12176125 w 12176125"/>
              <a:gd name="connsiteY8" fmla="*/ 892181 h 1810413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9612 w 12176125"/>
              <a:gd name="connsiteY6" fmla="*/ 1790299 h 1810408"/>
              <a:gd name="connsiteX7" fmla="*/ 10541000 w 12176125"/>
              <a:gd name="connsiteY7" fmla="*/ 887871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903889 h 1810442"/>
              <a:gd name="connsiteX8" fmla="*/ 12176125 w 12176125"/>
              <a:gd name="connsiteY8" fmla="*/ 892210 h 1810442"/>
              <a:gd name="connsiteX0" fmla="*/ 0 w 12176125"/>
              <a:gd name="connsiteY0" fmla="*/ 935839 h 1819994"/>
              <a:gd name="connsiteX1" fmla="*/ 1631950 w 12176125"/>
              <a:gd name="connsiteY1" fmla="*/ 900697 h 1819994"/>
              <a:gd name="connsiteX2" fmla="*/ 2517776 w 12176125"/>
              <a:gd name="connsiteY2" fmla="*/ 1810095 h 1819994"/>
              <a:gd name="connsiteX3" fmla="*/ 4394200 w 12176125"/>
              <a:gd name="connsiteY3" fmla="*/ 77458 h 1819994"/>
              <a:gd name="connsiteX4" fmla="*/ 6096000 w 12176125"/>
              <a:gd name="connsiteY4" fmla="*/ 1781412 h 1819994"/>
              <a:gd name="connsiteX5" fmla="*/ 7867650 w 12176125"/>
              <a:gd name="connsiteY5" fmla="*/ 18 h 1819994"/>
              <a:gd name="connsiteX6" fmla="*/ 9640887 w 12176125"/>
              <a:gd name="connsiteY6" fmla="*/ 1819619 h 1819994"/>
              <a:gd name="connsiteX7" fmla="*/ 10541000 w 12176125"/>
              <a:gd name="connsiteY7" fmla="*/ 903872 h 1819994"/>
              <a:gd name="connsiteX8" fmla="*/ 12176125 w 12176125"/>
              <a:gd name="connsiteY8" fmla="*/ 892193 h 1819994"/>
              <a:gd name="connsiteX0" fmla="*/ 0 w 12176125"/>
              <a:gd name="connsiteY0" fmla="*/ 935909 h 1820066"/>
              <a:gd name="connsiteX1" fmla="*/ 1631950 w 12176125"/>
              <a:gd name="connsiteY1" fmla="*/ 900767 h 1820066"/>
              <a:gd name="connsiteX2" fmla="*/ 2517776 w 12176125"/>
              <a:gd name="connsiteY2" fmla="*/ 1810165 h 1820066"/>
              <a:gd name="connsiteX3" fmla="*/ 4394200 w 12176125"/>
              <a:gd name="connsiteY3" fmla="*/ 77528 h 1820066"/>
              <a:gd name="connsiteX4" fmla="*/ 6096000 w 12176125"/>
              <a:gd name="connsiteY4" fmla="*/ 1781482 h 1820066"/>
              <a:gd name="connsiteX5" fmla="*/ 7867650 w 12176125"/>
              <a:gd name="connsiteY5" fmla="*/ 88 h 1820066"/>
              <a:gd name="connsiteX6" fmla="*/ 9640887 w 12176125"/>
              <a:gd name="connsiteY6" fmla="*/ 1819689 h 1820066"/>
              <a:gd name="connsiteX7" fmla="*/ 10541000 w 12176125"/>
              <a:gd name="connsiteY7" fmla="*/ 903942 h 1820066"/>
              <a:gd name="connsiteX8" fmla="*/ 12176125 w 12176125"/>
              <a:gd name="connsiteY8" fmla="*/ 892263 h 1820066"/>
              <a:gd name="connsiteX0" fmla="*/ 0 w 12176125"/>
              <a:gd name="connsiteY0" fmla="*/ 935857 h 1820012"/>
              <a:gd name="connsiteX1" fmla="*/ 1631950 w 12176125"/>
              <a:gd name="connsiteY1" fmla="*/ 900715 h 1820012"/>
              <a:gd name="connsiteX2" fmla="*/ 2517776 w 12176125"/>
              <a:gd name="connsiteY2" fmla="*/ 1810113 h 1820012"/>
              <a:gd name="connsiteX3" fmla="*/ 4394200 w 12176125"/>
              <a:gd name="connsiteY3" fmla="*/ 77476 h 1820012"/>
              <a:gd name="connsiteX4" fmla="*/ 6096000 w 12176125"/>
              <a:gd name="connsiteY4" fmla="*/ 1765021 h 1820012"/>
              <a:gd name="connsiteX5" fmla="*/ 7867650 w 12176125"/>
              <a:gd name="connsiteY5" fmla="*/ 36 h 1820012"/>
              <a:gd name="connsiteX6" fmla="*/ 9640887 w 12176125"/>
              <a:gd name="connsiteY6" fmla="*/ 1819637 h 1820012"/>
              <a:gd name="connsiteX7" fmla="*/ 10541000 w 12176125"/>
              <a:gd name="connsiteY7" fmla="*/ 903890 h 1820012"/>
              <a:gd name="connsiteX8" fmla="*/ 12176125 w 12176125"/>
              <a:gd name="connsiteY8" fmla="*/ 892211 h 1820012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2417"/>
              <a:gd name="connsiteX1" fmla="*/ 1631950 w 12176125"/>
              <a:gd name="connsiteY1" fmla="*/ 900690 h 1812417"/>
              <a:gd name="connsiteX2" fmla="*/ 2517776 w 12176125"/>
              <a:gd name="connsiteY2" fmla="*/ 1810088 h 1812417"/>
              <a:gd name="connsiteX3" fmla="*/ 4394200 w 12176125"/>
              <a:gd name="connsiteY3" fmla="*/ 77451 h 1812417"/>
              <a:gd name="connsiteX4" fmla="*/ 6096000 w 12176125"/>
              <a:gd name="connsiteY4" fmla="*/ 1764996 h 1812417"/>
              <a:gd name="connsiteX5" fmla="*/ 7867650 w 12176125"/>
              <a:gd name="connsiteY5" fmla="*/ 11 h 1812417"/>
              <a:gd name="connsiteX6" fmla="*/ 9631107 w 12176125"/>
              <a:gd name="connsiteY6" fmla="*/ 1794997 h 1812417"/>
              <a:gd name="connsiteX7" fmla="*/ 10539413 w 12176125"/>
              <a:gd name="connsiteY7" fmla="*/ 869232 h 1812417"/>
              <a:gd name="connsiteX8" fmla="*/ 12176125 w 12176125"/>
              <a:gd name="connsiteY8" fmla="*/ 892186 h 1812417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9300"/>
              <a:gd name="connsiteY0" fmla="*/ 906530 h 1810418"/>
              <a:gd name="connsiteX1" fmla="*/ 1635125 w 12179300"/>
              <a:gd name="connsiteY1" fmla="*/ 900690 h 1810418"/>
              <a:gd name="connsiteX2" fmla="*/ 2520951 w 12179300"/>
              <a:gd name="connsiteY2" fmla="*/ 1810088 h 1810418"/>
              <a:gd name="connsiteX3" fmla="*/ 4397375 w 12179300"/>
              <a:gd name="connsiteY3" fmla="*/ 77451 h 1810418"/>
              <a:gd name="connsiteX4" fmla="*/ 6099175 w 12179300"/>
              <a:gd name="connsiteY4" fmla="*/ 1764996 h 1810418"/>
              <a:gd name="connsiteX5" fmla="*/ 7870825 w 12179300"/>
              <a:gd name="connsiteY5" fmla="*/ 11 h 1810418"/>
              <a:gd name="connsiteX6" fmla="*/ 9634282 w 12179300"/>
              <a:gd name="connsiteY6" fmla="*/ 1794997 h 1810418"/>
              <a:gd name="connsiteX7" fmla="*/ 10542588 w 12179300"/>
              <a:gd name="connsiteY7" fmla="*/ 869232 h 1810418"/>
              <a:gd name="connsiteX8" fmla="*/ 12179300 w 12179300"/>
              <a:gd name="connsiteY8" fmla="*/ 892186 h 1810418"/>
              <a:gd name="connsiteX0" fmla="*/ 0 w 12179300"/>
              <a:gd name="connsiteY0" fmla="*/ 906530 h 1822208"/>
              <a:gd name="connsiteX1" fmla="*/ 1638300 w 12179300"/>
              <a:gd name="connsiteY1" fmla="*/ 868722 h 1822208"/>
              <a:gd name="connsiteX2" fmla="*/ 2520951 w 12179300"/>
              <a:gd name="connsiteY2" fmla="*/ 1810088 h 1822208"/>
              <a:gd name="connsiteX3" fmla="*/ 4397375 w 12179300"/>
              <a:gd name="connsiteY3" fmla="*/ 77451 h 1822208"/>
              <a:gd name="connsiteX4" fmla="*/ 6099175 w 12179300"/>
              <a:gd name="connsiteY4" fmla="*/ 1764996 h 1822208"/>
              <a:gd name="connsiteX5" fmla="*/ 7870825 w 12179300"/>
              <a:gd name="connsiteY5" fmla="*/ 11 h 1822208"/>
              <a:gd name="connsiteX6" fmla="*/ 9634282 w 12179300"/>
              <a:gd name="connsiteY6" fmla="*/ 1794997 h 1822208"/>
              <a:gd name="connsiteX7" fmla="*/ 10542588 w 12179300"/>
              <a:gd name="connsiteY7" fmla="*/ 869232 h 1822208"/>
              <a:gd name="connsiteX8" fmla="*/ 12179300 w 12179300"/>
              <a:gd name="connsiteY8" fmla="*/ 892186 h 1822208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15873"/>
              <a:gd name="connsiteX1" fmla="*/ 1638300 w 12179300"/>
              <a:gd name="connsiteY1" fmla="*/ 887369 h 1815873"/>
              <a:gd name="connsiteX2" fmla="*/ 2520951 w 12179300"/>
              <a:gd name="connsiteY2" fmla="*/ 1810088 h 1815873"/>
              <a:gd name="connsiteX3" fmla="*/ 4397375 w 12179300"/>
              <a:gd name="connsiteY3" fmla="*/ 77451 h 1815873"/>
              <a:gd name="connsiteX4" fmla="*/ 6099175 w 12179300"/>
              <a:gd name="connsiteY4" fmla="*/ 1764996 h 1815873"/>
              <a:gd name="connsiteX5" fmla="*/ 7870825 w 12179300"/>
              <a:gd name="connsiteY5" fmla="*/ 11 h 1815873"/>
              <a:gd name="connsiteX6" fmla="*/ 9634282 w 12179300"/>
              <a:gd name="connsiteY6" fmla="*/ 1794997 h 1815873"/>
              <a:gd name="connsiteX7" fmla="*/ 10542588 w 12179300"/>
              <a:gd name="connsiteY7" fmla="*/ 869232 h 1815873"/>
              <a:gd name="connsiteX8" fmla="*/ 12179300 w 12179300"/>
              <a:gd name="connsiteY8" fmla="*/ 892186 h 1815873"/>
              <a:gd name="connsiteX0" fmla="*/ 0 w 12179300"/>
              <a:gd name="connsiteY0" fmla="*/ 906530 h 1822497"/>
              <a:gd name="connsiteX1" fmla="*/ 1638300 w 12179300"/>
              <a:gd name="connsiteY1" fmla="*/ 887369 h 1822497"/>
              <a:gd name="connsiteX2" fmla="*/ 2520951 w 12179300"/>
              <a:gd name="connsiteY2" fmla="*/ 1810088 h 1822497"/>
              <a:gd name="connsiteX3" fmla="*/ 4397375 w 12179300"/>
              <a:gd name="connsiteY3" fmla="*/ 77451 h 1822497"/>
              <a:gd name="connsiteX4" fmla="*/ 6099175 w 12179300"/>
              <a:gd name="connsiteY4" fmla="*/ 1764996 h 1822497"/>
              <a:gd name="connsiteX5" fmla="*/ 7870825 w 12179300"/>
              <a:gd name="connsiteY5" fmla="*/ 11 h 1822497"/>
              <a:gd name="connsiteX6" fmla="*/ 9634282 w 12179300"/>
              <a:gd name="connsiteY6" fmla="*/ 1794997 h 1822497"/>
              <a:gd name="connsiteX7" fmla="*/ 10542588 w 12179300"/>
              <a:gd name="connsiteY7" fmla="*/ 869232 h 1822497"/>
              <a:gd name="connsiteX8" fmla="*/ 12179300 w 12179300"/>
              <a:gd name="connsiteY8" fmla="*/ 892186 h 1822497"/>
              <a:gd name="connsiteX0" fmla="*/ 0 w 12179300"/>
              <a:gd name="connsiteY0" fmla="*/ 906530 h 1822905"/>
              <a:gd name="connsiteX1" fmla="*/ 1638300 w 12179300"/>
              <a:gd name="connsiteY1" fmla="*/ 887369 h 1822905"/>
              <a:gd name="connsiteX2" fmla="*/ 2520951 w 12179300"/>
              <a:gd name="connsiteY2" fmla="*/ 1810088 h 1822905"/>
              <a:gd name="connsiteX3" fmla="*/ 4397375 w 12179300"/>
              <a:gd name="connsiteY3" fmla="*/ 77451 h 1822905"/>
              <a:gd name="connsiteX4" fmla="*/ 6099175 w 12179300"/>
              <a:gd name="connsiteY4" fmla="*/ 1764996 h 1822905"/>
              <a:gd name="connsiteX5" fmla="*/ 7870825 w 12179300"/>
              <a:gd name="connsiteY5" fmla="*/ 11 h 1822905"/>
              <a:gd name="connsiteX6" fmla="*/ 9634282 w 12179300"/>
              <a:gd name="connsiteY6" fmla="*/ 1794997 h 1822905"/>
              <a:gd name="connsiteX7" fmla="*/ 10542588 w 12179300"/>
              <a:gd name="connsiteY7" fmla="*/ 869232 h 1822905"/>
              <a:gd name="connsiteX8" fmla="*/ 12179300 w 12179300"/>
              <a:gd name="connsiteY8" fmla="*/ 892186 h 1822905"/>
              <a:gd name="connsiteX0" fmla="*/ 0 w 12179300"/>
              <a:gd name="connsiteY0" fmla="*/ 906530 h 1823069"/>
              <a:gd name="connsiteX1" fmla="*/ 1638300 w 12179300"/>
              <a:gd name="connsiteY1" fmla="*/ 887369 h 1823069"/>
              <a:gd name="connsiteX2" fmla="*/ 2520951 w 12179300"/>
              <a:gd name="connsiteY2" fmla="*/ 1810088 h 1823069"/>
              <a:gd name="connsiteX3" fmla="*/ 4397375 w 12179300"/>
              <a:gd name="connsiteY3" fmla="*/ 77451 h 1823069"/>
              <a:gd name="connsiteX4" fmla="*/ 6099175 w 12179300"/>
              <a:gd name="connsiteY4" fmla="*/ 1764996 h 1823069"/>
              <a:gd name="connsiteX5" fmla="*/ 7870825 w 12179300"/>
              <a:gd name="connsiteY5" fmla="*/ 11 h 1823069"/>
              <a:gd name="connsiteX6" fmla="*/ 9634282 w 12179300"/>
              <a:gd name="connsiteY6" fmla="*/ 1794997 h 1823069"/>
              <a:gd name="connsiteX7" fmla="*/ 10542588 w 12179300"/>
              <a:gd name="connsiteY7" fmla="*/ 869232 h 1823069"/>
              <a:gd name="connsiteX8" fmla="*/ 12179300 w 12179300"/>
              <a:gd name="connsiteY8" fmla="*/ 892186 h 1823069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8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7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906520 h 1814848"/>
              <a:gd name="connsiteX1" fmla="*/ 1638300 w 12179300"/>
              <a:gd name="connsiteY1" fmla="*/ 887359 h 1814848"/>
              <a:gd name="connsiteX2" fmla="*/ 2520951 w 12179300"/>
              <a:gd name="connsiteY2" fmla="*/ 1810077 h 1814848"/>
              <a:gd name="connsiteX3" fmla="*/ 4397375 w 12179300"/>
              <a:gd name="connsiteY3" fmla="*/ 77441 h 1814848"/>
              <a:gd name="connsiteX4" fmla="*/ 6099175 w 12179300"/>
              <a:gd name="connsiteY4" fmla="*/ 1764986 h 1814848"/>
              <a:gd name="connsiteX5" fmla="*/ 7870825 w 12179300"/>
              <a:gd name="connsiteY5" fmla="*/ 1 h 1814848"/>
              <a:gd name="connsiteX6" fmla="*/ 9634282 w 12179300"/>
              <a:gd name="connsiteY6" fmla="*/ 1794987 h 1814848"/>
              <a:gd name="connsiteX7" fmla="*/ 10542588 w 12179300"/>
              <a:gd name="connsiteY7" fmla="*/ 869222 h 1814848"/>
              <a:gd name="connsiteX8" fmla="*/ 12179300 w 12179300"/>
              <a:gd name="connsiteY8" fmla="*/ 892176 h 181484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276"/>
              <a:gd name="connsiteX1" fmla="*/ 1638300 w 12179300"/>
              <a:gd name="connsiteY1" fmla="*/ 876703 h 1804276"/>
              <a:gd name="connsiteX2" fmla="*/ 2520951 w 12179300"/>
              <a:gd name="connsiteY2" fmla="*/ 1799421 h 1804276"/>
              <a:gd name="connsiteX3" fmla="*/ 4397375 w 12179300"/>
              <a:gd name="connsiteY3" fmla="*/ 66785 h 1804276"/>
              <a:gd name="connsiteX4" fmla="*/ 6099175 w 12179300"/>
              <a:gd name="connsiteY4" fmla="*/ 1754330 h 1804276"/>
              <a:gd name="connsiteX5" fmla="*/ 7870825 w 12179300"/>
              <a:gd name="connsiteY5" fmla="*/ 0 h 1804276"/>
              <a:gd name="connsiteX6" fmla="*/ 9634282 w 12179300"/>
              <a:gd name="connsiteY6" fmla="*/ 1784331 h 1804276"/>
              <a:gd name="connsiteX7" fmla="*/ 10542588 w 12179300"/>
              <a:gd name="connsiteY7" fmla="*/ 858566 h 1804276"/>
              <a:gd name="connsiteX8" fmla="*/ 12179300 w 12179300"/>
              <a:gd name="connsiteY8" fmla="*/ 881520 h 1804276"/>
              <a:gd name="connsiteX0" fmla="*/ 0 w 12179300"/>
              <a:gd name="connsiteY0" fmla="*/ 895864 h 1799567"/>
              <a:gd name="connsiteX1" fmla="*/ 1638300 w 12179300"/>
              <a:gd name="connsiteY1" fmla="*/ 876703 h 1799567"/>
              <a:gd name="connsiteX2" fmla="*/ 2520951 w 12179300"/>
              <a:gd name="connsiteY2" fmla="*/ 1799421 h 1799567"/>
              <a:gd name="connsiteX3" fmla="*/ 4397375 w 12179300"/>
              <a:gd name="connsiteY3" fmla="*/ 66785 h 1799567"/>
              <a:gd name="connsiteX4" fmla="*/ 6099175 w 12179300"/>
              <a:gd name="connsiteY4" fmla="*/ 1754330 h 1799567"/>
              <a:gd name="connsiteX5" fmla="*/ 7870825 w 12179300"/>
              <a:gd name="connsiteY5" fmla="*/ 0 h 1799567"/>
              <a:gd name="connsiteX6" fmla="*/ 9634282 w 12179300"/>
              <a:gd name="connsiteY6" fmla="*/ 1784331 h 1799567"/>
              <a:gd name="connsiteX7" fmla="*/ 10542588 w 12179300"/>
              <a:gd name="connsiteY7" fmla="*/ 858566 h 1799567"/>
              <a:gd name="connsiteX8" fmla="*/ 12179300 w 12179300"/>
              <a:gd name="connsiteY8" fmla="*/ 881520 h 179956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66785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51462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65671 h 1800787"/>
              <a:gd name="connsiteX8" fmla="*/ 12179300 w 12179300"/>
              <a:gd name="connsiteY8" fmla="*/ 881520 h 1800787"/>
              <a:gd name="connsiteX0" fmla="*/ 0 w 12181417"/>
              <a:gd name="connsiteY0" fmla="*/ 895864 h 1800789"/>
              <a:gd name="connsiteX1" fmla="*/ 1638300 w 12181417"/>
              <a:gd name="connsiteY1" fmla="*/ 876703 h 1800789"/>
              <a:gd name="connsiteX2" fmla="*/ 2520951 w 12181417"/>
              <a:gd name="connsiteY2" fmla="*/ 1799421 h 1800789"/>
              <a:gd name="connsiteX3" fmla="*/ 4397375 w 12181417"/>
              <a:gd name="connsiteY3" fmla="*/ 56129 h 1800789"/>
              <a:gd name="connsiteX4" fmla="*/ 6099175 w 12181417"/>
              <a:gd name="connsiteY4" fmla="*/ 1754330 h 1800789"/>
              <a:gd name="connsiteX5" fmla="*/ 7875058 w 12181417"/>
              <a:gd name="connsiteY5" fmla="*/ 0 h 1800789"/>
              <a:gd name="connsiteX6" fmla="*/ 9634282 w 12181417"/>
              <a:gd name="connsiteY6" fmla="*/ 1784331 h 1800789"/>
              <a:gd name="connsiteX7" fmla="*/ 10498138 w 12181417"/>
              <a:gd name="connsiteY7" fmla="*/ 865671 h 1800789"/>
              <a:gd name="connsiteX8" fmla="*/ 12181417 w 12181417"/>
              <a:gd name="connsiteY8" fmla="*/ 892177 h 1800789"/>
              <a:gd name="connsiteX0" fmla="*/ 0 w 12181417"/>
              <a:gd name="connsiteY0" fmla="*/ 895864 h 1800787"/>
              <a:gd name="connsiteX1" fmla="*/ 1638300 w 12181417"/>
              <a:gd name="connsiteY1" fmla="*/ 876703 h 1800787"/>
              <a:gd name="connsiteX2" fmla="*/ 2520951 w 12181417"/>
              <a:gd name="connsiteY2" fmla="*/ 1799421 h 1800787"/>
              <a:gd name="connsiteX3" fmla="*/ 4397375 w 12181417"/>
              <a:gd name="connsiteY3" fmla="*/ 56129 h 1800787"/>
              <a:gd name="connsiteX4" fmla="*/ 6099175 w 12181417"/>
              <a:gd name="connsiteY4" fmla="*/ 1754330 h 1800787"/>
              <a:gd name="connsiteX5" fmla="*/ 7875058 w 12181417"/>
              <a:gd name="connsiteY5" fmla="*/ 0 h 1800787"/>
              <a:gd name="connsiteX6" fmla="*/ 9634282 w 12181417"/>
              <a:gd name="connsiteY6" fmla="*/ 1784331 h 1800787"/>
              <a:gd name="connsiteX7" fmla="*/ 10500254 w 12181417"/>
              <a:gd name="connsiteY7" fmla="*/ 879878 h 1800787"/>
              <a:gd name="connsiteX8" fmla="*/ 12181417 w 12181417"/>
              <a:gd name="connsiteY8" fmla="*/ 892177 h 180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417" h="1800787">
                <a:moveTo>
                  <a:pt x="0" y="895864"/>
                </a:moveTo>
                <a:cubicBezTo>
                  <a:pt x="576792" y="894806"/>
                  <a:pt x="1523470" y="820611"/>
                  <a:pt x="1638300" y="876703"/>
                </a:cubicBezTo>
                <a:cubicBezTo>
                  <a:pt x="1749953" y="1027953"/>
                  <a:pt x="2113493" y="1838504"/>
                  <a:pt x="2520951" y="1799421"/>
                </a:cubicBezTo>
                <a:cubicBezTo>
                  <a:pt x="3068639" y="1792308"/>
                  <a:pt x="3823229" y="124915"/>
                  <a:pt x="4397375" y="56129"/>
                </a:cubicBezTo>
                <a:cubicBezTo>
                  <a:pt x="4892146" y="112549"/>
                  <a:pt x="5399617" y="1767238"/>
                  <a:pt x="6099175" y="1754330"/>
                </a:cubicBezTo>
                <a:cubicBezTo>
                  <a:pt x="6768570" y="1727214"/>
                  <a:pt x="7356253" y="42065"/>
                  <a:pt x="7875058" y="0"/>
                </a:cubicBezTo>
                <a:cubicBezTo>
                  <a:pt x="8438841" y="50290"/>
                  <a:pt x="9037392" y="1795729"/>
                  <a:pt x="9634282" y="1784331"/>
                </a:cubicBezTo>
                <a:cubicBezTo>
                  <a:pt x="10079576" y="1715852"/>
                  <a:pt x="10227997" y="1297742"/>
                  <a:pt x="10500254" y="879878"/>
                </a:cubicBezTo>
                <a:cubicBezTo>
                  <a:pt x="10939198" y="855399"/>
                  <a:pt x="11597217" y="894294"/>
                  <a:pt x="12181417" y="892177"/>
                </a:cubicBezTo>
              </a:path>
            </a:pathLst>
          </a:cu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FD60C8AE-B36C-48B1-ABA4-DC384CE6F7B6}"/>
              </a:ext>
            </a:extLst>
          </p:cNvPr>
          <p:cNvSpPr/>
          <p:nvPr/>
        </p:nvSpPr>
        <p:spPr>
          <a:xfrm>
            <a:off x="-4236" y="2635239"/>
            <a:ext cx="12181417" cy="1064351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271"/>
              <a:gd name="connsiteX1" fmla="*/ 1651000 w 12182475"/>
              <a:gd name="connsiteY1" fmla="*/ 884699 h 1776271"/>
              <a:gd name="connsiteX2" fmla="*/ 2593976 w 12182475"/>
              <a:gd name="connsiteY2" fmla="*/ 1762130 h 1776271"/>
              <a:gd name="connsiteX3" fmla="*/ 4387850 w 12182475"/>
              <a:gd name="connsiteY3" fmla="*/ 50805 h 1776271"/>
              <a:gd name="connsiteX4" fmla="*/ 6092825 w 12182475"/>
              <a:gd name="connsiteY4" fmla="*/ 1749430 h 1776271"/>
              <a:gd name="connsiteX5" fmla="*/ 7874000 w 12182475"/>
              <a:gd name="connsiteY5" fmla="*/ 5 h 1776271"/>
              <a:gd name="connsiteX6" fmla="*/ 9604375 w 12182475"/>
              <a:gd name="connsiteY6" fmla="*/ 1771655 h 1776271"/>
              <a:gd name="connsiteX7" fmla="*/ 10429875 w 12182475"/>
              <a:gd name="connsiteY7" fmla="*/ 898530 h 1776271"/>
              <a:gd name="connsiteX8" fmla="*/ 12182475 w 12182475"/>
              <a:gd name="connsiteY8" fmla="*/ 892180 h 1776271"/>
              <a:gd name="connsiteX0" fmla="*/ 0 w 12182475"/>
              <a:gd name="connsiteY0" fmla="*/ 898530 h 1797296"/>
              <a:gd name="connsiteX1" fmla="*/ 1651000 w 12182475"/>
              <a:gd name="connsiteY1" fmla="*/ 884699 h 1797296"/>
              <a:gd name="connsiteX2" fmla="*/ 2530476 w 12182475"/>
              <a:gd name="connsiteY2" fmla="*/ 1783442 h 1797296"/>
              <a:gd name="connsiteX3" fmla="*/ 4387850 w 12182475"/>
              <a:gd name="connsiteY3" fmla="*/ 50805 h 1797296"/>
              <a:gd name="connsiteX4" fmla="*/ 6092825 w 12182475"/>
              <a:gd name="connsiteY4" fmla="*/ 1749430 h 1797296"/>
              <a:gd name="connsiteX5" fmla="*/ 7874000 w 12182475"/>
              <a:gd name="connsiteY5" fmla="*/ 5 h 1797296"/>
              <a:gd name="connsiteX6" fmla="*/ 9604375 w 12182475"/>
              <a:gd name="connsiteY6" fmla="*/ 1771655 h 1797296"/>
              <a:gd name="connsiteX7" fmla="*/ 10429875 w 12182475"/>
              <a:gd name="connsiteY7" fmla="*/ 898530 h 1797296"/>
              <a:gd name="connsiteX8" fmla="*/ 12182475 w 12182475"/>
              <a:gd name="connsiteY8" fmla="*/ 892180 h 1797296"/>
              <a:gd name="connsiteX0" fmla="*/ 0 w 12182475"/>
              <a:gd name="connsiteY0" fmla="*/ 898530 h 1783859"/>
              <a:gd name="connsiteX1" fmla="*/ 1651000 w 12182475"/>
              <a:gd name="connsiteY1" fmla="*/ 884699 h 1783859"/>
              <a:gd name="connsiteX2" fmla="*/ 2530476 w 12182475"/>
              <a:gd name="connsiteY2" fmla="*/ 1783442 h 1783859"/>
              <a:gd name="connsiteX3" fmla="*/ 4387850 w 12182475"/>
              <a:gd name="connsiteY3" fmla="*/ 50805 h 1783859"/>
              <a:gd name="connsiteX4" fmla="*/ 6092825 w 12182475"/>
              <a:gd name="connsiteY4" fmla="*/ 1749430 h 1783859"/>
              <a:gd name="connsiteX5" fmla="*/ 7874000 w 12182475"/>
              <a:gd name="connsiteY5" fmla="*/ 5 h 1783859"/>
              <a:gd name="connsiteX6" fmla="*/ 9604375 w 12182475"/>
              <a:gd name="connsiteY6" fmla="*/ 1771655 h 1783859"/>
              <a:gd name="connsiteX7" fmla="*/ 10429875 w 12182475"/>
              <a:gd name="connsiteY7" fmla="*/ 898530 h 1783859"/>
              <a:gd name="connsiteX8" fmla="*/ 12182475 w 12182475"/>
              <a:gd name="connsiteY8" fmla="*/ 892180 h 1783859"/>
              <a:gd name="connsiteX0" fmla="*/ 0 w 12182475"/>
              <a:gd name="connsiteY0" fmla="*/ 898530 h 1783545"/>
              <a:gd name="connsiteX1" fmla="*/ 1651000 w 12182475"/>
              <a:gd name="connsiteY1" fmla="*/ 884699 h 1783545"/>
              <a:gd name="connsiteX2" fmla="*/ 2530476 w 12182475"/>
              <a:gd name="connsiteY2" fmla="*/ 1783442 h 1783545"/>
              <a:gd name="connsiteX3" fmla="*/ 4387850 w 12182475"/>
              <a:gd name="connsiteY3" fmla="*/ 50805 h 1783545"/>
              <a:gd name="connsiteX4" fmla="*/ 6092825 w 12182475"/>
              <a:gd name="connsiteY4" fmla="*/ 1749430 h 1783545"/>
              <a:gd name="connsiteX5" fmla="*/ 7874000 w 12182475"/>
              <a:gd name="connsiteY5" fmla="*/ 5 h 1783545"/>
              <a:gd name="connsiteX6" fmla="*/ 9604375 w 12182475"/>
              <a:gd name="connsiteY6" fmla="*/ 1771655 h 1783545"/>
              <a:gd name="connsiteX7" fmla="*/ 10429875 w 12182475"/>
              <a:gd name="connsiteY7" fmla="*/ 898530 h 1783545"/>
              <a:gd name="connsiteX8" fmla="*/ 12182475 w 12182475"/>
              <a:gd name="connsiteY8" fmla="*/ 892180 h 1783545"/>
              <a:gd name="connsiteX0" fmla="*/ 0 w 12182475"/>
              <a:gd name="connsiteY0" fmla="*/ 898530 h 1796671"/>
              <a:gd name="connsiteX1" fmla="*/ 1651000 w 12182475"/>
              <a:gd name="connsiteY1" fmla="*/ 884699 h 1796671"/>
              <a:gd name="connsiteX2" fmla="*/ 2530476 w 12182475"/>
              <a:gd name="connsiteY2" fmla="*/ 1783442 h 1796671"/>
              <a:gd name="connsiteX3" fmla="*/ 4429125 w 12182475"/>
              <a:gd name="connsiteY3" fmla="*/ 72117 h 1796671"/>
              <a:gd name="connsiteX4" fmla="*/ 6092825 w 12182475"/>
              <a:gd name="connsiteY4" fmla="*/ 1749430 h 1796671"/>
              <a:gd name="connsiteX5" fmla="*/ 7874000 w 12182475"/>
              <a:gd name="connsiteY5" fmla="*/ 5 h 1796671"/>
              <a:gd name="connsiteX6" fmla="*/ 9604375 w 12182475"/>
              <a:gd name="connsiteY6" fmla="*/ 1771655 h 1796671"/>
              <a:gd name="connsiteX7" fmla="*/ 10429875 w 12182475"/>
              <a:gd name="connsiteY7" fmla="*/ 898530 h 1796671"/>
              <a:gd name="connsiteX8" fmla="*/ 12182475 w 12182475"/>
              <a:gd name="connsiteY8" fmla="*/ 892180 h 1796671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83717"/>
              <a:gd name="connsiteX1" fmla="*/ 1651000 w 12182475"/>
              <a:gd name="connsiteY1" fmla="*/ 884699 h 1783717"/>
              <a:gd name="connsiteX2" fmla="*/ 2530476 w 12182475"/>
              <a:gd name="connsiteY2" fmla="*/ 1783442 h 1783717"/>
              <a:gd name="connsiteX3" fmla="*/ 4400550 w 12182475"/>
              <a:gd name="connsiteY3" fmla="*/ 77445 h 1783717"/>
              <a:gd name="connsiteX4" fmla="*/ 6092825 w 12182475"/>
              <a:gd name="connsiteY4" fmla="*/ 1749430 h 1783717"/>
              <a:gd name="connsiteX5" fmla="*/ 7874000 w 12182475"/>
              <a:gd name="connsiteY5" fmla="*/ 5 h 1783717"/>
              <a:gd name="connsiteX6" fmla="*/ 9604375 w 12182475"/>
              <a:gd name="connsiteY6" fmla="*/ 1771655 h 1783717"/>
              <a:gd name="connsiteX7" fmla="*/ 10429875 w 12182475"/>
              <a:gd name="connsiteY7" fmla="*/ 898530 h 1783717"/>
              <a:gd name="connsiteX8" fmla="*/ 12182475 w 12182475"/>
              <a:gd name="connsiteY8" fmla="*/ 892180 h 1783717"/>
              <a:gd name="connsiteX0" fmla="*/ 0 w 12182475"/>
              <a:gd name="connsiteY0" fmla="*/ 898530 h 1783895"/>
              <a:gd name="connsiteX1" fmla="*/ 1651000 w 12182475"/>
              <a:gd name="connsiteY1" fmla="*/ 884699 h 1783895"/>
              <a:gd name="connsiteX2" fmla="*/ 2530476 w 12182475"/>
              <a:gd name="connsiteY2" fmla="*/ 1783442 h 1783895"/>
              <a:gd name="connsiteX3" fmla="*/ 4400550 w 12182475"/>
              <a:gd name="connsiteY3" fmla="*/ 77445 h 1783895"/>
              <a:gd name="connsiteX4" fmla="*/ 6092825 w 12182475"/>
              <a:gd name="connsiteY4" fmla="*/ 1749430 h 1783895"/>
              <a:gd name="connsiteX5" fmla="*/ 7874000 w 12182475"/>
              <a:gd name="connsiteY5" fmla="*/ 5 h 1783895"/>
              <a:gd name="connsiteX6" fmla="*/ 9604375 w 12182475"/>
              <a:gd name="connsiteY6" fmla="*/ 1771655 h 1783895"/>
              <a:gd name="connsiteX7" fmla="*/ 10429875 w 12182475"/>
              <a:gd name="connsiteY7" fmla="*/ 898530 h 1783895"/>
              <a:gd name="connsiteX8" fmla="*/ 12182475 w 12182475"/>
              <a:gd name="connsiteY8" fmla="*/ 892180 h 1783895"/>
              <a:gd name="connsiteX0" fmla="*/ 0 w 12182475"/>
              <a:gd name="connsiteY0" fmla="*/ 898530 h 1783534"/>
              <a:gd name="connsiteX1" fmla="*/ 1651000 w 12182475"/>
              <a:gd name="connsiteY1" fmla="*/ 884699 h 1783534"/>
              <a:gd name="connsiteX2" fmla="*/ 2530476 w 12182475"/>
              <a:gd name="connsiteY2" fmla="*/ 1783442 h 1783534"/>
              <a:gd name="connsiteX3" fmla="*/ 4400550 w 12182475"/>
              <a:gd name="connsiteY3" fmla="*/ 77445 h 1783534"/>
              <a:gd name="connsiteX4" fmla="*/ 6092825 w 12182475"/>
              <a:gd name="connsiteY4" fmla="*/ 1749430 h 1783534"/>
              <a:gd name="connsiteX5" fmla="*/ 7874000 w 12182475"/>
              <a:gd name="connsiteY5" fmla="*/ 5 h 1783534"/>
              <a:gd name="connsiteX6" fmla="*/ 9604375 w 12182475"/>
              <a:gd name="connsiteY6" fmla="*/ 1771655 h 1783534"/>
              <a:gd name="connsiteX7" fmla="*/ 10429875 w 12182475"/>
              <a:gd name="connsiteY7" fmla="*/ 898530 h 1783534"/>
              <a:gd name="connsiteX8" fmla="*/ 12182475 w 12182475"/>
              <a:gd name="connsiteY8" fmla="*/ 892180 h 1783534"/>
              <a:gd name="connsiteX0" fmla="*/ 0 w 12182475"/>
              <a:gd name="connsiteY0" fmla="*/ 898530 h 1810174"/>
              <a:gd name="connsiteX1" fmla="*/ 1651000 w 12182475"/>
              <a:gd name="connsiteY1" fmla="*/ 884699 h 1810174"/>
              <a:gd name="connsiteX2" fmla="*/ 2524126 w 12182475"/>
              <a:gd name="connsiteY2" fmla="*/ 1810082 h 1810174"/>
              <a:gd name="connsiteX3" fmla="*/ 4400550 w 12182475"/>
              <a:gd name="connsiteY3" fmla="*/ 77445 h 1810174"/>
              <a:gd name="connsiteX4" fmla="*/ 6092825 w 12182475"/>
              <a:gd name="connsiteY4" fmla="*/ 1749430 h 1810174"/>
              <a:gd name="connsiteX5" fmla="*/ 7874000 w 12182475"/>
              <a:gd name="connsiteY5" fmla="*/ 5 h 1810174"/>
              <a:gd name="connsiteX6" fmla="*/ 9604375 w 12182475"/>
              <a:gd name="connsiteY6" fmla="*/ 1771655 h 1810174"/>
              <a:gd name="connsiteX7" fmla="*/ 10429875 w 12182475"/>
              <a:gd name="connsiteY7" fmla="*/ 898530 h 1810174"/>
              <a:gd name="connsiteX8" fmla="*/ 12182475 w 12182475"/>
              <a:gd name="connsiteY8" fmla="*/ 892180 h 1810174"/>
              <a:gd name="connsiteX0" fmla="*/ 0 w 12182475"/>
              <a:gd name="connsiteY0" fmla="*/ 898530 h 1823486"/>
              <a:gd name="connsiteX1" fmla="*/ 1638300 w 12182475"/>
              <a:gd name="connsiteY1" fmla="*/ 900684 h 1823486"/>
              <a:gd name="connsiteX2" fmla="*/ 2524126 w 12182475"/>
              <a:gd name="connsiteY2" fmla="*/ 1810082 h 1823486"/>
              <a:gd name="connsiteX3" fmla="*/ 4400550 w 12182475"/>
              <a:gd name="connsiteY3" fmla="*/ 77445 h 1823486"/>
              <a:gd name="connsiteX4" fmla="*/ 6092825 w 12182475"/>
              <a:gd name="connsiteY4" fmla="*/ 1749430 h 1823486"/>
              <a:gd name="connsiteX5" fmla="*/ 7874000 w 12182475"/>
              <a:gd name="connsiteY5" fmla="*/ 5 h 1823486"/>
              <a:gd name="connsiteX6" fmla="*/ 9604375 w 12182475"/>
              <a:gd name="connsiteY6" fmla="*/ 1771655 h 1823486"/>
              <a:gd name="connsiteX7" fmla="*/ 10429875 w 12182475"/>
              <a:gd name="connsiteY7" fmla="*/ 898530 h 1823486"/>
              <a:gd name="connsiteX8" fmla="*/ 12182475 w 12182475"/>
              <a:gd name="connsiteY8" fmla="*/ 892180 h 1823486"/>
              <a:gd name="connsiteX0" fmla="*/ 0 w 12176125"/>
              <a:gd name="connsiteY0" fmla="*/ 957138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10414"/>
              <a:gd name="connsiteX1" fmla="*/ 1631950 w 12176125"/>
              <a:gd name="connsiteY1" fmla="*/ 900684 h 1810414"/>
              <a:gd name="connsiteX2" fmla="*/ 2517776 w 12176125"/>
              <a:gd name="connsiteY2" fmla="*/ 1810082 h 1810414"/>
              <a:gd name="connsiteX3" fmla="*/ 4394200 w 12176125"/>
              <a:gd name="connsiteY3" fmla="*/ 77445 h 1810414"/>
              <a:gd name="connsiteX4" fmla="*/ 6086475 w 12176125"/>
              <a:gd name="connsiteY4" fmla="*/ 1749430 h 1810414"/>
              <a:gd name="connsiteX5" fmla="*/ 7867650 w 12176125"/>
              <a:gd name="connsiteY5" fmla="*/ 5 h 1810414"/>
              <a:gd name="connsiteX6" fmla="*/ 9598025 w 12176125"/>
              <a:gd name="connsiteY6" fmla="*/ 1771655 h 1810414"/>
              <a:gd name="connsiteX7" fmla="*/ 10423525 w 12176125"/>
              <a:gd name="connsiteY7" fmla="*/ 898530 h 1810414"/>
              <a:gd name="connsiteX8" fmla="*/ 12176125 w 12176125"/>
              <a:gd name="connsiteY8" fmla="*/ 892180 h 1810414"/>
              <a:gd name="connsiteX0" fmla="*/ 0 w 12176125"/>
              <a:gd name="connsiteY0" fmla="*/ 935826 h 1810412"/>
              <a:gd name="connsiteX1" fmla="*/ 1631950 w 12176125"/>
              <a:gd name="connsiteY1" fmla="*/ 900684 h 1810412"/>
              <a:gd name="connsiteX2" fmla="*/ 2517776 w 12176125"/>
              <a:gd name="connsiteY2" fmla="*/ 1810082 h 1810412"/>
              <a:gd name="connsiteX3" fmla="*/ 4394200 w 12176125"/>
              <a:gd name="connsiteY3" fmla="*/ 77445 h 1810412"/>
              <a:gd name="connsiteX4" fmla="*/ 6086475 w 12176125"/>
              <a:gd name="connsiteY4" fmla="*/ 1749430 h 1810412"/>
              <a:gd name="connsiteX5" fmla="*/ 7867650 w 12176125"/>
              <a:gd name="connsiteY5" fmla="*/ 5 h 1810412"/>
              <a:gd name="connsiteX6" fmla="*/ 9598025 w 12176125"/>
              <a:gd name="connsiteY6" fmla="*/ 1771655 h 1810412"/>
              <a:gd name="connsiteX7" fmla="*/ 10423525 w 12176125"/>
              <a:gd name="connsiteY7" fmla="*/ 898530 h 1810412"/>
              <a:gd name="connsiteX8" fmla="*/ 12176125 w 12176125"/>
              <a:gd name="connsiteY8" fmla="*/ 892180 h 1810412"/>
              <a:gd name="connsiteX0" fmla="*/ 0 w 12176125"/>
              <a:gd name="connsiteY0" fmla="*/ 935826 h 1810410"/>
              <a:gd name="connsiteX1" fmla="*/ 1631950 w 12176125"/>
              <a:gd name="connsiteY1" fmla="*/ 900684 h 1810410"/>
              <a:gd name="connsiteX2" fmla="*/ 2517776 w 12176125"/>
              <a:gd name="connsiteY2" fmla="*/ 1810082 h 1810410"/>
              <a:gd name="connsiteX3" fmla="*/ 4394200 w 12176125"/>
              <a:gd name="connsiteY3" fmla="*/ 77445 h 1810410"/>
              <a:gd name="connsiteX4" fmla="*/ 6086475 w 12176125"/>
              <a:gd name="connsiteY4" fmla="*/ 1749430 h 1810410"/>
              <a:gd name="connsiteX5" fmla="*/ 7867650 w 12176125"/>
              <a:gd name="connsiteY5" fmla="*/ 5 h 1810410"/>
              <a:gd name="connsiteX6" fmla="*/ 9598025 w 12176125"/>
              <a:gd name="connsiteY6" fmla="*/ 1771655 h 1810410"/>
              <a:gd name="connsiteX7" fmla="*/ 10423525 w 12176125"/>
              <a:gd name="connsiteY7" fmla="*/ 898530 h 1810410"/>
              <a:gd name="connsiteX8" fmla="*/ 12176125 w 12176125"/>
              <a:gd name="connsiteY8" fmla="*/ 892180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10"/>
              <a:gd name="connsiteX1" fmla="*/ 1631950 w 12176125"/>
              <a:gd name="connsiteY1" fmla="*/ 900682 h 1810410"/>
              <a:gd name="connsiteX2" fmla="*/ 2517776 w 12176125"/>
              <a:gd name="connsiteY2" fmla="*/ 1810080 h 1810410"/>
              <a:gd name="connsiteX3" fmla="*/ 4394200 w 12176125"/>
              <a:gd name="connsiteY3" fmla="*/ 77443 h 1810410"/>
              <a:gd name="connsiteX4" fmla="*/ 6099175 w 12176125"/>
              <a:gd name="connsiteY4" fmla="*/ 1754757 h 1810410"/>
              <a:gd name="connsiteX5" fmla="*/ 7867650 w 12176125"/>
              <a:gd name="connsiteY5" fmla="*/ 3 h 1810410"/>
              <a:gd name="connsiteX6" fmla="*/ 9598025 w 12176125"/>
              <a:gd name="connsiteY6" fmla="*/ 1771653 h 1810410"/>
              <a:gd name="connsiteX7" fmla="*/ 10423525 w 12176125"/>
              <a:gd name="connsiteY7" fmla="*/ 898528 h 1810410"/>
              <a:gd name="connsiteX8" fmla="*/ 12176125 w 12176125"/>
              <a:gd name="connsiteY8" fmla="*/ 892178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05"/>
              <a:gd name="connsiteX1" fmla="*/ 1631950 w 12176125"/>
              <a:gd name="connsiteY1" fmla="*/ 900682 h 1810405"/>
              <a:gd name="connsiteX2" fmla="*/ 2517776 w 12176125"/>
              <a:gd name="connsiteY2" fmla="*/ 1810080 h 1810405"/>
              <a:gd name="connsiteX3" fmla="*/ 4394200 w 12176125"/>
              <a:gd name="connsiteY3" fmla="*/ 77443 h 1810405"/>
              <a:gd name="connsiteX4" fmla="*/ 6099175 w 12176125"/>
              <a:gd name="connsiteY4" fmla="*/ 1754757 h 1810405"/>
              <a:gd name="connsiteX5" fmla="*/ 7867650 w 12176125"/>
              <a:gd name="connsiteY5" fmla="*/ 3 h 1810405"/>
              <a:gd name="connsiteX6" fmla="*/ 9598025 w 12176125"/>
              <a:gd name="connsiteY6" fmla="*/ 1771653 h 1810405"/>
              <a:gd name="connsiteX7" fmla="*/ 10423525 w 12176125"/>
              <a:gd name="connsiteY7" fmla="*/ 898528 h 1810405"/>
              <a:gd name="connsiteX8" fmla="*/ 12176125 w 12176125"/>
              <a:gd name="connsiteY8" fmla="*/ 892178 h 1810405"/>
              <a:gd name="connsiteX0" fmla="*/ 0 w 12176125"/>
              <a:gd name="connsiteY0" fmla="*/ 935822 h 1810410"/>
              <a:gd name="connsiteX1" fmla="*/ 1631950 w 12176125"/>
              <a:gd name="connsiteY1" fmla="*/ 900680 h 1810410"/>
              <a:gd name="connsiteX2" fmla="*/ 2517776 w 12176125"/>
              <a:gd name="connsiteY2" fmla="*/ 1810078 h 1810410"/>
              <a:gd name="connsiteX3" fmla="*/ 4394200 w 12176125"/>
              <a:gd name="connsiteY3" fmla="*/ 77441 h 1810410"/>
              <a:gd name="connsiteX4" fmla="*/ 6099175 w 12176125"/>
              <a:gd name="connsiteY4" fmla="*/ 1760083 h 1810410"/>
              <a:gd name="connsiteX5" fmla="*/ 7867650 w 12176125"/>
              <a:gd name="connsiteY5" fmla="*/ 1 h 1810410"/>
              <a:gd name="connsiteX6" fmla="*/ 9598025 w 12176125"/>
              <a:gd name="connsiteY6" fmla="*/ 1771651 h 1810410"/>
              <a:gd name="connsiteX7" fmla="*/ 10423525 w 12176125"/>
              <a:gd name="connsiteY7" fmla="*/ 898526 h 1810410"/>
              <a:gd name="connsiteX8" fmla="*/ 12176125 w 12176125"/>
              <a:gd name="connsiteY8" fmla="*/ 892176 h 1810410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9175 w 12176125"/>
              <a:gd name="connsiteY4" fmla="*/ 1760083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34 h 1815859"/>
              <a:gd name="connsiteX1" fmla="*/ 1631950 w 12176125"/>
              <a:gd name="connsiteY1" fmla="*/ 900692 h 1815859"/>
              <a:gd name="connsiteX2" fmla="*/ 2517776 w 12176125"/>
              <a:gd name="connsiteY2" fmla="*/ 1810090 h 1815859"/>
              <a:gd name="connsiteX3" fmla="*/ 4394200 w 12176125"/>
              <a:gd name="connsiteY3" fmla="*/ 77453 h 1815859"/>
              <a:gd name="connsiteX4" fmla="*/ 6096000 w 12176125"/>
              <a:gd name="connsiteY4" fmla="*/ 1781407 h 1815859"/>
              <a:gd name="connsiteX5" fmla="*/ 7867650 w 12176125"/>
              <a:gd name="connsiteY5" fmla="*/ 13 h 1815859"/>
              <a:gd name="connsiteX6" fmla="*/ 9639300 w 12176125"/>
              <a:gd name="connsiteY6" fmla="*/ 1814286 h 1815859"/>
              <a:gd name="connsiteX7" fmla="*/ 10487025 w 12176125"/>
              <a:gd name="connsiteY7" fmla="*/ 898539 h 1815859"/>
              <a:gd name="connsiteX8" fmla="*/ 12176125 w 12176125"/>
              <a:gd name="connsiteY8" fmla="*/ 892188 h 1815859"/>
              <a:gd name="connsiteX0" fmla="*/ 0 w 12176125"/>
              <a:gd name="connsiteY0" fmla="*/ 935834 h 1830324"/>
              <a:gd name="connsiteX1" fmla="*/ 1631950 w 12176125"/>
              <a:gd name="connsiteY1" fmla="*/ 900692 h 1830324"/>
              <a:gd name="connsiteX2" fmla="*/ 2517776 w 12176125"/>
              <a:gd name="connsiteY2" fmla="*/ 1810090 h 1830324"/>
              <a:gd name="connsiteX3" fmla="*/ 4394200 w 12176125"/>
              <a:gd name="connsiteY3" fmla="*/ 77453 h 1830324"/>
              <a:gd name="connsiteX4" fmla="*/ 6096000 w 12176125"/>
              <a:gd name="connsiteY4" fmla="*/ 1781407 h 1830324"/>
              <a:gd name="connsiteX5" fmla="*/ 7867650 w 12176125"/>
              <a:gd name="connsiteY5" fmla="*/ 13 h 1830324"/>
              <a:gd name="connsiteX6" fmla="*/ 9639300 w 12176125"/>
              <a:gd name="connsiteY6" fmla="*/ 1814286 h 1830324"/>
              <a:gd name="connsiteX7" fmla="*/ 10541000 w 12176125"/>
              <a:gd name="connsiteY7" fmla="*/ 887883 h 1830324"/>
              <a:gd name="connsiteX8" fmla="*/ 12176125 w 12176125"/>
              <a:gd name="connsiteY8" fmla="*/ 892188 h 1830324"/>
              <a:gd name="connsiteX0" fmla="*/ 0 w 12176125"/>
              <a:gd name="connsiteY0" fmla="*/ 935827 h 1819802"/>
              <a:gd name="connsiteX1" fmla="*/ 1631950 w 12176125"/>
              <a:gd name="connsiteY1" fmla="*/ 900685 h 1819802"/>
              <a:gd name="connsiteX2" fmla="*/ 2517776 w 12176125"/>
              <a:gd name="connsiteY2" fmla="*/ 1810083 h 1819802"/>
              <a:gd name="connsiteX3" fmla="*/ 4394200 w 12176125"/>
              <a:gd name="connsiteY3" fmla="*/ 77446 h 1819802"/>
              <a:gd name="connsiteX4" fmla="*/ 6096000 w 12176125"/>
              <a:gd name="connsiteY4" fmla="*/ 1781400 h 1819802"/>
              <a:gd name="connsiteX5" fmla="*/ 7867650 w 12176125"/>
              <a:gd name="connsiteY5" fmla="*/ 6 h 1819802"/>
              <a:gd name="connsiteX6" fmla="*/ 9553575 w 12176125"/>
              <a:gd name="connsiteY6" fmla="*/ 1803623 h 1819802"/>
              <a:gd name="connsiteX7" fmla="*/ 10541000 w 12176125"/>
              <a:gd name="connsiteY7" fmla="*/ 887876 h 1819802"/>
              <a:gd name="connsiteX8" fmla="*/ 12176125 w 12176125"/>
              <a:gd name="connsiteY8" fmla="*/ 892181 h 1819802"/>
              <a:gd name="connsiteX0" fmla="*/ 0 w 12176125"/>
              <a:gd name="connsiteY0" fmla="*/ 935827 h 1810413"/>
              <a:gd name="connsiteX1" fmla="*/ 1631950 w 12176125"/>
              <a:gd name="connsiteY1" fmla="*/ 900685 h 1810413"/>
              <a:gd name="connsiteX2" fmla="*/ 2517776 w 12176125"/>
              <a:gd name="connsiteY2" fmla="*/ 1810083 h 1810413"/>
              <a:gd name="connsiteX3" fmla="*/ 4394200 w 12176125"/>
              <a:gd name="connsiteY3" fmla="*/ 77446 h 1810413"/>
              <a:gd name="connsiteX4" fmla="*/ 6096000 w 12176125"/>
              <a:gd name="connsiteY4" fmla="*/ 1781400 h 1810413"/>
              <a:gd name="connsiteX5" fmla="*/ 7867650 w 12176125"/>
              <a:gd name="connsiteY5" fmla="*/ 6 h 1810413"/>
              <a:gd name="connsiteX6" fmla="*/ 9553575 w 12176125"/>
              <a:gd name="connsiteY6" fmla="*/ 1803623 h 1810413"/>
              <a:gd name="connsiteX7" fmla="*/ 10541000 w 12176125"/>
              <a:gd name="connsiteY7" fmla="*/ 887876 h 1810413"/>
              <a:gd name="connsiteX8" fmla="*/ 12176125 w 12176125"/>
              <a:gd name="connsiteY8" fmla="*/ 892181 h 1810413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9612 w 12176125"/>
              <a:gd name="connsiteY6" fmla="*/ 1790299 h 1810408"/>
              <a:gd name="connsiteX7" fmla="*/ 10541000 w 12176125"/>
              <a:gd name="connsiteY7" fmla="*/ 887871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903889 h 1810442"/>
              <a:gd name="connsiteX8" fmla="*/ 12176125 w 12176125"/>
              <a:gd name="connsiteY8" fmla="*/ 892210 h 1810442"/>
              <a:gd name="connsiteX0" fmla="*/ 0 w 12176125"/>
              <a:gd name="connsiteY0" fmla="*/ 935839 h 1819994"/>
              <a:gd name="connsiteX1" fmla="*/ 1631950 w 12176125"/>
              <a:gd name="connsiteY1" fmla="*/ 900697 h 1819994"/>
              <a:gd name="connsiteX2" fmla="*/ 2517776 w 12176125"/>
              <a:gd name="connsiteY2" fmla="*/ 1810095 h 1819994"/>
              <a:gd name="connsiteX3" fmla="*/ 4394200 w 12176125"/>
              <a:gd name="connsiteY3" fmla="*/ 77458 h 1819994"/>
              <a:gd name="connsiteX4" fmla="*/ 6096000 w 12176125"/>
              <a:gd name="connsiteY4" fmla="*/ 1781412 h 1819994"/>
              <a:gd name="connsiteX5" fmla="*/ 7867650 w 12176125"/>
              <a:gd name="connsiteY5" fmla="*/ 18 h 1819994"/>
              <a:gd name="connsiteX6" fmla="*/ 9640887 w 12176125"/>
              <a:gd name="connsiteY6" fmla="*/ 1819619 h 1819994"/>
              <a:gd name="connsiteX7" fmla="*/ 10541000 w 12176125"/>
              <a:gd name="connsiteY7" fmla="*/ 903872 h 1819994"/>
              <a:gd name="connsiteX8" fmla="*/ 12176125 w 12176125"/>
              <a:gd name="connsiteY8" fmla="*/ 892193 h 1819994"/>
              <a:gd name="connsiteX0" fmla="*/ 0 w 12176125"/>
              <a:gd name="connsiteY0" fmla="*/ 935909 h 1820066"/>
              <a:gd name="connsiteX1" fmla="*/ 1631950 w 12176125"/>
              <a:gd name="connsiteY1" fmla="*/ 900767 h 1820066"/>
              <a:gd name="connsiteX2" fmla="*/ 2517776 w 12176125"/>
              <a:gd name="connsiteY2" fmla="*/ 1810165 h 1820066"/>
              <a:gd name="connsiteX3" fmla="*/ 4394200 w 12176125"/>
              <a:gd name="connsiteY3" fmla="*/ 77528 h 1820066"/>
              <a:gd name="connsiteX4" fmla="*/ 6096000 w 12176125"/>
              <a:gd name="connsiteY4" fmla="*/ 1781482 h 1820066"/>
              <a:gd name="connsiteX5" fmla="*/ 7867650 w 12176125"/>
              <a:gd name="connsiteY5" fmla="*/ 88 h 1820066"/>
              <a:gd name="connsiteX6" fmla="*/ 9640887 w 12176125"/>
              <a:gd name="connsiteY6" fmla="*/ 1819689 h 1820066"/>
              <a:gd name="connsiteX7" fmla="*/ 10541000 w 12176125"/>
              <a:gd name="connsiteY7" fmla="*/ 903942 h 1820066"/>
              <a:gd name="connsiteX8" fmla="*/ 12176125 w 12176125"/>
              <a:gd name="connsiteY8" fmla="*/ 892263 h 1820066"/>
              <a:gd name="connsiteX0" fmla="*/ 0 w 12176125"/>
              <a:gd name="connsiteY0" fmla="*/ 935857 h 1820012"/>
              <a:gd name="connsiteX1" fmla="*/ 1631950 w 12176125"/>
              <a:gd name="connsiteY1" fmla="*/ 900715 h 1820012"/>
              <a:gd name="connsiteX2" fmla="*/ 2517776 w 12176125"/>
              <a:gd name="connsiteY2" fmla="*/ 1810113 h 1820012"/>
              <a:gd name="connsiteX3" fmla="*/ 4394200 w 12176125"/>
              <a:gd name="connsiteY3" fmla="*/ 77476 h 1820012"/>
              <a:gd name="connsiteX4" fmla="*/ 6096000 w 12176125"/>
              <a:gd name="connsiteY4" fmla="*/ 1765021 h 1820012"/>
              <a:gd name="connsiteX5" fmla="*/ 7867650 w 12176125"/>
              <a:gd name="connsiteY5" fmla="*/ 36 h 1820012"/>
              <a:gd name="connsiteX6" fmla="*/ 9640887 w 12176125"/>
              <a:gd name="connsiteY6" fmla="*/ 1819637 h 1820012"/>
              <a:gd name="connsiteX7" fmla="*/ 10541000 w 12176125"/>
              <a:gd name="connsiteY7" fmla="*/ 903890 h 1820012"/>
              <a:gd name="connsiteX8" fmla="*/ 12176125 w 12176125"/>
              <a:gd name="connsiteY8" fmla="*/ 892211 h 1820012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2417"/>
              <a:gd name="connsiteX1" fmla="*/ 1631950 w 12176125"/>
              <a:gd name="connsiteY1" fmla="*/ 900690 h 1812417"/>
              <a:gd name="connsiteX2" fmla="*/ 2517776 w 12176125"/>
              <a:gd name="connsiteY2" fmla="*/ 1810088 h 1812417"/>
              <a:gd name="connsiteX3" fmla="*/ 4394200 w 12176125"/>
              <a:gd name="connsiteY3" fmla="*/ 77451 h 1812417"/>
              <a:gd name="connsiteX4" fmla="*/ 6096000 w 12176125"/>
              <a:gd name="connsiteY4" fmla="*/ 1764996 h 1812417"/>
              <a:gd name="connsiteX5" fmla="*/ 7867650 w 12176125"/>
              <a:gd name="connsiteY5" fmla="*/ 11 h 1812417"/>
              <a:gd name="connsiteX6" fmla="*/ 9631107 w 12176125"/>
              <a:gd name="connsiteY6" fmla="*/ 1794997 h 1812417"/>
              <a:gd name="connsiteX7" fmla="*/ 10539413 w 12176125"/>
              <a:gd name="connsiteY7" fmla="*/ 869232 h 1812417"/>
              <a:gd name="connsiteX8" fmla="*/ 12176125 w 12176125"/>
              <a:gd name="connsiteY8" fmla="*/ 892186 h 1812417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9300"/>
              <a:gd name="connsiteY0" fmla="*/ 906530 h 1810418"/>
              <a:gd name="connsiteX1" fmla="*/ 1635125 w 12179300"/>
              <a:gd name="connsiteY1" fmla="*/ 900690 h 1810418"/>
              <a:gd name="connsiteX2" fmla="*/ 2520951 w 12179300"/>
              <a:gd name="connsiteY2" fmla="*/ 1810088 h 1810418"/>
              <a:gd name="connsiteX3" fmla="*/ 4397375 w 12179300"/>
              <a:gd name="connsiteY3" fmla="*/ 77451 h 1810418"/>
              <a:gd name="connsiteX4" fmla="*/ 6099175 w 12179300"/>
              <a:gd name="connsiteY4" fmla="*/ 1764996 h 1810418"/>
              <a:gd name="connsiteX5" fmla="*/ 7870825 w 12179300"/>
              <a:gd name="connsiteY5" fmla="*/ 11 h 1810418"/>
              <a:gd name="connsiteX6" fmla="*/ 9634282 w 12179300"/>
              <a:gd name="connsiteY6" fmla="*/ 1794997 h 1810418"/>
              <a:gd name="connsiteX7" fmla="*/ 10542588 w 12179300"/>
              <a:gd name="connsiteY7" fmla="*/ 869232 h 1810418"/>
              <a:gd name="connsiteX8" fmla="*/ 12179300 w 12179300"/>
              <a:gd name="connsiteY8" fmla="*/ 892186 h 1810418"/>
              <a:gd name="connsiteX0" fmla="*/ 0 w 12179300"/>
              <a:gd name="connsiteY0" fmla="*/ 906530 h 1822208"/>
              <a:gd name="connsiteX1" fmla="*/ 1638300 w 12179300"/>
              <a:gd name="connsiteY1" fmla="*/ 868722 h 1822208"/>
              <a:gd name="connsiteX2" fmla="*/ 2520951 w 12179300"/>
              <a:gd name="connsiteY2" fmla="*/ 1810088 h 1822208"/>
              <a:gd name="connsiteX3" fmla="*/ 4397375 w 12179300"/>
              <a:gd name="connsiteY3" fmla="*/ 77451 h 1822208"/>
              <a:gd name="connsiteX4" fmla="*/ 6099175 w 12179300"/>
              <a:gd name="connsiteY4" fmla="*/ 1764996 h 1822208"/>
              <a:gd name="connsiteX5" fmla="*/ 7870825 w 12179300"/>
              <a:gd name="connsiteY5" fmla="*/ 11 h 1822208"/>
              <a:gd name="connsiteX6" fmla="*/ 9634282 w 12179300"/>
              <a:gd name="connsiteY6" fmla="*/ 1794997 h 1822208"/>
              <a:gd name="connsiteX7" fmla="*/ 10542588 w 12179300"/>
              <a:gd name="connsiteY7" fmla="*/ 869232 h 1822208"/>
              <a:gd name="connsiteX8" fmla="*/ 12179300 w 12179300"/>
              <a:gd name="connsiteY8" fmla="*/ 892186 h 1822208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15873"/>
              <a:gd name="connsiteX1" fmla="*/ 1638300 w 12179300"/>
              <a:gd name="connsiteY1" fmla="*/ 887369 h 1815873"/>
              <a:gd name="connsiteX2" fmla="*/ 2520951 w 12179300"/>
              <a:gd name="connsiteY2" fmla="*/ 1810088 h 1815873"/>
              <a:gd name="connsiteX3" fmla="*/ 4397375 w 12179300"/>
              <a:gd name="connsiteY3" fmla="*/ 77451 h 1815873"/>
              <a:gd name="connsiteX4" fmla="*/ 6099175 w 12179300"/>
              <a:gd name="connsiteY4" fmla="*/ 1764996 h 1815873"/>
              <a:gd name="connsiteX5" fmla="*/ 7870825 w 12179300"/>
              <a:gd name="connsiteY5" fmla="*/ 11 h 1815873"/>
              <a:gd name="connsiteX6" fmla="*/ 9634282 w 12179300"/>
              <a:gd name="connsiteY6" fmla="*/ 1794997 h 1815873"/>
              <a:gd name="connsiteX7" fmla="*/ 10542588 w 12179300"/>
              <a:gd name="connsiteY7" fmla="*/ 869232 h 1815873"/>
              <a:gd name="connsiteX8" fmla="*/ 12179300 w 12179300"/>
              <a:gd name="connsiteY8" fmla="*/ 892186 h 1815873"/>
              <a:gd name="connsiteX0" fmla="*/ 0 w 12179300"/>
              <a:gd name="connsiteY0" fmla="*/ 906530 h 1822497"/>
              <a:gd name="connsiteX1" fmla="*/ 1638300 w 12179300"/>
              <a:gd name="connsiteY1" fmla="*/ 887369 h 1822497"/>
              <a:gd name="connsiteX2" fmla="*/ 2520951 w 12179300"/>
              <a:gd name="connsiteY2" fmla="*/ 1810088 h 1822497"/>
              <a:gd name="connsiteX3" fmla="*/ 4397375 w 12179300"/>
              <a:gd name="connsiteY3" fmla="*/ 77451 h 1822497"/>
              <a:gd name="connsiteX4" fmla="*/ 6099175 w 12179300"/>
              <a:gd name="connsiteY4" fmla="*/ 1764996 h 1822497"/>
              <a:gd name="connsiteX5" fmla="*/ 7870825 w 12179300"/>
              <a:gd name="connsiteY5" fmla="*/ 11 h 1822497"/>
              <a:gd name="connsiteX6" fmla="*/ 9634282 w 12179300"/>
              <a:gd name="connsiteY6" fmla="*/ 1794997 h 1822497"/>
              <a:gd name="connsiteX7" fmla="*/ 10542588 w 12179300"/>
              <a:gd name="connsiteY7" fmla="*/ 869232 h 1822497"/>
              <a:gd name="connsiteX8" fmla="*/ 12179300 w 12179300"/>
              <a:gd name="connsiteY8" fmla="*/ 892186 h 1822497"/>
              <a:gd name="connsiteX0" fmla="*/ 0 w 12179300"/>
              <a:gd name="connsiteY0" fmla="*/ 906530 h 1822905"/>
              <a:gd name="connsiteX1" fmla="*/ 1638300 w 12179300"/>
              <a:gd name="connsiteY1" fmla="*/ 887369 h 1822905"/>
              <a:gd name="connsiteX2" fmla="*/ 2520951 w 12179300"/>
              <a:gd name="connsiteY2" fmla="*/ 1810088 h 1822905"/>
              <a:gd name="connsiteX3" fmla="*/ 4397375 w 12179300"/>
              <a:gd name="connsiteY3" fmla="*/ 77451 h 1822905"/>
              <a:gd name="connsiteX4" fmla="*/ 6099175 w 12179300"/>
              <a:gd name="connsiteY4" fmla="*/ 1764996 h 1822905"/>
              <a:gd name="connsiteX5" fmla="*/ 7870825 w 12179300"/>
              <a:gd name="connsiteY5" fmla="*/ 11 h 1822905"/>
              <a:gd name="connsiteX6" fmla="*/ 9634282 w 12179300"/>
              <a:gd name="connsiteY6" fmla="*/ 1794997 h 1822905"/>
              <a:gd name="connsiteX7" fmla="*/ 10542588 w 12179300"/>
              <a:gd name="connsiteY7" fmla="*/ 869232 h 1822905"/>
              <a:gd name="connsiteX8" fmla="*/ 12179300 w 12179300"/>
              <a:gd name="connsiteY8" fmla="*/ 892186 h 1822905"/>
              <a:gd name="connsiteX0" fmla="*/ 0 w 12179300"/>
              <a:gd name="connsiteY0" fmla="*/ 906530 h 1823069"/>
              <a:gd name="connsiteX1" fmla="*/ 1638300 w 12179300"/>
              <a:gd name="connsiteY1" fmla="*/ 887369 h 1823069"/>
              <a:gd name="connsiteX2" fmla="*/ 2520951 w 12179300"/>
              <a:gd name="connsiteY2" fmla="*/ 1810088 h 1823069"/>
              <a:gd name="connsiteX3" fmla="*/ 4397375 w 12179300"/>
              <a:gd name="connsiteY3" fmla="*/ 77451 h 1823069"/>
              <a:gd name="connsiteX4" fmla="*/ 6099175 w 12179300"/>
              <a:gd name="connsiteY4" fmla="*/ 1764996 h 1823069"/>
              <a:gd name="connsiteX5" fmla="*/ 7870825 w 12179300"/>
              <a:gd name="connsiteY5" fmla="*/ 11 h 1823069"/>
              <a:gd name="connsiteX6" fmla="*/ 9634282 w 12179300"/>
              <a:gd name="connsiteY6" fmla="*/ 1794997 h 1823069"/>
              <a:gd name="connsiteX7" fmla="*/ 10542588 w 12179300"/>
              <a:gd name="connsiteY7" fmla="*/ 869232 h 1823069"/>
              <a:gd name="connsiteX8" fmla="*/ 12179300 w 12179300"/>
              <a:gd name="connsiteY8" fmla="*/ 892186 h 1823069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8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7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906520 h 1814848"/>
              <a:gd name="connsiteX1" fmla="*/ 1638300 w 12179300"/>
              <a:gd name="connsiteY1" fmla="*/ 887359 h 1814848"/>
              <a:gd name="connsiteX2" fmla="*/ 2520951 w 12179300"/>
              <a:gd name="connsiteY2" fmla="*/ 1810077 h 1814848"/>
              <a:gd name="connsiteX3" fmla="*/ 4397375 w 12179300"/>
              <a:gd name="connsiteY3" fmla="*/ 77441 h 1814848"/>
              <a:gd name="connsiteX4" fmla="*/ 6099175 w 12179300"/>
              <a:gd name="connsiteY4" fmla="*/ 1764986 h 1814848"/>
              <a:gd name="connsiteX5" fmla="*/ 7870825 w 12179300"/>
              <a:gd name="connsiteY5" fmla="*/ 1 h 1814848"/>
              <a:gd name="connsiteX6" fmla="*/ 9634282 w 12179300"/>
              <a:gd name="connsiteY6" fmla="*/ 1794987 h 1814848"/>
              <a:gd name="connsiteX7" fmla="*/ 10542588 w 12179300"/>
              <a:gd name="connsiteY7" fmla="*/ 869222 h 1814848"/>
              <a:gd name="connsiteX8" fmla="*/ 12179300 w 12179300"/>
              <a:gd name="connsiteY8" fmla="*/ 892176 h 181484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276"/>
              <a:gd name="connsiteX1" fmla="*/ 1638300 w 12179300"/>
              <a:gd name="connsiteY1" fmla="*/ 876703 h 1804276"/>
              <a:gd name="connsiteX2" fmla="*/ 2520951 w 12179300"/>
              <a:gd name="connsiteY2" fmla="*/ 1799421 h 1804276"/>
              <a:gd name="connsiteX3" fmla="*/ 4397375 w 12179300"/>
              <a:gd name="connsiteY3" fmla="*/ 66785 h 1804276"/>
              <a:gd name="connsiteX4" fmla="*/ 6099175 w 12179300"/>
              <a:gd name="connsiteY4" fmla="*/ 1754330 h 1804276"/>
              <a:gd name="connsiteX5" fmla="*/ 7870825 w 12179300"/>
              <a:gd name="connsiteY5" fmla="*/ 0 h 1804276"/>
              <a:gd name="connsiteX6" fmla="*/ 9634282 w 12179300"/>
              <a:gd name="connsiteY6" fmla="*/ 1784331 h 1804276"/>
              <a:gd name="connsiteX7" fmla="*/ 10542588 w 12179300"/>
              <a:gd name="connsiteY7" fmla="*/ 858566 h 1804276"/>
              <a:gd name="connsiteX8" fmla="*/ 12179300 w 12179300"/>
              <a:gd name="connsiteY8" fmla="*/ 881520 h 1804276"/>
              <a:gd name="connsiteX0" fmla="*/ 0 w 12179300"/>
              <a:gd name="connsiteY0" fmla="*/ 895864 h 1799567"/>
              <a:gd name="connsiteX1" fmla="*/ 1638300 w 12179300"/>
              <a:gd name="connsiteY1" fmla="*/ 876703 h 1799567"/>
              <a:gd name="connsiteX2" fmla="*/ 2520951 w 12179300"/>
              <a:gd name="connsiteY2" fmla="*/ 1799421 h 1799567"/>
              <a:gd name="connsiteX3" fmla="*/ 4397375 w 12179300"/>
              <a:gd name="connsiteY3" fmla="*/ 66785 h 1799567"/>
              <a:gd name="connsiteX4" fmla="*/ 6099175 w 12179300"/>
              <a:gd name="connsiteY4" fmla="*/ 1754330 h 1799567"/>
              <a:gd name="connsiteX5" fmla="*/ 7870825 w 12179300"/>
              <a:gd name="connsiteY5" fmla="*/ 0 h 1799567"/>
              <a:gd name="connsiteX6" fmla="*/ 9634282 w 12179300"/>
              <a:gd name="connsiteY6" fmla="*/ 1784331 h 1799567"/>
              <a:gd name="connsiteX7" fmla="*/ 10542588 w 12179300"/>
              <a:gd name="connsiteY7" fmla="*/ 858566 h 1799567"/>
              <a:gd name="connsiteX8" fmla="*/ 12179300 w 12179300"/>
              <a:gd name="connsiteY8" fmla="*/ 881520 h 179956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66785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51462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65671 h 1800787"/>
              <a:gd name="connsiteX8" fmla="*/ 12179300 w 12179300"/>
              <a:gd name="connsiteY8" fmla="*/ 881520 h 1800787"/>
              <a:gd name="connsiteX0" fmla="*/ 0 w 12181417"/>
              <a:gd name="connsiteY0" fmla="*/ 895864 h 1800789"/>
              <a:gd name="connsiteX1" fmla="*/ 1638300 w 12181417"/>
              <a:gd name="connsiteY1" fmla="*/ 876703 h 1800789"/>
              <a:gd name="connsiteX2" fmla="*/ 2520951 w 12181417"/>
              <a:gd name="connsiteY2" fmla="*/ 1799421 h 1800789"/>
              <a:gd name="connsiteX3" fmla="*/ 4397375 w 12181417"/>
              <a:gd name="connsiteY3" fmla="*/ 56129 h 1800789"/>
              <a:gd name="connsiteX4" fmla="*/ 6099175 w 12181417"/>
              <a:gd name="connsiteY4" fmla="*/ 1754330 h 1800789"/>
              <a:gd name="connsiteX5" fmla="*/ 7875058 w 12181417"/>
              <a:gd name="connsiteY5" fmla="*/ 0 h 1800789"/>
              <a:gd name="connsiteX6" fmla="*/ 9634282 w 12181417"/>
              <a:gd name="connsiteY6" fmla="*/ 1784331 h 1800789"/>
              <a:gd name="connsiteX7" fmla="*/ 10498138 w 12181417"/>
              <a:gd name="connsiteY7" fmla="*/ 865671 h 1800789"/>
              <a:gd name="connsiteX8" fmla="*/ 12181417 w 12181417"/>
              <a:gd name="connsiteY8" fmla="*/ 892177 h 1800789"/>
              <a:gd name="connsiteX0" fmla="*/ 0 w 12181417"/>
              <a:gd name="connsiteY0" fmla="*/ 895864 h 1800787"/>
              <a:gd name="connsiteX1" fmla="*/ 1638300 w 12181417"/>
              <a:gd name="connsiteY1" fmla="*/ 876703 h 1800787"/>
              <a:gd name="connsiteX2" fmla="*/ 2520951 w 12181417"/>
              <a:gd name="connsiteY2" fmla="*/ 1799421 h 1800787"/>
              <a:gd name="connsiteX3" fmla="*/ 4397375 w 12181417"/>
              <a:gd name="connsiteY3" fmla="*/ 56129 h 1800787"/>
              <a:gd name="connsiteX4" fmla="*/ 6099175 w 12181417"/>
              <a:gd name="connsiteY4" fmla="*/ 1754330 h 1800787"/>
              <a:gd name="connsiteX5" fmla="*/ 7875058 w 12181417"/>
              <a:gd name="connsiteY5" fmla="*/ 0 h 1800787"/>
              <a:gd name="connsiteX6" fmla="*/ 9634282 w 12181417"/>
              <a:gd name="connsiteY6" fmla="*/ 1784331 h 1800787"/>
              <a:gd name="connsiteX7" fmla="*/ 10500254 w 12181417"/>
              <a:gd name="connsiteY7" fmla="*/ 879878 h 1800787"/>
              <a:gd name="connsiteX8" fmla="*/ 12181417 w 12181417"/>
              <a:gd name="connsiteY8" fmla="*/ 892177 h 1800787"/>
              <a:gd name="connsiteX0" fmla="*/ 0 w 12181417"/>
              <a:gd name="connsiteY0" fmla="*/ 895864 h 1800792"/>
              <a:gd name="connsiteX1" fmla="*/ 1638300 w 12181417"/>
              <a:gd name="connsiteY1" fmla="*/ 876703 h 1800792"/>
              <a:gd name="connsiteX2" fmla="*/ 2520951 w 12181417"/>
              <a:gd name="connsiteY2" fmla="*/ 1799421 h 1800792"/>
              <a:gd name="connsiteX3" fmla="*/ 4397375 w 12181417"/>
              <a:gd name="connsiteY3" fmla="*/ 56129 h 1800792"/>
              <a:gd name="connsiteX4" fmla="*/ 6099175 w 12181417"/>
              <a:gd name="connsiteY4" fmla="*/ 1754330 h 1800792"/>
              <a:gd name="connsiteX5" fmla="*/ 7875058 w 12181417"/>
              <a:gd name="connsiteY5" fmla="*/ 0 h 1800792"/>
              <a:gd name="connsiteX6" fmla="*/ 9634282 w 12181417"/>
              <a:gd name="connsiteY6" fmla="*/ 1784331 h 1800792"/>
              <a:gd name="connsiteX7" fmla="*/ 10500254 w 12181417"/>
              <a:gd name="connsiteY7" fmla="*/ 879878 h 1800792"/>
              <a:gd name="connsiteX8" fmla="*/ 12181417 w 12181417"/>
              <a:gd name="connsiteY8" fmla="*/ 892177 h 1800792"/>
              <a:gd name="connsiteX0" fmla="*/ 0 w 12181417"/>
              <a:gd name="connsiteY0" fmla="*/ 895864 h 1800861"/>
              <a:gd name="connsiteX1" fmla="*/ 1746250 w 12181417"/>
              <a:gd name="connsiteY1" fmla="*/ 916664 h 1800861"/>
              <a:gd name="connsiteX2" fmla="*/ 2520951 w 12181417"/>
              <a:gd name="connsiteY2" fmla="*/ 1799421 h 1800861"/>
              <a:gd name="connsiteX3" fmla="*/ 4397375 w 12181417"/>
              <a:gd name="connsiteY3" fmla="*/ 56129 h 1800861"/>
              <a:gd name="connsiteX4" fmla="*/ 6099175 w 12181417"/>
              <a:gd name="connsiteY4" fmla="*/ 1754330 h 1800861"/>
              <a:gd name="connsiteX5" fmla="*/ 7875058 w 12181417"/>
              <a:gd name="connsiteY5" fmla="*/ 0 h 1800861"/>
              <a:gd name="connsiteX6" fmla="*/ 9634282 w 12181417"/>
              <a:gd name="connsiteY6" fmla="*/ 1784331 h 1800861"/>
              <a:gd name="connsiteX7" fmla="*/ 10500254 w 12181417"/>
              <a:gd name="connsiteY7" fmla="*/ 879878 h 1800861"/>
              <a:gd name="connsiteX8" fmla="*/ 12181417 w 12181417"/>
              <a:gd name="connsiteY8" fmla="*/ 892177 h 1800861"/>
              <a:gd name="connsiteX0" fmla="*/ 0 w 12181417"/>
              <a:gd name="connsiteY0" fmla="*/ 895864 h 1800819"/>
              <a:gd name="connsiteX1" fmla="*/ 1746250 w 12181417"/>
              <a:gd name="connsiteY1" fmla="*/ 916664 h 1800819"/>
              <a:gd name="connsiteX2" fmla="*/ 2520951 w 12181417"/>
              <a:gd name="connsiteY2" fmla="*/ 1799421 h 1800819"/>
              <a:gd name="connsiteX3" fmla="*/ 4397375 w 12181417"/>
              <a:gd name="connsiteY3" fmla="*/ 56129 h 1800819"/>
              <a:gd name="connsiteX4" fmla="*/ 6099175 w 12181417"/>
              <a:gd name="connsiteY4" fmla="*/ 1754330 h 1800819"/>
              <a:gd name="connsiteX5" fmla="*/ 7875058 w 12181417"/>
              <a:gd name="connsiteY5" fmla="*/ 0 h 1800819"/>
              <a:gd name="connsiteX6" fmla="*/ 9634282 w 12181417"/>
              <a:gd name="connsiteY6" fmla="*/ 1784331 h 1800819"/>
              <a:gd name="connsiteX7" fmla="*/ 10500254 w 12181417"/>
              <a:gd name="connsiteY7" fmla="*/ 879878 h 1800819"/>
              <a:gd name="connsiteX8" fmla="*/ 12181417 w 12181417"/>
              <a:gd name="connsiteY8" fmla="*/ 892177 h 1800819"/>
              <a:gd name="connsiteX0" fmla="*/ 0 w 12181417"/>
              <a:gd name="connsiteY0" fmla="*/ 895864 h 1800775"/>
              <a:gd name="connsiteX1" fmla="*/ 1698625 w 12181417"/>
              <a:gd name="connsiteY1" fmla="*/ 890024 h 1800775"/>
              <a:gd name="connsiteX2" fmla="*/ 2520951 w 12181417"/>
              <a:gd name="connsiteY2" fmla="*/ 1799421 h 1800775"/>
              <a:gd name="connsiteX3" fmla="*/ 4397375 w 12181417"/>
              <a:gd name="connsiteY3" fmla="*/ 56129 h 1800775"/>
              <a:gd name="connsiteX4" fmla="*/ 6099175 w 12181417"/>
              <a:gd name="connsiteY4" fmla="*/ 1754330 h 1800775"/>
              <a:gd name="connsiteX5" fmla="*/ 7875058 w 12181417"/>
              <a:gd name="connsiteY5" fmla="*/ 0 h 1800775"/>
              <a:gd name="connsiteX6" fmla="*/ 9634282 w 12181417"/>
              <a:gd name="connsiteY6" fmla="*/ 1784331 h 1800775"/>
              <a:gd name="connsiteX7" fmla="*/ 10500254 w 12181417"/>
              <a:gd name="connsiteY7" fmla="*/ 879878 h 1800775"/>
              <a:gd name="connsiteX8" fmla="*/ 12181417 w 12181417"/>
              <a:gd name="connsiteY8" fmla="*/ 892177 h 1800775"/>
              <a:gd name="connsiteX0" fmla="*/ 0 w 12181417"/>
              <a:gd name="connsiteY0" fmla="*/ 895864 h 1800726"/>
              <a:gd name="connsiteX1" fmla="*/ 1698625 w 12181417"/>
              <a:gd name="connsiteY1" fmla="*/ 890024 h 1800726"/>
              <a:gd name="connsiteX2" fmla="*/ 2520951 w 12181417"/>
              <a:gd name="connsiteY2" fmla="*/ 1799421 h 1800726"/>
              <a:gd name="connsiteX3" fmla="*/ 4397375 w 12181417"/>
              <a:gd name="connsiteY3" fmla="*/ 56129 h 1800726"/>
              <a:gd name="connsiteX4" fmla="*/ 6099175 w 12181417"/>
              <a:gd name="connsiteY4" fmla="*/ 1754330 h 1800726"/>
              <a:gd name="connsiteX5" fmla="*/ 7875058 w 12181417"/>
              <a:gd name="connsiteY5" fmla="*/ 0 h 1800726"/>
              <a:gd name="connsiteX6" fmla="*/ 9634282 w 12181417"/>
              <a:gd name="connsiteY6" fmla="*/ 1784331 h 1800726"/>
              <a:gd name="connsiteX7" fmla="*/ 10500254 w 12181417"/>
              <a:gd name="connsiteY7" fmla="*/ 879878 h 1800726"/>
              <a:gd name="connsiteX8" fmla="*/ 12181417 w 12181417"/>
              <a:gd name="connsiteY8" fmla="*/ 892177 h 1800726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7587 w 12181417"/>
              <a:gd name="connsiteY4" fmla="*/ 1764985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5999 w 12181417"/>
              <a:gd name="connsiteY4" fmla="*/ 1759657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5999 w 12181417"/>
              <a:gd name="connsiteY4" fmla="*/ 1759657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5999 w 12181417"/>
              <a:gd name="connsiteY4" fmla="*/ 1759657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4 w 12181417"/>
              <a:gd name="connsiteY4" fmla="*/ 1772977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4 w 12181417"/>
              <a:gd name="connsiteY4" fmla="*/ 1772977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4 w 12181417"/>
              <a:gd name="connsiteY4" fmla="*/ 1772977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1010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1010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1010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1010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1010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9001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9001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9001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9001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9001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417" h="1786099">
                <a:moveTo>
                  <a:pt x="0" y="882543"/>
                </a:moveTo>
                <a:cubicBezTo>
                  <a:pt x="576792" y="881485"/>
                  <a:pt x="1583795" y="820611"/>
                  <a:pt x="1698625" y="876703"/>
                </a:cubicBezTo>
                <a:cubicBezTo>
                  <a:pt x="2027765" y="982662"/>
                  <a:pt x="2129368" y="1747927"/>
                  <a:pt x="2520951" y="1786100"/>
                </a:cubicBezTo>
                <a:cubicBezTo>
                  <a:pt x="2933701" y="1685748"/>
                  <a:pt x="3731154" y="71633"/>
                  <a:pt x="4397375" y="42808"/>
                </a:cubicBezTo>
                <a:cubicBezTo>
                  <a:pt x="5136621" y="120540"/>
                  <a:pt x="5558366" y="1713959"/>
                  <a:pt x="6099174" y="1759656"/>
                </a:cubicBezTo>
                <a:cubicBezTo>
                  <a:pt x="6630457" y="1657946"/>
                  <a:pt x="7156228" y="71370"/>
                  <a:pt x="7875058" y="0"/>
                </a:cubicBezTo>
                <a:cubicBezTo>
                  <a:pt x="8591241" y="71600"/>
                  <a:pt x="9289805" y="1750439"/>
                  <a:pt x="9634282" y="1779001"/>
                </a:cubicBezTo>
                <a:cubicBezTo>
                  <a:pt x="10006551" y="1747818"/>
                  <a:pt x="10099409" y="895477"/>
                  <a:pt x="10500254" y="866557"/>
                </a:cubicBezTo>
                <a:cubicBezTo>
                  <a:pt x="10939198" y="842078"/>
                  <a:pt x="11597217" y="880973"/>
                  <a:pt x="12181417" y="878856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E8B4E78-E356-47EA-A4F0-470443FE436B}"/>
              </a:ext>
            </a:extLst>
          </p:cNvPr>
          <p:cNvGrpSpPr/>
          <p:nvPr/>
        </p:nvGrpSpPr>
        <p:grpSpPr>
          <a:xfrm>
            <a:off x="789636" y="3223251"/>
            <a:ext cx="253895" cy="253895"/>
            <a:chOff x="3345437" y="4342497"/>
            <a:chExt cx="360000" cy="360000"/>
          </a:xfrm>
          <a:solidFill>
            <a:srgbClr val="22157A"/>
          </a:solidFill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6DFFFAC2-DFE8-4188-83F3-B35277C93F00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A6C6AF2A-2224-4897-9D95-DA75CC6C48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1BD6E01-2F00-4EB0-A439-E03C3176255E}"/>
              </a:ext>
            </a:extLst>
          </p:cNvPr>
          <p:cNvGrpSpPr/>
          <p:nvPr/>
        </p:nvGrpSpPr>
        <p:grpSpPr>
          <a:xfrm>
            <a:off x="2382496" y="3777247"/>
            <a:ext cx="253895" cy="253895"/>
            <a:chOff x="3345437" y="4342497"/>
            <a:chExt cx="360000" cy="360000"/>
          </a:xfrm>
          <a:solidFill>
            <a:srgbClr val="571773"/>
          </a:solidFill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B7A6B77C-030F-44F6-8F52-7A1D11F9E326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735728DB-CB79-4B3E-85DD-96C04C9945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53AA384F-7ECC-4144-98B6-F0E853B19D1A}"/>
              </a:ext>
            </a:extLst>
          </p:cNvPr>
          <p:cNvGrpSpPr/>
          <p:nvPr/>
        </p:nvGrpSpPr>
        <p:grpSpPr>
          <a:xfrm>
            <a:off x="4284520" y="2762562"/>
            <a:ext cx="253895" cy="253895"/>
            <a:chOff x="3345437" y="4342497"/>
            <a:chExt cx="360000" cy="360000"/>
          </a:xfrm>
          <a:solidFill>
            <a:srgbClr val="731869"/>
          </a:solidFill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ACE9A990-4848-44D3-8C15-2EB78371E3B7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8C7C52FD-AC1C-4C61-9656-75762347FC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F045CB8-D67F-43BD-B9B0-48699CF2DD7D}"/>
              </a:ext>
            </a:extLst>
          </p:cNvPr>
          <p:cNvGrpSpPr/>
          <p:nvPr/>
        </p:nvGrpSpPr>
        <p:grpSpPr>
          <a:xfrm>
            <a:off x="7747974" y="2708176"/>
            <a:ext cx="253895" cy="253895"/>
            <a:chOff x="3345437" y="4342497"/>
            <a:chExt cx="360000" cy="360000"/>
          </a:xfrm>
          <a:solidFill>
            <a:srgbClr val="921951"/>
          </a:solidFill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838F5709-B2BE-4E9B-B78C-46D588F10EAB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4D1B5114-2FD3-4DA9-B6E8-096EAAFEE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430006CB-760C-4B54-989A-A3D3917746CF}"/>
              </a:ext>
            </a:extLst>
          </p:cNvPr>
          <p:cNvGrpSpPr/>
          <p:nvPr/>
        </p:nvGrpSpPr>
        <p:grpSpPr>
          <a:xfrm>
            <a:off x="9503466" y="3769360"/>
            <a:ext cx="253895" cy="253895"/>
            <a:chOff x="3345437" y="4342497"/>
            <a:chExt cx="360000" cy="360000"/>
          </a:xfrm>
          <a:solidFill>
            <a:srgbClr val="9A1A4A"/>
          </a:solidFill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8F9181B9-4A9C-4002-BF58-CB5E3FC7E8E4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103BCF37-9EB8-4B29-BC02-AC0E64CE9F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A0E2496-FC93-4E8C-9450-C3C2CDD8DA8F}"/>
              </a:ext>
            </a:extLst>
          </p:cNvPr>
          <p:cNvGrpSpPr/>
          <p:nvPr/>
        </p:nvGrpSpPr>
        <p:grpSpPr>
          <a:xfrm>
            <a:off x="11152688" y="3231792"/>
            <a:ext cx="253895" cy="253895"/>
            <a:chOff x="3345437" y="4342497"/>
            <a:chExt cx="360000" cy="360000"/>
          </a:xfrm>
          <a:solidFill>
            <a:srgbClr val="A61A2C"/>
          </a:solidFill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9249D39B-C5CA-4D3A-BD2C-D5B52243D271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0A281611-B6EF-45B4-AD75-34EBD56DB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D19EBD62-DA66-4871-92AA-F30D468097AC}"/>
              </a:ext>
            </a:extLst>
          </p:cNvPr>
          <p:cNvSpPr txBox="1"/>
          <p:nvPr/>
        </p:nvSpPr>
        <p:spPr>
          <a:xfrm>
            <a:off x="-566060" y="5218404"/>
            <a:ext cx="296528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09147B"/>
                    </a:gs>
                    <a:gs pos="100000">
                      <a:srgbClr val="2F1578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Edge Training</a:t>
            </a:r>
            <a:endParaRPr lang="zh-CN" altLang="en-US" sz="1700" b="1" dirty="0">
              <a:gradFill>
                <a:gsLst>
                  <a:gs pos="0">
                    <a:srgbClr val="09147B"/>
                  </a:gs>
                  <a:gs pos="100000">
                    <a:srgbClr val="2F1578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3A6DB4F0-F907-47AE-B12F-21F54D3A337D}"/>
              </a:ext>
            </a:extLst>
          </p:cNvPr>
          <p:cNvSpPr txBox="1"/>
          <p:nvPr/>
        </p:nvSpPr>
        <p:spPr>
          <a:xfrm>
            <a:off x="865643" y="1326342"/>
            <a:ext cx="3287600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3E1676"/>
                    </a:gs>
                    <a:gs pos="100000">
                      <a:srgbClr val="61176D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Edge Inference</a:t>
            </a:r>
            <a:endParaRPr lang="zh-CN" altLang="en-US" sz="1700" b="1" dirty="0">
              <a:gradFill>
                <a:gsLst>
                  <a:gs pos="0">
                    <a:srgbClr val="3E1676"/>
                  </a:gs>
                  <a:gs pos="100000">
                    <a:srgbClr val="61176D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FEE8795-1133-46D7-AD87-BA079DA1D053}"/>
              </a:ext>
            </a:extLst>
          </p:cNvPr>
          <p:cNvSpPr txBox="1"/>
          <p:nvPr/>
        </p:nvSpPr>
        <p:spPr>
          <a:xfrm>
            <a:off x="3209386" y="5087599"/>
            <a:ext cx="24041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63176C"/>
                    </a:gs>
                    <a:gs pos="100000">
                      <a:srgbClr val="7B1862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Service-Driven Resource Allocation</a:t>
            </a:r>
            <a:endParaRPr lang="zh-CN" altLang="en-US" sz="1700" b="1" dirty="0">
              <a:gradFill>
                <a:gsLst>
                  <a:gs pos="0">
                    <a:srgbClr val="63176C"/>
                  </a:gs>
                  <a:gs pos="100000">
                    <a:srgbClr val="7B1862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28F764E-6D0B-4CFB-803C-026147FD8EB2}"/>
              </a:ext>
            </a:extLst>
          </p:cNvPr>
          <p:cNvSpPr txBox="1"/>
          <p:nvPr/>
        </p:nvSpPr>
        <p:spPr>
          <a:xfrm>
            <a:off x="6427261" y="5195320"/>
            <a:ext cx="2895320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7E1860"/>
                    </a:gs>
                    <a:gs pos="100000">
                      <a:srgbClr val="901951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Standardizations</a:t>
            </a:r>
            <a:endParaRPr lang="zh-CN" altLang="en-US" sz="1700" b="1" dirty="0">
              <a:gradFill>
                <a:gsLst>
                  <a:gs pos="0">
                    <a:srgbClr val="7E1860"/>
                  </a:gs>
                  <a:gs pos="100000">
                    <a:srgbClr val="901951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3AA18EB-59BA-4D95-BDC2-11AF10C254F0}"/>
              </a:ext>
            </a:extLst>
          </p:cNvPr>
          <p:cNvSpPr txBox="1"/>
          <p:nvPr/>
        </p:nvSpPr>
        <p:spPr>
          <a:xfrm>
            <a:off x="8723247" y="1349426"/>
            <a:ext cx="181433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92194F"/>
                    </a:gs>
                    <a:gs pos="100000">
                      <a:srgbClr val="9E1A3F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Platforms</a:t>
            </a:r>
            <a:endParaRPr lang="zh-CN" altLang="en-US" sz="1700" b="1" dirty="0">
              <a:gradFill>
                <a:gsLst>
                  <a:gs pos="0">
                    <a:srgbClr val="92194F"/>
                  </a:gs>
                  <a:gs pos="100000">
                    <a:srgbClr val="9E1A3F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27E0755-094A-460B-AB2C-22E4D8FDFD0B}"/>
              </a:ext>
            </a:extLst>
          </p:cNvPr>
          <p:cNvSpPr txBox="1"/>
          <p:nvPr/>
        </p:nvSpPr>
        <p:spPr>
          <a:xfrm>
            <a:off x="10185704" y="5195320"/>
            <a:ext cx="2187862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A31A34"/>
                    </a:gs>
                    <a:gs pos="100000">
                      <a:srgbClr val="A81A1C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zh-CN" altLang="en-US" sz="1700" b="1" dirty="0">
              <a:gradFill>
                <a:gsLst>
                  <a:gs pos="0">
                    <a:srgbClr val="A31A34"/>
                  </a:gs>
                  <a:gs pos="100000">
                    <a:srgbClr val="A81A1C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8103B96C-06F7-4EFD-81C0-B842DF43A556}"/>
              </a:ext>
            </a:extLst>
          </p:cNvPr>
          <p:cNvGrpSpPr>
            <a:grpSpLocks noChangeAspect="1"/>
          </p:cNvGrpSpPr>
          <p:nvPr/>
        </p:nvGrpSpPr>
        <p:grpSpPr>
          <a:xfrm>
            <a:off x="295983" y="3655391"/>
            <a:ext cx="1241200" cy="1440000"/>
            <a:chOff x="229702" y="3144398"/>
            <a:chExt cx="1814333" cy="2104926"/>
          </a:xfrm>
        </p:grpSpPr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CEB4EBD0-DF7E-4D8F-AF74-DE55E9541E07}"/>
                </a:ext>
              </a:extLst>
            </p:cNvPr>
            <p:cNvSpPr/>
            <p:nvPr/>
          </p:nvSpPr>
          <p:spPr>
            <a:xfrm>
              <a:off x="229702" y="3144398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2F1578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25ADA18F-83D1-41C8-9711-5701B413A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72" t="33557" r="33128" b="32308"/>
            <a:stretch/>
          </p:blipFill>
          <p:spPr>
            <a:xfrm>
              <a:off x="591375" y="3820387"/>
              <a:ext cx="1090987" cy="1098566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74FE9B59-EB67-487B-B906-6AC3251D90ED}"/>
              </a:ext>
            </a:extLst>
          </p:cNvPr>
          <p:cNvGrpSpPr>
            <a:grpSpLocks noChangeAspect="1"/>
          </p:cNvGrpSpPr>
          <p:nvPr/>
        </p:nvGrpSpPr>
        <p:grpSpPr>
          <a:xfrm>
            <a:off x="1875943" y="1750199"/>
            <a:ext cx="1267000" cy="1440000"/>
            <a:chOff x="2465867" y="1114005"/>
            <a:chExt cx="1814333" cy="2104926"/>
          </a:xfrm>
        </p:grpSpPr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30A5F24D-072A-4085-B460-C31D80CE7769}"/>
                </a:ext>
              </a:extLst>
            </p:cNvPr>
            <p:cNvSpPr/>
            <p:nvPr/>
          </p:nvSpPr>
          <p:spPr>
            <a:xfrm rot="10800000">
              <a:off x="2465867" y="1114005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100000">
                  <a:srgbClr val="3B1676"/>
                </a:gs>
                <a:gs pos="0">
                  <a:srgbClr val="61176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0654D054-A957-4117-A2D9-D836D0664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9894" y="1536401"/>
              <a:ext cx="986279" cy="986279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F8E1E8D-26D0-43EF-9169-FC23C060B19A}"/>
              </a:ext>
            </a:extLst>
          </p:cNvPr>
          <p:cNvGrpSpPr>
            <a:grpSpLocks noChangeAspect="1"/>
          </p:cNvGrpSpPr>
          <p:nvPr/>
        </p:nvGrpSpPr>
        <p:grpSpPr>
          <a:xfrm>
            <a:off x="3790867" y="3655391"/>
            <a:ext cx="1241200" cy="1440000"/>
            <a:chOff x="4280167" y="3292752"/>
            <a:chExt cx="1814333" cy="2104926"/>
          </a:xfrm>
        </p:grpSpPr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FCADD635-599F-4F87-B009-70735A45CF47}"/>
                </a:ext>
              </a:extLst>
            </p:cNvPr>
            <p:cNvSpPr/>
            <p:nvPr/>
          </p:nvSpPr>
          <p:spPr>
            <a:xfrm>
              <a:off x="4280167" y="3292752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60176C"/>
                </a:gs>
                <a:gs pos="100000">
                  <a:srgbClr val="7B186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28AC3A8A-5C55-480F-9822-793A382D8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3" t="11623" r="22173" b="50858"/>
            <a:stretch/>
          </p:blipFill>
          <p:spPr>
            <a:xfrm>
              <a:off x="4580219" y="3972181"/>
              <a:ext cx="1214229" cy="967612"/>
            </a:xfrm>
            <a:prstGeom prst="rect">
              <a:avLst/>
            </a:prstGeom>
          </p:spPr>
        </p:pic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BE1AB700-9B56-40CC-9A39-1C676F8E6A8A}"/>
              </a:ext>
            </a:extLst>
          </p:cNvPr>
          <p:cNvGrpSpPr>
            <a:grpSpLocks noChangeAspect="1"/>
          </p:cNvGrpSpPr>
          <p:nvPr/>
        </p:nvGrpSpPr>
        <p:grpSpPr>
          <a:xfrm>
            <a:off x="9009813" y="1750199"/>
            <a:ext cx="1241200" cy="1440000"/>
            <a:chOff x="7920021" y="3542782"/>
            <a:chExt cx="1814333" cy="2104926"/>
          </a:xfrm>
        </p:grpSpPr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F5112F70-F65F-48C1-94B2-3E08D9EDC47B}"/>
                </a:ext>
              </a:extLst>
            </p:cNvPr>
            <p:cNvSpPr/>
            <p:nvPr/>
          </p:nvSpPr>
          <p:spPr>
            <a:xfrm rot="10800000">
              <a:off x="7920021" y="3542782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90194F"/>
                </a:gs>
                <a:gs pos="100000">
                  <a:srgbClr val="9E1A3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FFA8D32F-703A-4194-B0D3-0CB4D6DF8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775" y="3908558"/>
              <a:ext cx="1160356" cy="1160356"/>
            </a:xfrm>
            <a:prstGeom prst="rect">
              <a:avLst/>
            </a:prstGeom>
          </p:spPr>
        </p:pic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A0540C47-7D1B-4C2D-A5AD-4C82EC379575}"/>
              </a:ext>
            </a:extLst>
          </p:cNvPr>
          <p:cNvGrpSpPr>
            <a:grpSpLocks noChangeAspect="1"/>
          </p:cNvGrpSpPr>
          <p:nvPr/>
        </p:nvGrpSpPr>
        <p:grpSpPr>
          <a:xfrm>
            <a:off x="7241421" y="3655391"/>
            <a:ext cx="1267000" cy="1440000"/>
            <a:chOff x="6069182" y="1083201"/>
            <a:chExt cx="1814333" cy="2104926"/>
          </a:xfrm>
        </p:grpSpPr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0F551DE3-F0EB-4BE5-A025-4366C2AE8C26}"/>
                </a:ext>
              </a:extLst>
            </p:cNvPr>
            <p:cNvSpPr/>
            <p:nvPr/>
          </p:nvSpPr>
          <p:spPr>
            <a:xfrm>
              <a:off x="6069182" y="1083201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8B1954"/>
                </a:gs>
                <a:gs pos="100000">
                  <a:srgbClr val="95194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E7094229-6DF7-4036-9E27-0FB45DF78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963" y="1679351"/>
              <a:ext cx="1272402" cy="1272401"/>
            </a:xfrm>
            <a:prstGeom prst="rect">
              <a:avLst/>
            </a:prstGeom>
          </p:spPr>
        </p:pic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D23DCB9-137C-4597-B489-3241C1BDDFF5}"/>
              </a:ext>
            </a:extLst>
          </p:cNvPr>
          <p:cNvGrpSpPr>
            <a:grpSpLocks noChangeAspect="1"/>
          </p:cNvGrpSpPr>
          <p:nvPr/>
        </p:nvGrpSpPr>
        <p:grpSpPr>
          <a:xfrm>
            <a:off x="10659035" y="3655391"/>
            <a:ext cx="1241200" cy="1440000"/>
            <a:chOff x="10258723" y="559850"/>
            <a:chExt cx="1814333" cy="2104926"/>
          </a:xfrm>
        </p:grpSpPr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6E789B44-A489-4E07-99CD-6A0148BA7B52}"/>
                </a:ext>
              </a:extLst>
            </p:cNvPr>
            <p:cNvSpPr/>
            <p:nvPr/>
          </p:nvSpPr>
          <p:spPr>
            <a:xfrm>
              <a:off x="10258723" y="559850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A81A19"/>
                </a:gs>
                <a:gs pos="100000">
                  <a:srgbClr val="A21A3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A5012EE5-8CC0-4337-A7F7-E15F8924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1691" y="1240703"/>
              <a:ext cx="928399" cy="928398"/>
            </a:xfrm>
            <a:prstGeom prst="rect">
              <a:avLst/>
            </a:prstGeom>
          </p:spPr>
        </p:pic>
      </p:grpSp>
      <p:sp>
        <p:nvSpPr>
          <p:cNvPr id="100" name="文本框 44">
            <a:extLst>
              <a:ext uri="{FF2B5EF4-FFF2-40B4-BE49-F238E27FC236}">
                <a16:creationId xmlns:a16="http://schemas.microsoft.com/office/drawing/2014/main" id="{AD610FE0-2A72-4779-8260-F9AD8F622F23}"/>
              </a:ext>
            </a:extLst>
          </p:cNvPr>
          <p:cNvSpPr txBox="1"/>
          <p:nvPr/>
        </p:nvSpPr>
        <p:spPr>
          <a:xfrm>
            <a:off x="-30992" y="1734093"/>
            <a:ext cx="1895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Enabling wireless techniques (e.g., 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AirComp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RIS) for edge training (e.g., FL)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本框 44">
            <a:extLst>
              <a:ext uri="{FF2B5EF4-FFF2-40B4-BE49-F238E27FC236}">
                <a16:creationId xmlns:a16="http://schemas.microsoft.com/office/drawing/2014/main" id="{FFB5491A-BBD8-4030-8D0F-495BFFFE1D33}"/>
              </a:ext>
            </a:extLst>
          </p:cNvPr>
          <p:cNvSpPr txBox="1"/>
          <p:nvPr/>
        </p:nvSpPr>
        <p:spPr>
          <a:xfrm>
            <a:off x="1590376" y="4264972"/>
            <a:ext cx="18381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Task-oriented communication for edge inference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本框 44">
            <a:extLst>
              <a:ext uri="{FF2B5EF4-FFF2-40B4-BE49-F238E27FC236}">
                <a16:creationId xmlns:a16="http://schemas.microsoft.com/office/drawing/2014/main" id="{5A7E6AB1-DA3A-4582-968C-0662CC040423}"/>
              </a:ext>
            </a:extLst>
          </p:cNvPr>
          <p:cNvSpPr txBox="1"/>
          <p:nvPr/>
        </p:nvSpPr>
        <p:spPr>
          <a:xfrm>
            <a:off x="3475123" y="1849509"/>
            <a:ext cx="18726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“Learning to optimize” resource allocation for edge AI systems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本框 44">
            <a:extLst>
              <a:ext uri="{FF2B5EF4-FFF2-40B4-BE49-F238E27FC236}">
                <a16:creationId xmlns:a16="http://schemas.microsoft.com/office/drawing/2014/main" id="{F9797B24-4E25-4F0A-A4EA-B49AD5D60988}"/>
              </a:ext>
            </a:extLst>
          </p:cNvPr>
          <p:cNvSpPr txBox="1"/>
          <p:nvPr/>
        </p:nvSpPr>
        <p:spPr>
          <a:xfrm>
            <a:off x="6747213" y="1964925"/>
            <a:ext cx="22554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FL standards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ETSI MEC standards</a:t>
            </a:r>
          </a:p>
        </p:txBody>
      </p:sp>
      <p:sp>
        <p:nvSpPr>
          <p:cNvPr id="104" name="文本框 44">
            <a:extLst>
              <a:ext uri="{FF2B5EF4-FFF2-40B4-BE49-F238E27FC236}">
                <a16:creationId xmlns:a16="http://schemas.microsoft.com/office/drawing/2014/main" id="{83201588-D8D7-4F7B-BA1D-2B42D7D544BF}"/>
              </a:ext>
            </a:extLst>
          </p:cNvPr>
          <p:cNvSpPr txBox="1"/>
          <p:nvPr/>
        </p:nvSpPr>
        <p:spPr>
          <a:xfrm>
            <a:off x="8675376" y="4149556"/>
            <a:ext cx="1910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Federated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FedML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FPGA, GPU,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TPU</a:t>
            </a:r>
          </a:p>
        </p:txBody>
      </p:sp>
      <p:sp>
        <p:nvSpPr>
          <p:cNvPr id="105" name="文本框 44">
            <a:extLst>
              <a:ext uri="{FF2B5EF4-FFF2-40B4-BE49-F238E27FC236}">
                <a16:creationId xmlns:a16="http://schemas.microsoft.com/office/drawing/2014/main" id="{7AA4B36B-3376-4460-8AD4-5617B9780DF1}"/>
              </a:ext>
            </a:extLst>
          </p:cNvPr>
          <p:cNvSpPr txBox="1"/>
          <p:nvPr/>
        </p:nvSpPr>
        <p:spPr>
          <a:xfrm>
            <a:off x="10109838" y="1849509"/>
            <a:ext cx="23395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driving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AIoT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IIoT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22FFCEF-D90A-4465-9B2B-01543839C1A0}"/>
              </a:ext>
            </a:extLst>
          </p:cNvPr>
          <p:cNvGrpSpPr/>
          <p:nvPr/>
        </p:nvGrpSpPr>
        <p:grpSpPr>
          <a:xfrm>
            <a:off x="6021384" y="3736825"/>
            <a:ext cx="253895" cy="253895"/>
            <a:chOff x="3345437" y="4342497"/>
            <a:chExt cx="360000" cy="360000"/>
          </a:xfrm>
          <a:solidFill>
            <a:srgbClr val="801961"/>
          </a:solidFill>
        </p:grpSpPr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3E94D355-4C73-494E-B643-08C57FC86999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61568296-E635-4572-A6BA-EF3877D59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文本框 44">
            <a:extLst>
              <a:ext uri="{FF2B5EF4-FFF2-40B4-BE49-F238E27FC236}">
                <a16:creationId xmlns:a16="http://schemas.microsoft.com/office/drawing/2014/main" id="{B9249D1C-02E1-4B86-9353-01D9DE3B1D20}"/>
              </a:ext>
            </a:extLst>
          </p:cNvPr>
          <p:cNvSpPr txBox="1"/>
          <p:nvPr/>
        </p:nvSpPr>
        <p:spPr>
          <a:xfrm>
            <a:off x="5274940" y="4264972"/>
            <a:ext cx="17467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holistic end-to-end architecture for edge AI systems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1FD42E90-8194-42AE-B6CC-5B5120F3014C}"/>
              </a:ext>
            </a:extLst>
          </p:cNvPr>
          <p:cNvSpPr txBox="1"/>
          <p:nvPr/>
        </p:nvSpPr>
        <p:spPr>
          <a:xfrm>
            <a:off x="5241165" y="1349426"/>
            <a:ext cx="181433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92194F"/>
                    </a:gs>
                    <a:gs pos="100000">
                      <a:srgbClr val="9E1A3F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</a:t>
            </a:r>
            <a:endParaRPr lang="zh-CN" altLang="en-US" sz="1700" b="1" dirty="0">
              <a:gradFill>
                <a:gsLst>
                  <a:gs pos="0">
                    <a:srgbClr val="92194F"/>
                  </a:gs>
                  <a:gs pos="100000">
                    <a:srgbClr val="9E1A3F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51E925AD-1B29-4818-A1AB-F0605174E7FC}"/>
              </a:ext>
            </a:extLst>
          </p:cNvPr>
          <p:cNvGrpSpPr/>
          <p:nvPr/>
        </p:nvGrpSpPr>
        <p:grpSpPr>
          <a:xfrm>
            <a:off x="5527731" y="1750199"/>
            <a:ext cx="1241200" cy="1440000"/>
            <a:chOff x="5521655" y="1868377"/>
            <a:chExt cx="1241200" cy="1440000"/>
          </a:xfrm>
        </p:grpSpPr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5BD4330C-3DEA-4F67-8842-05EC881EC683}"/>
                </a:ext>
              </a:extLst>
            </p:cNvPr>
            <p:cNvSpPr/>
            <p:nvPr/>
          </p:nvSpPr>
          <p:spPr>
            <a:xfrm rot="10800000">
              <a:off x="5521655" y="1868377"/>
              <a:ext cx="1241200" cy="1440000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100000">
                  <a:srgbClr val="751863"/>
                </a:gs>
                <a:gs pos="0">
                  <a:srgbClr val="84195A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370B0244-0251-4162-86D0-FAC800C88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6592" y="2158095"/>
              <a:ext cx="627909" cy="627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任意多边形: 形状 779">
            <a:extLst>
              <a:ext uri="{FF2B5EF4-FFF2-40B4-BE49-F238E27FC236}">
                <a16:creationId xmlns:a16="http://schemas.microsoft.com/office/drawing/2014/main" id="{9D69E11B-CDC3-4AB0-8406-EB52EADA837A}"/>
              </a:ext>
            </a:extLst>
          </p:cNvPr>
          <p:cNvSpPr/>
          <p:nvPr/>
        </p:nvSpPr>
        <p:spPr>
          <a:xfrm>
            <a:off x="375465" y="3505790"/>
            <a:ext cx="5544000" cy="3312000"/>
          </a:xfrm>
          <a:custGeom>
            <a:avLst/>
            <a:gdLst>
              <a:gd name="connsiteX0" fmla="*/ 552011 w 5011328"/>
              <a:gd name="connsiteY0" fmla="*/ 0 h 3312000"/>
              <a:gd name="connsiteX1" fmla="*/ 4182660 w 5011328"/>
              <a:gd name="connsiteY1" fmla="*/ 0 h 3312000"/>
              <a:gd name="connsiteX2" fmla="*/ 4182660 w 5011328"/>
              <a:gd name="connsiteY2" fmla="*/ 526563 h 3312000"/>
              <a:gd name="connsiteX3" fmla="*/ 4517295 w 5011328"/>
              <a:gd name="connsiteY3" fmla="*/ 861198 h 3312000"/>
              <a:gd name="connsiteX4" fmla="*/ 5011328 w 5011328"/>
              <a:gd name="connsiteY4" fmla="*/ 861198 h 3312000"/>
              <a:gd name="connsiteX5" fmla="*/ 5011328 w 5011328"/>
              <a:gd name="connsiteY5" fmla="*/ 2759989 h 3312000"/>
              <a:gd name="connsiteX6" fmla="*/ 4459317 w 5011328"/>
              <a:gd name="connsiteY6" fmla="*/ 3312000 h 3312000"/>
              <a:gd name="connsiteX7" fmla="*/ 0 w 5011328"/>
              <a:gd name="connsiteY7" fmla="*/ 3312000 h 3312000"/>
              <a:gd name="connsiteX8" fmla="*/ 0 w 5011328"/>
              <a:gd name="connsiteY8" fmla="*/ 552011 h 3312000"/>
              <a:gd name="connsiteX9" fmla="*/ 552011 w 5011328"/>
              <a:gd name="connsiteY9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11328" h="3312000">
                <a:moveTo>
                  <a:pt x="552011" y="0"/>
                </a:moveTo>
                <a:lnTo>
                  <a:pt x="4182660" y="0"/>
                </a:lnTo>
                <a:lnTo>
                  <a:pt x="4182660" y="526563"/>
                </a:lnTo>
                <a:cubicBezTo>
                  <a:pt x="4182660" y="711377"/>
                  <a:pt x="4332481" y="861198"/>
                  <a:pt x="4517295" y="861198"/>
                </a:cubicBezTo>
                <a:lnTo>
                  <a:pt x="5011328" y="861198"/>
                </a:lnTo>
                <a:lnTo>
                  <a:pt x="5011328" y="2759989"/>
                </a:lnTo>
                <a:cubicBezTo>
                  <a:pt x="5011328" y="3064856"/>
                  <a:pt x="4764184" y="3312000"/>
                  <a:pt x="4459317" y="3312000"/>
                </a:cubicBezTo>
                <a:lnTo>
                  <a:pt x="0" y="3312000"/>
                </a:lnTo>
                <a:lnTo>
                  <a:pt x="0" y="552011"/>
                </a:lnTo>
                <a:cubicBezTo>
                  <a:pt x="0" y="247144"/>
                  <a:pt x="247144" y="0"/>
                  <a:pt x="552011" y="0"/>
                </a:cubicBezTo>
                <a:close/>
              </a:path>
            </a:pathLst>
          </a:custGeom>
          <a:noFill/>
          <a:ln w="38100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9" name="任意多边形: 形状 778">
            <a:extLst>
              <a:ext uri="{FF2B5EF4-FFF2-40B4-BE49-F238E27FC236}">
                <a16:creationId xmlns:a16="http://schemas.microsoft.com/office/drawing/2014/main" id="{F64631AD-B9DF-4F98-BDC3-95B6B0C2C6F8}"/>
              </a:ext>
            </a:extLst>
          </p:cNvPr>
          <p:cNvSpPr/>
          <p:nvPr/>
        </p:nvSpPr>
        <p:spPr>
          <a:xfrm>
            <a:off x="6245405" y="3505791"/>
            <a:ext cx="5544000" cy="3312000"/>
          </a:xfrm>
          <a:custGeom>
            <a:avLst/>
            <a:gdLst>
              <a:gd name="connsiteX0" fmla="*/ 816166 w 5011328"/>
              <a:gd name="connsiteY0" fmla="*/ 0 h 3312000"/>
              <a:gd name="connsiteX1" fmla="*/ 5011328 w 5011328"/>
              <a:gd name="connsiteY1" fmla="*/ 0 h 3312000"/>
              <a:gd name="connsiteX2" fmla="*/ 5011328 w 5011328"/>
              <a:gd name="connsiteY2" fmla="*/ 2759989 h 3312000"/>
              <a:gd name="connsiteX3" fmla="*/ 4459317 w 5011328"/>
              <a:gd name="connsiteY3" fmla="*/ 3312000 h 3312000"/>
              <a:gd name="connsiteX4" fmla="*/ 0 w 5011328"/>
              <a:gd name="connsiteY4" fmla="*/ 3312000 h 3312000"/>
              <a:gd name="connsiteX5" fmla="*/ 0 w 5011328"/>
              <a:gd name="connsiteY5" fmla="*/ 861197 h 3312000"/>
              <a:gd name="connsiteX6" fmla="*/ 481531 w 5011328"/>
              <a:gd name="connsiteY6" fmla="*/ 861197 h 3312000"/>
              <a:gd name="connsiteX7" fmla="*/ 816166 w 5011328"/>
              <a:gd name="connsiteY7" fmla="*/ 526562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1328" h="3312000">
                <a:moveTo>
                  <a:pt x="816166" y="0"/>
                </a:moveTo>
                <a:lnTo>
                  <a:pt x="5011328" y="0"/>
                </a:lnTo>
                <a:lnTo>
                  <a:pt x="5011328" y="2759989"/>
                </a:lnTo>
                <a:cubicBezTo>
                  <a:pt x="5011328" y="3064856"/>
                  <a:pt x="4764184" y="3312000"/>
                  <a:pt x="4459317" y="3312000"/>
                </a:cubicBezTo>
                <a:lnTo>
                  <a:pt x="0" y="3312000"/>
                </a:lnTo>
                <a:lnTo>
                  <a:pt x="0" y="861197"/>
                </a:lnTo>
                <a:lnTo>
                  <a:pt x="481531" y="861197"/>
                </a:lnTo>
                <a:cubicBezTo>
                  <a:pt x="666345" y="861197"/>
                  <a:pt x="816166" y="711376"/>
                  <a:pt x="816166" y="526562"/>
                </a:cubicBezTo>
                <a:close/>
              </a:path>
            </a:pathLst>
          </a:custGeom>
          <a:noFill/>
          <a:ln w="381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8" name="任意多边形: 形状 777">
            <a:extLst>
              <a:ext uri="{FF2B5EF4-FFF2-40B4-BE49-F238E27FC236}">
                <a16:creationId xmlns:a16="http://schemas.microsoft.com/office/drawing/2014/main" id="{B7F15AE3-73E8-4DD7-B893-262E9C052BFE}"/>
              </a:ext>
            </a:extLst>
          </p:cNvPr>
          <p:cNvSpPr/>
          <p:nvPr/>
        </p:nvSpPr>
        <p:spPr>
          <a:xfrm>
            <a:off x="6245405" y="18931"/>
            <a:ext cx="5544000" cy="3312000"/>
          </a:xfrm>
          <a:custGeom>
            <a:avLst/>
            <a:gdLst>
              <a:gd name="connsiteX0" fmla="*/ 552011 w 5011328"/>
              <a:gd name="connsiteY0" fmla="*/ 0 h 3312000"/>
              <a:gd name="connsiteX1" fmla="*/ 5011328 w 5011328"/>
              <a:gd name="connsiteY1" fmla="*/ 0 h 3312000"/>
              <a:gd name="connsiteX2" fmla="*/ 5011328 w 5011328"/>
              <a:gd name="connsiteY2" fmla="*/ 2759989 h 3312000"/>
              <a:gd name="connsiteX3" fmla="*/ 4459317 w 5011328"/>
              <a:gd name="connsiteY3" fmla="*/ 3312000 h 3312000"/>
              <a:gd name="connsiteX4" fmla="*/ 816166 w 5011328"/>
              <a:gd name="connsiteY4" fmla="*/ 3312000 h 3312000"/>
              <a:gd name="connsiteX5" fmla="*/ 816166 w 5011328"/>
              <a:gd name="connsiteY5" fmla="*/ 2674923 h 3312000"/>
              <a:gd name="connsiteX6" fmla="*/ 481531 w 5011328"/>
              <a:gd name="connsiteY6" fmla="*/ 2340288 h 3312000"/>
              <a:gd name="connsiteX7" fmla="*/ 0 w 5011328"/>
              <a:gd name="connsiteY7" fmla="*/ 2340288 h 3312000"/>
              <a:gd name="connsiteX8" fmla="*/ 0 w 5011328"/>
              <a:gd name="connsiteY8" fmla="*/ 552011 h 3312000"/>
              <a:gd name="connsiteX9" fmla="*/ 552011 w 5011328"/>
              <a:gd name="connsiteY9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11328" h="3312000">
                <a:moveTo>
                  <a:pt x="552011" y="0"/>
                </a:moveTo>
                <a:lnTo>
                  <a:pt x="5011328" y="0"/>
                </a:lnTo>
                <a:lnTo>
                  <a:pt x="5011328" y="2759989"/>
                </a:lnTo>
                <a:cubicBezTo>
                  <a:pt x="5011328" y="3064856"/>
                  <a:pt x="4764184" y="3312000"/>
                  <a:pt x="4459317" y="3312000"/>
                </a:cubicBezTo>
                <a:lnTo>
                  <a:pt x="816166" y="3312000"/>
                </a:lnTo>
                <a:lnTo>
                  <a:pt x="816166" y="2674923"/>
                </a:lnTo>
                <a:cubicBezTo>
                  <a:pt x="816166" y="2490109"/>
                  <a:pt x="666345" y="2340288"/>
                  <a:pt x="481531" y="2340288"/>
                </a:cubicBezTo>
                <a:lnTo>
                  <a:pt x="0" y="2340288"/>
                </a:lnTo>
                <a:lnTo>
                  <a:pt x="0" y="552011"/>
                </a:lnTo>
                <a:cubicBezTo>
                  <a:pt x="0" y="247144"/>
                  <a:pt x="247144" y="0"/>
                  <a:pt x="552011" y="0"/>
                </a:cubicBezTo>
                <a:close/>
              </a:path>
            </a:pathLst>
          </a:cu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7" name="任意多边形: 形状 776">
            <a:extLst>
              <a:ext uri="{FF2B5EF4-FFF2-40B4-BE49-F238E27FC236}">
                <a16:creationId xmlns:a16="http://schemas.microsoft.com/office/drawing/2014/main" id="{5FB09460-8047-4844-93EC-5CE2D9DA6D1C}"/>
              </a:ext>
            </a:extLst>
          </p:cNvPr>
          <p:cNvSpPr/>
          <p:nvPr/>
        </p:nvSpPr>
        <p:spPr>
          <a:xfrm>
            <a:off x="375465" y="40210"/>
            <a:ext cx="5544000" cy="3312000"/>
          </a:xfrm>
          <a:custGeom>
            <a:avLst/>
            <a:gdLst>
              <a:gd name="connsiteX0" fmla="*/ 552011 w 5011328"/>
              <a:gd name="connsiteY0" fmla="*/ 0 h 3312000"/>
              <a:gd name="connsiteX1" fmla="*/ 5011328 w 5011328"/>
              <a:gd name="connsiteY1" fmla="*/ 0 h 3312000"/>
              <a:gd name="connsiteX2" fmla="*/ 5011328 w 5011328"/>
              <a:gd name="connsiteY2" fmla="*/ 2319009 h 3312000"/>
              <a:gd name="connsiteX3" fmla="*/ 4517295 w 5011328"/>
              <a:gd name="connsiteY3" fmla="*/ 2319009 h 3312000"/>
              <a:gd name="connsiteX4" fmla="*/ 4182660 w 5011328"/>
              <a:gd name="connsiteY4" fmla="*/ 2653644 h 3312000"/>
              <a:gd name="connsiteX5" fmla="*/ 4182660 w 5011328"/>
              <a:gd name="connsiteY5" fmla="*/ 3312000 h 3312000"/>
              <a:gd name="connsiteX6" fmla="*/ 0 w 5011328"/>
              <a:gd name="connsiteY6" fmla="*/ 3312000 h 3312000"/>
              <a:gd name="connsiteX7" fmla="*/ 0 w 5011328"/>
              <a:gd name="connsiteY7" fmla="*/ 552011 h 3312000"/>
              <a:gd name="connsiteX8" fmla="*/ 552011 w 5011328"/>
              <a:gd name="connsiteY8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1328" h="3312000">
                <a:moveTo>
                  <a:pt x="552011" y="0"/>
                </a:moveTo>
                <a:lnTo>
                  <a:pt x="5011328" y="0"/>
                </a:lnTo>
                <a:lnTo>
                  <a:pt x="5011328" y="2319009"/>
                </a:lnTo>
                <a:lnTo>
                  <a:pt x="4517295" y="2319009"/>
                </a:lnTo>
                <a:cubicBezTo>
                  <a:pt x="4332481" y="2319009"/>
                  <a:pt x="4182660" y="2468830"/>
                  <a:pt x="4182660" y="2653644"/>
                </a:cubicBezTo>
                <a:lnTo>
                  <a:pt x="4182660" y="3312000"/>
                </a:lnTo>
                <a:lnTo>
                  <a:pt x="0" y="3312000"/>
                </a:lnTo>
                <a:lnTo>
                  <a:pt x="0" y="552011"/>
                </a:lnTo>
                <a:cubicBezTo>
                  <a:pt x="0" y="247144"/>
                  <a:pt x="247144" y="0"/>
                  <a:pt x="552011" y="0"/>
                </a:cubicBezTo>
                <a:close/>
              </a:path>
            </a:pathLst>
          </a:custGeom>
          <a:noFill/>
          <a:ln w="38100" cmpd="sng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8" name="TextBox 8">
            <a:extLst>
              <a:ext uri="{FF2B5EF4-FFF2-40B4-BE49-F238E27FC236}">
                <a16:creationId xmlns:a16="http://schemas.microsoft.com/office/drawing/2014/main" id="{446E5D81-7713-4FD4-AC8A-5CCDDCA88199}"/>
              </a:ext>
            </a:extLst>
          </p:cNvPr>
          <p:cNvSpPr txBox="1"/>
          <p:nvPr/>
        </p:nvSpPr>
        <p:spPr>
          <a:xfrm>
            <a:off x="1736593" y="2995509"/>
            <a:ext cx="282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AI-Native Communication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9" name="TextBox 9">
            <a:extLst>
              <a:ext uri="{FF2B5EF4-FFF2-40B4-BE49-F238E27FC236}">
                <a16:creationId xmlns:a16="http://schemas.microsoft.com/office/drawing/2014/main" id="{C0E6A6A0-8A01-4986-8E82-E68DB27B7BB7}"/>
              </a:ext>
            </a:extLst>
          </p:cNvPr>
          <p:cNvSpPr txBox="1"/>
          <p:nvPr/>
        </p:nvSpPr>
        <p:spPr>
          <a:xfrm>
            <a:off x="1994437" y="6456597"/>
            <a:ext cx="230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Sensing</a:t>
            </a:r>
          </a:p>
        </p:txBody>
      </p:sp>
      <p:pic>
        <p:nvPicPr>
          <p:cNvPr id="925" name="图片 924">
            <a:extLst>
              <a:ext uri="{FF2B5EF4-FFF2-40B4-BE49-F238E27FC236}">
                <a16:creationId xmlns:a16="http://schemas.microsoft.com/office/drawing/2014/main" id="{BF0D65B6-895A-4B70-9730-41ABB14C05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07025" y="4228493"/>
            <a:ext cx="4674307" cy="2340000"/>
          </a:xfrm>
          <a:prstGeom prst="rect">
            <a:avLst/>
          </a:prstGeom>
        </p:spPr>
      </p:pic>
      <p:pic>
        <p:nvPicPr>
          <p:cNvPr id="391" name="图形 390">
            <a:extLst>
              <a:ext uri="{FF2B5EF4-FFF2-40B4-BE49-F238E27FC236}">
                <a16:creationId xmlns:a16="http://schemas.microsoft.com/office/drawing/2014/main" id="{1C542765-5D7B-4DCA-82F0-1F24D9EE1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062997" y="4012591"/>
            <a:ext cx="831641" cy="928105"/>
          </a:xfrm>
          <a:prstGeom prst="rect">
            <a:avLst/>
          </a:prstGeom>
        </p:spPr>
      </p:pic>
      <p:pic>
        <p:nvPicPr>
          <p:cNvPr id="898" name="图形 897">
            <a:extLst>
              <a:ext uri="{FF2B5EF4-FFF2-40B4-BE49-F238E27FC236}">
                <a16:creationId xmlns:a16="http://schemas.microsoft.com/office/drawing/2014/main" id="{2CAE4B47-7469-4564-88BA-E52DF9E0C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5400000">
            <a:off x="6428199" y="3667926"/>
            <a:ext cx="627429" cy="720000"/>
          </a:xfrm>
          <a:prstGeom prst="rect">
            <a:avLst/>
          </a:prstGeom>
        </p:spPr>
      </p:pic>
      <p:cxnSp>
        <p:nvCxnSpPr>
          <p:cNvPr id="333" name="直接连接符 332">
            <a:extLst>
              <a:ext uri="{FF2B5EF4-FFF2-40B4-BE49-F238E27FC236}">
                <a16:creationId xmlns:a16="http://schemas.microsoft.com/office/drawing/2014/main" id="{F7566D9E-A4A4-4E6C-B97D-9712A8E37431}"/>
              </a:ext>
            </a:extLst>
          </p:cNvPr>
          <p:cNvCxnSpPr>
            <a:cxnSpLocks/>
            <a:stCxn id="335" idx="2"/>
          </p:cNvCxnSpPr>
          <p:nvPr/>
        </p:nvCxnSpPr>
        <p:spPr>
          <a:xfrm flipH="1">
            <a:off x="9492084" y="4103829"/>
            <a:ext cx="1151382" cy="9532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椭圆 333">
            <a:extLst>
              <a:ext uri="{FF2B5EF4-FFF2-40B4-BE49-F238E27FC236}">
                <a16:creationId xmlns:a16="http://schemas.microsoft.com/office/drawing/2014/main" id="{557FAEA5-BF94-4B9B-8D2B-6643DCB33AFC}"/>
              </a:ext>
            </a:extLst>
          </p:cNvPr>
          <p:cNvSpPr/>
          <p:nvPr/>
        </p:nvSpPr>
        <p:spPr>
          <a:xfrm>
            <a:off x="9869639" y="4755742"/>
            <a:ext cx="586076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35" name="椭圆 334">
            <a:extLst>
              <a:ext uri="{FF2B5EF4-FFF2-40B4-BE49-F238E27FC236}">
                <a16:creationId xmlns:a16="http://schemas.microsoft.com/office/drawing/2014/main" id="{AC969BB6-78EF-4286-9C4F-2208CD8E32E0}"/>
              </a:ext>
            </a:extLst>
          </p:cNvPr>
          <p:cNvSpPr/>
          <p:nvPr/>
        </p:nvSpPr>
        <p:spPr>
          <a:xfrm>
            <a:off x="10643466" y="3979851"/>
            <a:ext cx="456433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36" name="椭圆 335">
            <a:extLst>
              <a:ext uri="{FF2B5EF4-FFF2-40B4-BE49-F238E27FC236}">
                <a16:creationId xmlns:a16="http://schemas.microsoft.com/office/drawing/2014/main" id="{3B0FAA61-B25D-466D-A678-55273E43CEA1}"/>
              </a:ext>
            </a:extLst>
          </p:cNvPr>
          <p:cNvSpPr/>
          <p:nvPr/>
        </p:nvSpPr>
        <p:spPr>
          <a:xfrm>
            <a:off x="10012795" y="3824343"/>
            <a:ext cx="456433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37" name="直接连接符 336">
            <a:extLst>
              <a:ext uri="{FF2B5EF4-FFF2-40B4-BE49-F238E27FC236}">
                <a16:creationId xmlns:a16="http://schemas.microsoft.com/office/drawing/2014/main" id="{2CFAB3C9-64BE-4C8A-B3CF-D83284BCCE6C}"/>
              </a:ext>
            </a:extLst>
          </p:cNvPr>
          <p:cNvCxnSpPr>
            <a:cxnSpLocks/>
          </p:cNvCxnSpPr>
          <p:nvPr/>
        </p:nvCxnSpPr>
        <p:spPr>
          <a:xfrm flipH="1">
            <a:off x="9605235" y="3996552"/>
            <a:ext cx="405178" cy="13854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椭圆 337">
            <a:extLst>
              <a:ext uri="{FF2B5EF4-FFF2-40B4-BE49-F238E27FC236}">
                <a16:creationId xmlns:a16="http://schemas.microsoft.com/office/drawing/2014/main" id="{787E2C1F-BA6F-4E40-8E75-A430982D7927}"/>
              </a:ext>
            </a:extLst>
          </p:cNvPr>
          <p:cNvSpPr/>
          <p:nvPr/>
        </p:nvSpPr>
        <p:spPr>
          <a:xfrm>
            <a:off x="9570519" y="4330155"/>
            <a:ext cx="456433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39" name="直接连接符 338">
            <a:extLst>
              <a:ext uri="{FF2B5EF4-FFF2-40B4-BE49-F238E27FC236}">
                <a16:creationId xmlns:a16="http://schemas.microsoft.com/office/drawing/2014/main" id="{6AE85E5B-143D-425D-8633-4C41BC881C80}"/>
              </a:ext>
            </a:extLst>
          </p:cNvPr>
          <p:cNvCxnSpPr>
            <a:cxnSpLocks/>
          </p:cNvCxnSpPr>
          <p:nvPr/>
        </p:nvCxnSpPr>
        <p:spPr>
          <a:xfrm flipH="1" flipV="1">
            <a:off x="9389525" y="4224858"/>
            <a:ext cx="205114" cy="14970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>
            <a:extLst>
              <a:ext uri="{FF2B5EF4-FFF2-40B4-BE49-F238E27FC236}">
                <a16:creationId xmlns:a16="http://schemas.microsoft.com/office/drawing/2014/main" id="{D9A40F5C-0A4C-41CC-A20D-4F30C8F7195B}"/>
              </a:ext>
            </a:extLst>
          </p:cNvPr>
          <p:cNvCxnSpPr>
            <a:cxnSpLocks/>
            <a:stCxn id="383" idx="1"/>
          </p:cNvCxnSpPr>
          <p:nvPr/>
        </p:nvCxnSpPr>
        <p:spPr>
          <a:xfrm flipH="1" flipV="1">
            <a:off x="8681170" y="4845403"/>
            <a:ext cx="451573" cy="37466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椭圆 340">
            <a:extLst>
              <a:ext uri="{FF2B5EF4-FFF2-40B4-BE49-F238E27FC236}">
                <a16:creationId xmlns:a16="http://schemas.microsoft.com/office/drawing/2014/main" id="{6FE89C12-2393-48D3-9ABC-840FAC647290}"/>
              </a:ext>
            </a:extLst>
          </p:cNvPr>
          <p:cNvSpPr/>
          <p:nvPr/>
        </p:nvSpPr>
        <p:spPr>
          <a:xfrm>
            <a:off x="9087092" y="5173810"/>
            <a:ext cx="407361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42" name="直接连接符 341">
            <a:extLst>
              <a:ext uri="{FF2B5EF4-FFF2-40B4-BE49-F238E27FC236}">
                <a16:creationId xmlns:a16="http://schemas.microsoft.com/office/drawing/2014/main" id="{B0982700-F05F-4D0D-AA18-179C63A8BE95}"/>
              </a:ext>
            </a:extLst>
          </p:cNvPr>
          <p:cNvCxnSpPr>
            <a:cxnSpLocks/>
          </p:cNvCxnSpPr>
          <p:nvPr/>
        </p:nvCxnSpPr>
        <p:spPr>
          <a:xfrm flipV="1">
            <a:off x="8013084" y="4873249"/>
            <a:ext cx="213964" cy="14462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椭圆 342">
            <a:extLst>
              <a:ext uri="{FF2B5EF4-FFF2-40B4-BE49-F238E27FC236}">
                <a16:creationId xmlns:a16="http://schemas.microsoft.com/office/drawing/2014/main" id="{1238A97C-6419-404D-BCDB-826ACA1A5752}"/>
              </a:ext>
            </a:extLst>
          </p:cNvPr>
          <p:cNvSpPr/>
          <p:nvPr/>
        </p:nvSpPr>
        <p:spPr>
          <a:xfrm>
            <a:off x="7796656" y="4996399"/>
            <a:ext cx="227269" cy="14161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A3E932AB-7B45-4BC2-813C-84B815AB0D4F}"/>
              </a:ext>
            </a:extLst>
          </p:cNvPr>
          <p:cNvCxnSpPr>
            <a:cxnSpLocks/>
          </p:cNvCxnSpPr>
          <p:nvPr/>
        </p:nvCxnSpPr>
        <p:spPr>
          <a:xfrm flipH="1" flipV="1">
            <a:off x="8275137" y="4962763"/>
            <a:ext cx="8103" cy="32901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椭圆 344">
            <a:extLst>
              <a:ext uri="{FF2B5EF4-FFF2-40B4-BE49-F238E27FC236}">
                <a16:creationId xmlns:a16="http://schemas.microsoft.com/office/drawing/2014/main" id="{8AD60E00-9EC9-4E7F-B8D7-19F6FD352550}"/>
              </a:ext>
            </a:extLst>
          </p:cNvPr>
          <p:cNvSpPr/>
          <p:nvPr/>
        </p:nvSpPr>
        <p:spPr>
          <a:xfrm>
            <a:off x="8125960" y="5281271"/>
            <a:ext cx="407361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346" name="图形 345">
            <a:extLst>
              <a:ext uri="{FF2B5EF4-FFF2-40B4-BE49-F238E27FC236}">
                <a16:creationId xmlns:a16="http://schemas.microsoft.com/office/drawing/2014/main" id="{17606195-42DF-4E95-917E-5DC0C3CC72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67230" y="3710002"/>
            <a:ext cx="381481" cy="342947"/>
          </a:xfrm>
          <a:prstGeom prst="rect">
            <a:avLst/>
          </a:prstGeom>
        </p:spPr>
      </p:pic>
      <p:pic>
        <p:nvPicPr>
          <p:cNvPr id="347" name="图片 346">
            <a:extLst>
              <a:ext uri="{FF2B5EF4-FFF2-40B4-BE49-F238E27FC236}">
                <a16:creationId xmlns:a16="http://schemas.microsoft.com/office/drawing/2014/main" id="{89D253BD-5933-4ACD-8164-1C67D4846E8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499" y="5592046"/>
            <a:ext cx="531586" cy="500999"/>
          </a:xfrm>
          <a:prstGeom prst="rect">
            <a:avLst/>
          </a:prstGeom>
        </p:spPr>
      </p:pic>
      <p:pic>
        <p:nvPicPr>
          <p:cNvPr id="379" name="图形 378">
            <a:extLst>
              <a:ext uri="{FF2B5EF4-FFF2-40B4-BE49-F238E27FC236}">
                <a16:creationId xmlns:a16="http://schemas.microsoft.com/office/drawing/2014/main" id="{C02A5A0E-A73E-493B-9DF2-47F7AB2B99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9387416" y="5869647"/>
            <a:ext cx="256119" cy="334068"/>
          </a:xfrm>
          <a:prstGeom prst="rect">
            <a:avLst/>
          </a:prstGeom>
        </p:spPr>
      </p:pic>
      <p:pic>
        <p:nvPicPr>
          <p:cNvPr id="380" name="图形 379">
            <a:extLst>
              <a:ext uri="{FF2B5EF4-FFF2-40B4-BE49-F238E27FC236}">
                <a16:creationId xmlns:a16="http://schemas.microsoft.com/office/drawing/2014/main" id="{5A9F2CEB-367E-40B8-8E15-7521E6A140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554343" y="4765865"/>
            <a:ext cx="214312" cy="642936"/>
          </a:xfrm>
          <a:prstGeom prst="rect">
            <a:avLst/>
          </a:prstGeom>
        </p:spPr>
      </p:pic>
      <p:pic>
        <p:nvPicPr>
          <p:cNvPr id="381" name="图形 380">
            <a:extLst>
              <a:ext uri="{FF2B5EF4-FFF2-40B4-BE49-F238E27FC236}">
                <a16:creationId xmlns:a16="http://schemas.microsoft.com/office/drawing/2014/main" id="{B18448D9-F3D5-4524-8976-4013CCFBB7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7359772" y="4918359"/>
            <a:ext cx="404511" cy="469755"/>
          </a:xfrm>
          <a:prstGeom prst="rect">
            <a:avLst/>
          </a:prstGeom>
        </p:spPr>
      </p:pic>
      <p:pic>
        <p:nvPicPr>
          <p:cNvPr id="382" name="图形 381">
            <a:extLst>
              <a:ext uri="{FF2B5EF4-FFF2-40B4-BE49-F238E27FC236}">
                <a16:creationId xmlns:a16="http://schemas.microsoft.com/office/drawing/2014/main" id="{B921005B-FCD6-4750-ABF5-2A84CC6D38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9605235" y="4060433"/>
            <a:ext cx="380482" cy="513420"/>
          </a:xfrm>
          <a:prstGeom prst="rect">
            <a:avLst/>
          </a:prstGeom>
        </p:spPr>
      </p:pic>
      <p:pic>
        <p:nvPicPr>
          <p:cNvPr id="383" name="图形 382">
            <a:extLst>
              <a:ext uri="{FF2B5EF4-FFF2-40B4-BE49-F238E27FC236}">
                <a16:creationId xmlns:a16="http://schemas.microsoft.com/office/drawing/2014/main" id="{4536246A-F986-4F50-83AD-30A15B6C65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32742" y="5069285"/>
            <a:ext cx="301564" cy="301564"/>
          </a:xfrm>
          <a:prstGeom prst="rect">
            <a:avLst/>
          </a:prstGeom>
        </p:spPr>
      </p:pic>
      <p:pic>
        <p:nvPicPr>
          <p:cNvPr id="384" name="图形 383">
            <a:extLst>
              <a:ext uri="{FF2B5EF4-FFF2-40B4-BE49-F238E27FC236}">
                <a16:creationId xmlns:a16="http://schemas.microsoft.com/office/drawing/2014/main" id="{7C5D5FED-5ED3-47CC-A065-4AE34862C68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8197138" y="5186491"/>
            <a:ext cx="304005" cy="288213"/>
          </a:xfrm>
          <a:prstGeom prst="rect">
            <a:avLst/>
          </a:prstGeom>
        </p:spPr>
      </p:pic>
      <p:pic>
        <p:nvPicPr>
          <p:cNvPr id="385" name="图形 384">
            <a:extLst>
              <a:ext uri="{FF2B5EF4-FFF2-40B4-BE49-F238E27FC236}">
                <a16:creationId xmlns:a16="http://schemas.microsoft.com/office/drawing/2014/main" id="{5893ECA0-06EB-4536-A24B-76A2CAA9AF3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7719410" y="5546580"/>
            <a:ext cx="229058" cy="204515"/>
          </a:xfrm>
          <a:prstGeom prst="rect">
            <a:avLst/>
          </a:prstGeom>
        </p:spPr>
      </p:pic>
      <p:pic>
        <p:nvPicPr>
          <p:cNvPr id="386" name="图形 385">
            <a:extLst>
              <a:ext uri="{FF2B5EF4-FFF2-40B4-BE49-F238E27FC236}">
                <a16:creationId xmlns:a16="http://schemas.microsoft.com/office/drawing/2014/main" id="{CC301E77-4580-4C42-8E07-912887923FC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8452908" y="5957116"/>
            <a:ext cx="263955" cy="245752"/>
          </a:xfrm>
          <a:prstGeom prst="rect">
            <a:avLst/>
          </a:prstGeom>
        </p:spPr>
      </p:pic>
      <p:pic>
        <p:nvPicPr>
          <p:cNvPr id="387" name="图形 386">
            <a:extLst>
              <a:ext uri="{FF2B5EF4-FFF2-40B4-BE49-F238E27FC236}">
                <a16:creationId xmlns:a16="http://schemas.microsoft.com/office/drawing/2014/main" id="{E9DC2B74-4CB6-44DB-84D9-1A9F121CE16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 rot="21391025">
            <a:off x="9616597" y="3769177"/>
            <a:ext cx="335103" cy="262431"/>
          </a:xfrm>
          <a:prstGeom prst="rect">
            <a:avLst/>
          </a:prstGeom>
        </p:spPr>
      </p:pic>
      <p:pic>
        <p:nvPicPr>
          <p:cNvPr id="388" name="图形 387">
            <a:extLst>
              <a:ext uri="{FF2B5EF4-FFF2-40B4-BE49-F238E27FC236}">
                <a16:creationId xmlns:a16="http://schemas.microsoft.com/office/drawing/2014/main" id="{99946690-6721-4F94-B05E-DD652A905FD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922375" y="4645378"/>
            <a:ext cx="528976" cy="317386"/>
          </a:xfrm>
          <a:prstGeom prst="rect">
            <a:avLst/>
          </a:prstGeom>
        </p:spPr>
      </p:pic>
      <p:pic>
        <p:nvPicPr>
          <p:cNvPr id="389" name="图形 388">
            <a:extLst>
              <a:ext uri="{FF2B5EF4-FFF2-40B4-BE49-F238E27FC236}">
                <a16:creationId xmlns:a16="http://schemas.microsoft.com/office/drawing/2014/main" id="{FDC13A8C-507A-44E2-B357-86AD1FD3198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680740" y="3817852"/>
            <a:ext cx="390320" cy="357401"/>
          </a:xfrm>
          <a:prstGeom prst="rect">
            <a:avLst/>
          </a:prstGeom>
        </p:spPr>
      </p:pic>
      <p:pic>
        <p:nvPicPr>
          <p:cNvPr id="390" name="图形 389">
            <a:extLst>
              <a:ext uri="{FF2B5EF4-FFF2-40B4-BE49-F238E27FC236}">
                <a16:creationId xmlns:a16="http://schemas.microsoft.com/office/drawing/2014/main" id="{1A26B32C-4FD6-42DC-8F4D-2BA97B66B3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108718" y="5075910"/>
            <a:ext cx="214312" cy="642936"/>
          </a:xfrm>
          <a:prstGeom prst="rect">
            <a:avLst/>
          </a:prstGeom>
        </p:spPr>
      </p:pic>
      <p:pic>
        <p:nvPicPr>
          <p:cNvPr id="392" name="图形 391">
            <a:extLst>
              <a:ext uri="{FF2B5EF4-FFF2-40B4-BE49-F238E27FC236}">
                <a16:creationId xmlns:a16="http://schemas.microsoft.com/office/drawing/2014/main" id="{1669884B-13C2-4EFE-A473-5542A6C5DA0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737261" y="5135382"/>
            <a:ext cx="163698" cy="323198"/>
          </a:xfrm>
          <a:prstGeom prst="rect">
            <a:avLst/>
          </a:prstGeom>
        </p:spPr>
      </p:pic>
      <p:pic>
        <p:nvPicPr>
          <p:cNvPr id="393" name="图形 392">
            <a:extLst>
              <a:ext uri="{FF2B5EF4-FFF2-40B4-BE49-F238E27FC236}">
                <a16:creationId xmlns:a16="http://schemas.microsoft.com/office/drawing/2014/main" id="{ABFC5ACB-45B9-4AB4-97BF-6D6B45E0047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8362887" y="5507454"/>
            <a:ext cx="163698" cy="323198"/>
          </a:xfrm>
          <a:prstGeom prst="rect">
            <a:avLst/>
          </a:prstGeom>
        </p:spPr>
      </p:pic>
      <p:pic>
        <p:nvPicPr>
          <p:cNvPr id="394" name="图形 393">
            <a:extLst>
              <a:ext uri="{FF2B5EF4-FFF2-40B4-BE49-F238E27FC236}">
                <a16:creationId xmlns:a16="http://schemas.microsoft.com/office/drawing/2014/main" id="{B314C643-EE7E-4AF4-9446-EE54869A97A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9114447" y="5918101"/>
            <a:ext cx="163698" cy="323198"/>
          </a:xfrm>
          <a:prstGeom prst="rect">
            <a:avLst/>
          </a:prstGeom>
        </p:spPr>
      </p:pic>
      <p:pic>
        <p:nvPicPr>
          <p:cNvPr id="395" name="图形 394">
            <a:extLst>
              <a:ext uri="{FF2B5EF4-FFF2-40B4-BE49-F238E27FC236}">
                <a16:creationId xmlns:a16="http://schemas.microsoft.com/office/drawing/2014/main" id="{5DCF88C1-6C91-454E-8CD0-EB5332E115B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9913183" y="5410559"/>
            <a:ext cx="163698" cy="323198"/>
          </a:xfrm>
          <a:prstGeom prst="rect">
            <a:avLst/>
          </a:prstGeom>
        </p:spPr>
      </p:pic>
      <p:cxnSp>
        <p:nvCxnSpPr>
          <p:cNvPr id="396" name="直接箭头连接符 395">
            <a:extLst>
              <a:ext uri="{FF2B5EF4-FFF2-40B4-BE49-F238E27FC236}">
                <a16:creationId xmlns:a16="http://schemas.microsoft.com/office/drawing/2014/main" id="{4BD96CCD-9F1C-4525-B657-98CBE84D5BF4}"/>
              </a:ext>
            </a:extLst>
          </p:cNvPr>
          <p:cNvCxnSpPr>
            <a:cxnSpLocks/>
          </p:cNvCxnSpPr>
          <p:nvPr/>
        </p:nvCxnSpPr>
        <p:spPr>
          <a:xfrm flipH="1">
            <a:off x="8705096" y="5857024"/>
            <a:ext cx="304641" cy="157758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接箭头连接符 396">
            <a:extLst>
              <a:ext uri="{FF2B5EF4-FFF2-40B4-BE49-F238E27FC236}">
                <a16:creationId xmlns:a16="http://schemas.microsoft.com/office/drawing/2014/main" id="{903C9AFC-04A9-4430-826F-F4129E8F0CF1}"/>
              </a:ext>
            </a:extLst>
          </p:cNvPr>
          <p:cNvCxnSpPr>
            <a:cxnSpLocks/>
          </p:cNvCxnSpPr>
          <p:nvPr/>
        </p:nvCxnSpPr>
        <p:spPr>
          <a:xfrm flipH="1" flipV="1">
            <a:off x="7980736" y="5761537"/>
            <a:ext cx="459280" cy="245566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8" name="组合 397">
            <a:extLst>
              <a:ext uri="{FF2B5EF4-FFF2-40B4-BE49-F238E27FC236}">
                <a16:creationId xmlns:a16="http://schemas.microsoft.com/office/drawing/2014/main" id="{50F1A505-5FB9-4B9E-BADB-8075F79FD97F}"/>
              </a:ext>
            </a:extLst>
          </p:cNvPr>
          <p:cNvGrpSpPr/>
          <p:nvPr/>
        </p:nvGrpSpPr>
        <p:grpSpPr>
          <a:xfrm rot="5400000">
            <a:off x="8611828" y="5827369"/>
            <a:ext cx="140621" cy="154350"/>
            <a:chOff x="4388980" y="5082308"/>
            <a:chExt cx="662503" cy="727186"/>
          </a:xfrm>
        </p:grpSpPr>
        <p:cxnSp>
          <p:nvCxnSpPr>
            <p:cNvPr id="590" name="直线连接符 199">
              <a:extLst>
                <a:ext uri="{FF2B5EF4-FFF2-40B4-BE49-F238E27FC236}">
                  <a16:creationId xmlns:a16="http://schemas.microsoft.com/office/drawing/2014/main" id="{F2BA51D4-DEC2-48E1-ADD5-4186E62B1681}"/>
                </a:ext>
              </a:extLst>
            </p:cNvPr>
            <p:cNvCxnSpPr>
              <a:cxnSpLocks noChangeAspect="1"/>
              <a:stCxn id="610" idx="6"/>
              <a:endCxn id="607" idx="2"/>
            </p:cNvCxnSpPr>
            <p:nvPr/>
          </p:nvCxnSpPr>
          <p:spPr>
            <a:xfrm flipH="1" flipV="1">
              <a:off x="4460980" y="5521538"/>
              <a:ext cx="135411" cy="1439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直线连接符 200">
              <a:extLst>
                <a:ext uri="{FF2B5EF4-FFF2-40B4-BE49-F238E27FC236}">
                  <a16:creationId xmlns:a16="http://schemas.microsoft.com/office/drawing/2014/main" id="{2346A91B-CC35-4724-AA9D-E0E31F79D1C8}"/>
                </a:ext>
              </a:extLst>
            </p:cNvPr>
            <p:cNvCxnSpPr>
              <a:cxnSpLocks noChangeAspect="1"/>
              <a:stCxn id="610" idx="6"/>
              <a:endCxn id="608" idx="2"/>
            </p:cNvCxnSpPr>
            <p:nvPr/>
          </p:nvCxnSpPr>
          <p:spPr>
            <a:xfrm flipV="1">
              <a:off x="4596391" y="5521541"/>
              <a:ext cx="123840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201">
              <a:extLst>
                <a:ext uri="{FF2B5EF4-FFF2-40B4-BE49-F238E27FC236}">
                  <a16:creationId xmlns:a16="http://schemas.microsoft.com/office/drawing/2014/main" id="{45961F3E-EECE-4596-8F5D-D2C5BF03C94C}"/>
                </a:ext>
              </a:extLst>
            </p:cNvPr>
            <p:cNvCxnSpPr>
              <a:cxnSpLocks noChangeAspect="1"/>
              <a:stCxn id="610" idx="6"/>
              <a:endCxn id="609" idx="2"/>
            </p:cNvCxnSpPr>
            <p:nvPr/>
          </p:nvCxnSpPr>
          <p:spPr>
            <a:xfrm flipV="1">
              <a:off x="4596391" y="5521541"/>
              <a:ext cx="383092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线连接符 203">
              <a:extLst>
                <a:ext uri="{FF2B5EF4-FFF2-40B4-BE49-F238E27FC236}">
                  <a16:creationId xmlns:a16="http://schemas.microsoft.com/office/drawing/2014/main" id="{0232DA8C-13BC-4D1E-BF8A-097B3124B24A}"/>
                </a:ext>
              </a:extLst>
            </p:cNvPr>
            <p:cNvCxnSpPr>
              <a:cxnSpLocks noChangeAspect="1"/>
              <a:stCxn id="611" idx="6"/>
              <a:endCxn id="607" idx="2"/>
            </p:cNvCxnSpPr>
            <p:nvPr/>
          </p:nvCxnSpPr>
          <p:spPr>
            <a:xfrm flipH="1" flipV="1">
              <a:off x="4460980" y="5521538"/>
              <a:ext cx="383093" cy="1439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直线连接符 205">
              <a:extLst>
                <a:ext uri="{FF2B5EF4-FFF2-40B4-BE49-F238E27FC236}">
                  <a16:creationId xmlns:a16="http://schemas.microsoft.com/office/drawing/2014/main" id="{1C5B6F26-5482-4737-A474-3E72D340CB87}"/>
                </a:ext>
              </a:extLst>
            </p:cNvPr>
            <p:cNvCxnSpPr>
              <a:cxnSpLocks noChangeAspect="1"/>
              <a:stCxn id="611" idx="6"/>
              <a:endCxn id="608" idx="2"/>
            </p:cNvCxnSpPr>
            <p:nvPr/>
          </p:nvCxnSpPr>
          <p:spPr>
            <a:xfrm flipH="1" flipV="1">
              <a:off x="4720231" y="5521541"/>
              <a:ext cx="123842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直线连接符 206">
              <a:extLst>
                <a:ext uri="{FF2B5EF4-FFF2-40B4-BE49-F238E27FC236}">
                  <a16:creationId xmlns:a16="http://schemas.microsoft.com/office/drawing/2014/main" id="{C9A33649-F331-4935-8112-AD0303E68BCF}"/>
                </a:ext>
              </a:extLst>
            </p:cNvPr>
            <p:cNvCxnSpPr>
              <a:cxnSpLocks noChangeAspect="1"/>
              <a:stCxn id="611" idx="6"/>
              <a:endCxn id="609" idx="2"/>
            </p:cNvCxnSpPr>
            <p:nvPr/>
          </p:nvCxnSpPr>
          <p:spPr>
            <a:xfrm flipV="1">
              <a:off x="4844073" y="5521541"/>
              <a:ext cx="135410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直线连接符 207">
              <a:extLst>
                <a:ext uri="{FF2B5EF4-FFF2-40B4-BE49-F238E27FC236}">
                  <a16:creationId xmlns:a16="http://schemas.microsoft.com/office/drawing/2014/main" id="{0E0D4BB9-EBAC-4C03-9179-35EF2B6D3127}"/>
                </a:ext>
              </a:extLst>
            </p:cNvPr>
            <p:cNvCxnSpPr>
              <a:cxnSpLocks noChangeAspect="1"/>
              <a:stCxn id="605" idx="2"/>
              <a:endCxn id="607" idx="6"/>
            </p:cNvCxnSpPr>
            <p:nvPr/>
          </p:nvCxnSpPr>
          <p:spPr>
            <a:xfrm flipH="1">
              <a:off x="4460980" y="5226308"/>
              <a:ext cx="383093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直线连接符 210">
              <a:extLst>
                <a:ext uri="{FF2B5EF4-FFF2-40B4-BE49-F238E27FC236}">
                  <a16:creationId xmlns:a16="http://schemas.microsoft.com/office/drawing/2014/main" id="{0C55A4CA-2996-44CE-AF4C-8AF23C999E36}"/>
                </a:ext>
              </a:extLst>
            </p:cNvPr>
            <p:cNvCxnSpPr>
              <a:cxnSpLocks noChangeAspect="1"/>
              <a:stCxn id="605" idx="2"/>
              <a:endCxn id="609" idx="6"/>
            </p:cNvCxnSpPr>
            <p:nvPr/>
          </p:nvCxnSpPr>
          <p:spPr>
            <a:xfrm>
              <a:off x="4844073" y="5226308"/>
              <a:ext cx="13541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8" name="组合 597">
              <a:extLst>
                <a:ext uri="{FF2B5EF4-FFF2-40B4-BE49-F238E27FC236}">
                  <a16:creationId xmlns:a16="http://schemas.microsoft.com/office/drawing/2014/main" id="{A94A476A-73C7-487E-BB26-76AB05C2E2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0" y="5665491"/>
              <a:ext cx="391682" cy="144003"/>
              <a:chOff x="1557241" y="4706035"/>
              <a:chExt cx="2264632" cy="832599"/>
            </a:xfrm>
          </p:grpSpPr>
          <p:sp>
            <p:nvSpPr>
              <p:cNvPr id="610" name="椭圆 609">
                <a:extLst>
                  <a:ext uri="{FF2B5EF4-FFF2-40B4-BE49-F238E27FC236}">
                    <a16:creationId xmlns:a16="http://schemas.microsoft.com/office/drawing/2014/main" id="{3B349D27-27A8-4DF2-AA80-BF6DA3841F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2" y="4706049"/>
                <a:ext cx="832584" cy="832586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11" name="椭圆 610">
                <a:extLst>
                  <a:ext uri="{FF2B5EF4-FFF2-40B4-BE49-F238E27FC236}">
                    <a16:creationId xmlns:a16="http://schemas.microsoft.com/office/drawing/2014/main" id="{AA4DA30D-78BB-4402-B672-17F6F8A7D0E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4706033"/>
                <a:ext cx="832581" cy="832585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99" name="组合 598">
              <a:extLst>
                <a:ext uri="{FF2B5EF4-FFF2-40B4-BE49-F238E27FC236}">
                  <a16:creationId xmlns:a16="http://schemas.microsoft.com/office/drawing/2014/main" id="{1AED047C-885C-4251-8CD0-A760DF8D3B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88980" y="5377538"/>
              <a:ext cx="662503" cy="144003"/>
              <a:chOff x="698127" y="2643422"/>
              <a:chExt cx="3830455" cy="832600"/>
            </a:xfrm>
          </p:grpSpPr>
          <p:sp>
            <p:nvSpPr>
              <p:cNvPr id="607" name="椭圆 606">
                <a:extLst>
                  <a:ext uri="{FF2B5EF4-FFF2-40B4-BE49-F238E27FC236}">
                    <a16:creationId xmlns:a16="http://schemas.microsoft.com/office/drawing/2014/main" id="{B890460B-60E2-4C09-80C2-9495DEC5C77F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98125" y="2643424"/>
                <a:ext cx="832582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08" name="椭圆 607">
                <a:extLst>
                  <a:ext uri="{FF2B5EF4-FFF2-40B4-BE49-F238E27FC236}">
                    <a16:creationId xmlns:a16="http://schemas.microsoft.com/office/drawing/2014/main" id="{0329D288-ACA0-40FF-AF2F-5D13807B837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2197060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09" name="椭圆 608">
                <a:extLst>
                  <a:ext uri="{FF2B5EF4-FFF2-40B4-BE49-F238E27FC236}">
                    <a16:creationId xmlns:a16="http://schemas.microsoft.com/office/drawing/2014/main" id="{3D0A9CA9-EFBB-4DAF-A516-7A74B090AE5A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696001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dirty="0"/>
              </a:p>
            </p:txBody>
          </p:sp>
        </p:grpSp>
        <p:grpSp>
          <p:nvGrpSpPr>
            <p:cNvPr id="600" name="组合 599">
              <a:extLst>
                <a:ext uri="{FF2B5EF4-FFF2-40B4-BE49-F238E27FC236}">
                  <a16:creationId xmlns:a16="http://schemas.microsoft.com/office/drawing/2014/main" id="{DA4C7A9D-1F33-4566-8C38-AADF2F1D03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1" y="5082308"/>
              <a:ext cx="391681" cy="144000"/>
              <a:chOff x="1557242" y="868933"/>
              <a:chExt cx="2264625" cy="832581"/>
            </a:xfrm>
          </p:grpSpPr>
          <p:sp>
            <p:nvSpPr>
              <p:cNvPr id="605" name="椭圆 604">
                <a:extLst>
                  <a:ext uri="{FF2B5EF4-FFF2-40B4-BE49-F238E27FC236}">
                    <a16:creationId xmlns:a16="http://schemas.microsoft.com/office/drawing/2014/main" id="{3B8E2B89-27BF-4FED-A4F7-9AB1FF8C929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868931"/>
                <a:ext cx="832576" cy="832579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06" name="椭圆 605">
                <a:extLst>
                  <a:ext uri="{FF2B5EF4-FFF2-40B4-BE49-F238E27FC236}">
                    <a16:creationId xmlns:a16="http://schemas.microsoft.com/office/drawing/2014/main" id="{CAE77B3E-8883-45BB-B571-FA9446B3F67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3" y="868935"/>
                <a:ext cx="832578" cy="83258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601" name="直线连接符 210">
              <a:extLst>
                <a:ext uri="{FF2B5EF4-FFF2-40B4-BE49-F238E27FC236}">
                  <a16:creationId xmlns:a16="http://schemas.microsoft.com/office/drawing/2014/main" id="{4E49F3A1-62E5-4710-B8DB-A8FD7E22222E}"/>
                </a:ext>
              </a:extLst>
            </p:cNvPr>
            <p:cNvCxnSpPr>
              <a:cxnSpLocks noChangeAspect="1"/>
              <a:stCxn id="605" idx="2"/>
              <a:endCxn id="608" idx="6"/>
            </p:cNvCxnSpPr>
            <p:nvPr/>
          </p:nvCxnSpPr>
          <p:spPr>
            <a:xfrm flipH="1">
              <a:off x="4720231" y="5226308"/>
              <a:ext cx="12384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线连接符 210">
              <a:extLst>
                <a:ext uri="{FF2B5EF4-FFF2-40B4-BE49-F238E27FC236}">
                  <a16:creationId xmlns:a16="http://schemas.microsoft.com/office/drawing/2014/main" id="{FA3B3479-15D1-4C7C-87A2-58837ED6F3AE}"/>
                </a:ext>
              </a:extLst>
            </p:cNvPr>
            <p:cNvCxnSpPr>
              <a:cxnSpLocks noChangeAspect="1"/>
              <a:stCxn id="606" idx="2"/>
              <a:endCxn id="607" idx="6"/>
            </p:cNvCxnSpPr>
            <p:nvPr/>
          </p:nvCxnSpPr>
          <p:spPr>
            <a:xfrm flipH="1">
              <a:off x="4460980" y="5226308"/>
              <a:ext cx="135411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直线连接符 210">
              <a:extLst>
                <a:ext uri="{FF2B5EF4-FFF2-40B4-BE49-F238E27FC236}">
                  <a16:creationId xmlns:a16="http://schemas.microsoft.com/office/drawing/2014/main" id="{8B44DC59-60E0-4DBD-BE8E-B443810167BA}"/>
                </a:ext>
              </a:extLst>
            </p:cNvPr>
            <p:cNvCxnSpPr>
              <a:cxnSpLocks noChangeAspect="1"/>
              <a:stCxn id="606" idx="2"/>
              <a:endCxn id="609" idx="6"/>
            </p:cNvCxnSpPr>
            <p:nvPr/>
          </p:nvCxnSpPr>
          <p:spPr>
            <a:xfrm>
              <a:off x="4596391" y="5226308"/>
              <a:ext cx="38309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直线连接符 210">
              <a:extLst>
                <a:ext uri="{FF2B5EF4-FFF2-40B4-BE49-F238E27FC236}">
                  <a16:creationId xmlns:a16="http://schemas.microsoft.com/office/drawing/2014/main" id="{58EBEE11-6826-440C-B4FA-708F26C3A6F0}"/>
                </a:ext>
              </a:extLst>
            </p:cNvPr>
            <p:cNvCxnSpPr>
              <a:cxnSpLocks noChangeAspect="1"/>
              <a:stCxn id="606" idx="2"/>
              <a:endCxn id="608" idx="6"/>
            </p:cNvCxnSpPr>
            <p:nvPr/>
          </p:nvCxnSpPr>
          <p:spPr>
            <a:xfrm>
              <a:off x="4596391" y="5226308"/>
              <a:ext cx="12384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9" name="组合 398">
            <a:extLst>
              <a:ext uri="{FF2B5EF4-FFF2-40B4-BE49-F238E27FC236}">
                <a16:creationId xmlns:a16="http://schemas.microsoft.com/office/drawing/2014/main" id="{9C5C8791-CCD6-4B53-B365-A92AC2B0CA21}"/>
              </a:ext>
            </a:extLst>
          </p:cNvPr>
          <p:cNvGrpSpPr/>
          <p:nvPr/>
        </p:nvGrpSpPr>
        <p:grpSpPr>
          <a:xfrm rot="5400000">
            <a:off x="7945132" y="5432348"/>
            <a:ext cx="128963" cy="138793"/>
            <a:chOff x="1474847" y="7026953"/>
            <a:chExt cx="5343970" cy="5751324"/>
          </a:xfrm>
        </p:grpSpPr>
        <p:cxnSp>
          <p:nvCxnSpPr>
            <p:cNvPr id="564" name="直线连接符 199">
              <a:extLst>
                <a:ext uri="{FF2B5EF4-FFF2-40B4-BE49-F238E27FC236}">
                  <a16:creationId xmlns:a16="http://schemas.microsoft.com/office/drawing/2014/main" id="{6E48BF4A-900A-479A-B25D-04EFBE477C2A}"/>
                </a:ext>
              </a:extLst>
            </p:cNvPr>
            <p:cNvCxnSpPr>
              <a:cxnSpLocks noChangeAspect="1"/>
              <a:stCxn id="582" idx="6"/>
              <a:endCxn id="587" idx="2"/>
            </p:cNvCxnSpPr>
            <p:nvPr/>
          </p:nvCxnSpPr>
          <p:spPr>
            <a:xfrm flipV="1">
              <a:off x="2045631" y="10502174"/>
              <a:ext cx="3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200">
              <a:extLst>
                <a:ext uri="{FF2B5EF4-FFF2-40B4-BE49-F238E27FC236}">
                  <a16:creationId xmlns:a16="http://schemas.microsoft.com/office/drawing/2014/main" id="{2B538D85-E0E8-41C9-8D80-8B67F8C314EC}"/>
                </a:ext>
              </a:extLst>
            </p:cNvPr>
            <p:cNvCxnSpPr>
              <a:cxnSpLocks noChangeAspect="1"/>
              <a:stCxn id="582" idx="6"/>
              <a:endCxn id="588" idx="2"/>
            </p:cNvCxnSpPr>
            <p:nvPr/>
          </p:nvCxnSpPr>
          <p:spPr>
            <a:xfrm flipV="1">
              <a:off x="2045631" y="10502175"/>
              <a:ext cx="21012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201">
              <a:extLst>
                <a:ext uri="{FF2B5EF4-FFF2-40B4-BE49-F238E27FC236}">
                  <a16:creationId xmlns:a16="http://schemas.microsoft.com/office/drawing/2014/main" id="{001E9B8F-669D-4042-98DD-649FB646359B}"/>
                </a:ext>
              </a:extLst>
            </p:cNvPr>
            <p:cNvCxnSpPr>
              <a:cxnSpLocks noChangeAspect="1"/>
              <a:stCxn id="582" idx="6"/>
              <a:endCxn id="589" idx="2"/>
            </p:cNvCxnSpPr>
            <p:nvPr/>
          </p:nvCxnSpPr>
          <p:spPr>
            <a:xfrm flipV="1">
              <a:off x="2045631" y="10502175"/>
              <a:ext cx="42024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203">
              <a:extLst>
                <a:ext uri="{FF2B5EF4-FFF2-40B4-BE49-F238E27FC236}">
                  <a16:creationId xmlns:a16="http://schemas.microsoft.com/office/drawing/2014/main" id="{804114EE-6A03-483B-A3D8-1CDC84EE09F4}"/>
                </a:ext>
              </a:extLst>
            </p:cNvPr>
            <p:cNvCxnSpPr>
              <a:cxnSpLocks noChangeAspect="1"/>
              <a:stCxn id="583" idx="6"/>
              <a:endCxn id="587" idx="2"/>
            </p:cNvCxnSpPr>
            <p:nvPr/>
          </p:nvCxnSpPr>
          <p:spPr>
            <a:xfrm flipH="1" flipV="1">
              <a:off x="2045634" y="10502174"/>
              <a:ext cx="21011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205">
              <a:extLst>
                <a:ext uri="{FF2B5EF4-FFF2-40B4-BE49-F238E27FC236}">
                  <a16:creationId xmlns:a16="http://schemas.microsoft.com/office/drawing/2014/main" id="{171253EB-2CC5-4DD5-8A4E-A14580E12E9A}"/>
                </a:ext>
              </a:extLst>
            </p:cNvPr>
            <p:cNvCxnSpPr>
              <a:cxnSpLocks noChangeAspect="1"/>
              <a:stCxn id="583" idx="6"/>
              <a:endCxn id="588" idx="2"/>
            </p:cNvCxnSpPr>
            <p:nvPr/>
          </p:nvCxnSpPr>
          <p:spPr>
            <a:xfrm flipV="1">
              <a:off x="41468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206">
              <a:extLst>
                <a:ext uri="{FF2B5EF4-FFF2-40B4-BE49-F238E27FC236}">
                  <a16:creationId xmlns:a16="http://schemas.microsoft.com/office/drawing/2014/main" id="{2DD49E19-0D38-4ECA-90F3-C23DF8C39AE9}"/>
                </a:ext>
              </a:extLst>
            </p:cNvPr>
            <p:cNvCxnSpPr>
              <a:cxnSpLocks noChangeAspect="1"/>
              <a:stCxn id="583" idx="6"/>
              <a:endCxn id="589" idx="2"/>
            </p:cNvCxnSpPr>
            <p:nvPr/>
          </p:nvCxnSpPr>
          <p:spPr>
            <a:xfrm flipV="1">
              <a:off x="4146832" y="10502175"/>
              <a:ext cx="210120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207">
              <a:extLst>
                <a:ext uri="{FF2B5EF4-FFF2-40B4-BE49-F238E27FC236}">
                  <a16:creationId xmlns:a16="http://schemas.microsoft.com/office/drawing/2014/main" id="{DE443ACC-1098-4856-B966-068A893E70BA}"/>
                </a:ext>
              </a:extLst>
            </p:cNvPr>
            <p:cNvCxnSpPr>
              <a:cxnSpLocks noChangeAspect="1"/>
              <a:stCxn id="585" idx="2"/>
              <a:endCxn id="587" idx="6"/>
            </p:cNvCxnSpPr>
            <p:nvPr/>
          </p:nvCxnSpPr>
          <p:spPr>
            <a:xfrm flipH="1">
              <a:off x="2045633" y="8168509"/>
              <a:ext cx="3082950" cy="119210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210">
              <a:extLst>
                <a:ext uri="{FF2B5EF4-FFF2-40B4-BE49-F238E27FC236}">
                  <a16:creationId xmlns:a16="http://schemas.microsoft.com/office/drawing/2014/main" id="{6F5BE5E8-2859-4B53-9B4E-7880DA09CD37}"/>
                </a:ext>
              </a:extLst>
            </p:cNvPr>
            <p:cNvCxnSpPr>
              <a:cxnSpLocks noChangeAspect="1"/>
              <a:stCxn id="585" idx="2"/>
              <a:endCxn id="589" idx="6"/>
            </p:cNvCxnSpPr>
            <p:nvPr/>
          </p:nvCxnSpPr>
          <p:spPr>
            <a:xfrm>
              <a:off x="5128583" y="8168509"/>
              <a:ext cx="1119451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2" name="组合 571">
              <a:extLst>
                <a:ext uri="{FF2B5EF4-FFF2-40B4-BE49-F238E27FC236}">
                  <a16:creationId xmlns:a16="http://schemas.microsoft.com/office/drawing/2014/main" id="{8398CCB7-B8E1-4EBB-8145-EEA5D5615F5B}"/>
                </a:ext>
              </a:extLst>
            </p:cNvPr>
            <p:cNvGrpSpPr/>
            <p:nvPr/>
          </p:nvGrpSpPr>
          <p:grpSpPr>
            <a:xfrm>
              <a:off x="1474851" y="9360611"/>
              <a:ext cx="5343963" cy="1141564"/>
              <a:chOff x="1434799" y="9360611"/>
              <a:chExt cx="5343963" cy="1141564"/>
            </a:xfrm>
          </p:grpSpPr>
          <p:sp>
            <p:nvSpPr>
              <p:cNvPr id="587" name="椭圆 586">
                <a:extLst>
                  <a:ext uri="{FF2B5EF4-FFF2-40B4-BE49-F238E27FC236}">
                    <a16:creationId xmlns:a16="http://schemas.microsoft.com/office/drawing/2014/main" id="{DF14DD80-57EA-4FE4-A28A-6350C3A3930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434800" y="9360611"/>
                <a:ext cx="1141562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8" name="椭圆 587">
                <a:extLst>
                  <a:ext uri="{FF2B5EF4-FFF2-40B4-BE49-F238E27FC236}">
                    <a16:creationId xmlns:a16="http://schemas.microsoft.com/office/drawing/2014/main" id="{2336897F-04AF-4D40-869F-46706317FCB7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5359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9" name="椭圆 588">
                <a:extLst>
                  <a:ext uri="{FF2B5EF4-FFF2-40B4-BE49-F238E27FC236}">
                    <a16:creationId xmlns:a16="http://schemas.microsoft.com/office/drawing/2014/main" id="{0D118E08-7CC4-454C-885A-7578CF681B6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6371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dirty="0"/>
              </a:p>
            </p:txBody>
          </p:sp>
        </p:grpSp>
        <p:grpSp>
          <p:nvGrpSpPr>
            <p:cNvPr id="573" name="组合 572">
              <a:extLst>
                <a:ext uri="{FF2B5EF4-FFF2-40B4-BE49-F238E27FC236}">
                  <a16:creationId xmlns:a16="http://schemas.microsoft.com/office/drawing/2014/main" id="{3B0F082D-CF09-43E1-9472-9C27A93DA883}"/>
                </a:ext>
              </a:extLst>
            </p:cNvPr>
            <p:cNvGrpSpPr/>
            <p:nvPr/>
          </p:nvGrpSpPr>
          <p:grpSpPr>
            <a:xfrm>
              <a:off x="2594303" y="7026953"/>
              <a:ext cx="3105059" cy="1141562"/>
              <a:chOff x="2211512" y="7026953"/>
              <a:chExt cx="3105059" cy="1141562"/>
            </a:xfrm>
          </p:grpSpPr>
          <p:sp>
            <p:nvSpPr>
              <p:cNvPr id="585" name="椭圆 584">
                <a:extLst>
                  <a:ext uri="{FF2B5EF4-FFF2-40B4-BE49-F238E27FC236}">
                    <a16:creationId xmlns:a16="http://schemas.microsoft.com/office/drawing/2014/main" id="{489FE2DF-0F98-4462-95E2-5833F67440E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175013" y="7026950"/>
                <a:ext cx="1141556" cy="1141561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6" name="椭圆 585">
                <a:extLst>
                  <a:ext uri="{FF2B5EF4-FFF2-40B4-BE49-F238E27FC236}">
                    <a16:creationId xmlns:a16="http://schemas.microsoft.com/office/drawing/2014/main" id="{78F91B27-92B0-4221-91E1-30D5B2D64D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211513" y="7026955"/>
                <a:ext cx="1141559" cy="114156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574" name="直线连接符 210">
              <a:extLst>
                <a:ext uri="{FF2B5EF4-FFF2-40B4-BE49-F238E27FC236}">
                  <a16:creationId xmlns:a16="http://schemas.microsoft.com/office/drawing/2014/main" id="{85FD7873-A242-4248-B224-7BAF849D0B2C}"/>
                </a:ext>
              </a:extLst>
            </p:cNvPr>
            <p:cNvCxnSpPr>
              <a:cxnSpLocks noChangeAspect="1"/>
              <a:stCxn id="585" idx="2"/>
              <a:endCxn id="588" idx="6"/>
            </p:cNvCxnSpPr>
            <p:nvPr/>
          </p:nvCxnSpPr>
          <p:spPr>
            <a:xfrm flipH="1">
              <a:off x="4146834" y="8168509"/>
              <a:ext cx="981749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210">
              <a:extLst>
                <a:ext uri="{FF2B5EF4-FFF2-40B4-BE49-F238E27FC236}">
                  <a16:creationId xmlns:a16="http://schemas.microsoft.com/office/drawing/2014/main" id="{33B8A07E-FECB-4D74-A8F1-A8192800B813}"/>
                </a:ext>
              </a:extLst>
            </p:cNvPr>
            <p:cNvCxnSpPr>
              <a:cxnSpLocks noChangeAspect="1"/>
              <a:stCxn id="586" idx="2"/>
              <a:endCxn id="587" idx="6"/>
            </p:cNvCxnSpPr>
            <p:nvPr/>
          </p:nvCxnSpPr>
          <p:spPr>
            <a:xfrm flipH="1">
              <a:off x="2045633" y="8168516"/>
              <a:ext cx="1119451" cy="11920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210">
              <a:extLst>
                <a:ext uri="{FF2B5EF4-FFF2-40B4-BE49-F238E27FC236}">
                  <a16:creationId xmlns:a16="http://schemas.microsoft.com/office/drawing/2014/main" id="{D2FA3C4A-CD6A-41EB-A50C-ED12AE0C4749}"/>
                </a:ext>
              </a:extLst>
            </p:cNvPr>
            <p:cNvCxnSpPr>
              <a:cxnSpLocks noChangeAspect="1"/>
              <a:stCxn id="586" idx="2"/>
              <a:endCxn id="589" idx="6"/>
            </p:cNvCxnSpPr>
            <p:nvPr/>
          </p:nvCxnSpPr>
          <p:spPr>
            <a:xfrm>
              <a:off x="3165084" y="8168516"/>
              <a:ext cx="30829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210">
              <a:extLst>
                <a:ext uri="{FF2B5EF4-FFF2-40B4-BE49-F238E27FC236}">
                  <a16:creationId xmlns:a16="http://schemas.microsoft.com/office/drawing/2014/main" id="{6E39443F-64DE-4A7A-BFE3-7BBB05CA9330}"/>
                </a:ext>
              </a:extLst>
            </p:cNvPr>
            <p:cNvCxnSpPr>
              <a:cxnSpLocks noChangeAspect="1"/>
              <a:stCxn id="586" idx="2"/>
              <a:endCxn id="588" idx="6"/>
            </p:cNvCxnSpPr>
            <p:nvPr/>
          </p:nvCxnSpPr>
          <p:spPr>
            <a:xfrm>
              <a:off x="3165084" y="8168516"/>
              <a:ext cx="9817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8" name="组合 577">
              <a:extLst>
                <a:ext uri="{FF2B5EF4-FFF2-40B4-BE49-F238E27FC236}">
                  <a16:creationId xmlns:a16="http://schemas.microsoft.com/office/drawing/2014/main" id="{C4CBC4AE-64BF-461B-A165-B215288D00EF}"/>
                </a:ext>
              </a:extLst>
            </p:cNvPr>
            <p:cNvGrpSpPr/>
            <p:nvPr/>
          </p:nvGrpSpPr>
          <p:grpSpPr>
            <a:xfrm>
              <a:off x="1474847" y="11636718"/>
              <a:ext cx="5343970" cy="1141559"/>
              <a:chOff x="1434797" y="11636718"/>
              <a:chExt cx="5343970" cy="1141559"/>
            </a:xfrm>
          </p:grpSpPr>
          <p:sp>
            <p:nvSpPr>
              <p:cNvPr id="582" name="椭圆 581">
                <a:extLst>
                  <a:ext uri="{FF2B5EF4-FFF2-40B4-BE49-F238E27FC236}">
                    <a16:creationId xmlns:a16="http://schemas.microsoft.com/office/drawing/2014/main" id="{FF1F3DBC-7983-4EE2-AC6D-CA90136311C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4348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3" name="椭圆 582">
                <a:extLst>
                  <a:ext uri="{FF2B5EF4-FFF2-40B4-BE49-F238E27FC236}">
                    <a16:creationId xmlns:a16="http://schemas.microsoft.com/office/drawing/2014/main" id="{2F562D96-2498-493A-934A-212F054CB1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360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4" name="椭圆 583">
                <a:extLst>
                  <a:ext uri="{FF2B5EF4-FFF2-40B4-BE49-F238E27FC236}">
                    <a16:creationId xmlns:a16="http://schemas.microsoft.com/office/drawing/2014/main" id="{121E479F-2EF1-4675-88F5-562B62E87F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6372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579" name="直线连接符 203">
              <a:extLst>
                <a:ext uri="{FF2B5EF4-FFF2-40B4-BE49-F238E27FC236}">
                  <a16:creationId xmlns:a16="http://schemas.microsoft.com/office/drawing/2014/main" id="{E0A347E9-CAB7-4AEC-BC29-67D4578685D2}"/>
                </a:ext>
              </a:extLst>
            </p:cNvPr>
            <p:cNvCxnSpPr>
              <a:cxnSpLocks noChangeAspect="1"/>
              <a:stCxn id="584" idx="6"/>
              <a:endCxn id="587" idx="2"/>
            </p:cNvCxnSpPr>
            <p:nvPr/>
          </p:nvCxnSpPr>
          <p:spPr>
            <a:xfrm flipH="1" flipV="1">
              <a:off x="2045634" y="10502174"/>
              <a:ext cx="42023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203">
              <a:extLst>
                <a:ext uri="{FF2B5EF4-FFF2-40B4-BE49-F238E27FC236}">
                  <a16:creationId xmlns:a16="http://schemas.microsoft.com/office/drawing/2014/main" id="{BD78EC46-4557-4979-90F9-3A67D55F640D}"/>
                </a:ext>
              </a:extLst>
            </p:cNvPr>
            <p:cNvCxnSpPr>
              <a:cxnSpLocks noChangeAspect="1"/>
              <a:stCxn id="584" idx="6"/>
              <a:endCxn id="588" idx="2"/>
            </p:cNvCxnSpPr>
            <p:nvPr/>
          </p:nvCxnSpPr>
          <p:spPr>
            <a:xfrm flipH="1" flipV="1">
              <a:off x="4146834" y="10502175"/>
              <a:ext cx="2101198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203">
              <a:extLst>
                <a:ext uri="{FF2B5EF4-FFF2-40B4-BE49-F238E27FC236}">
                  <a16:creationId xmlns:a16="http://schemas.microsoft.com/office/drawing/2014/main" id="{C40E988E-509F-4A42-9DC9-F00F8E4AF720}"/>
                </a:ext>
              </a:extLst>
            </p:cNvPr>
            <p:cNvCxnSpPr>
              <a:cxnSpLocks noChangeAspect="1"/>
              <a:stCxn id="584" idx="6"/>
              <a:endCxn id="589" idx="2"/>
            </p:cNvCxnSpPr>
            <p:nvPr/>
          </p:nvCxnSpPr>
          <p:spPr>
            <a:xfrm flipV="1">
              <a:off x="62480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0" name="思想气泡: 云 399">
            <a:extLst>
              <a:ext uri="{FF2B5EF4-FFF2-40B4-BE49-F238E27FC236}">
                <a16:creationId xmlns:a16="http://schemas.microsoft.com/office/drawing/2014/main" id="{879F7755-8407-4958-A9C9-FA03098FE893}"/>
              </a:ext>
            </a:extLst>
          </p:cNvPr>
          <p:cNvSpPr/>
          <p:nvPr/>
        </p:nvSpPr>
        <p:spPr>
          <a:xfrm>
            <a:off x="7894292" y="5408802"/>
            <a:ext cx="227269" cy="176867"/>
          </a:xfrm>
          <a:prstGeom prst="cloudCallout">
            <a:avLst>
              <a:gd name="adj1" fmla="val -29096"/>
              <a:gd name="adj2" fmla="val 65921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01" name="思想气泡: 云 400">
            <a:extLst>
              <a:ext uri="{FF2B5EF4-FFF2-40B4-BE49-F238E27FC236}">
                <a16:creationId xmlns:a16="http://schemas.microsoft.com/office/drawing/2014/main" id="{12E9725B-A9BA-40BC-B926-570048146C78}"/>
              </a:ext>
            </a:extLst>
          </p:cNvPr>
          <p:cNvSpPr/>
          <p:nvPr/>
        </p:nvSpPr>
        <p:spPr>
          <a:xfrm>
            <a:off x="8572481" y="5817139"/>
            <a:ext cx="236680" cy="176867"/>
          </a:xfrm>
          <a:prstGeom prst="cloudCallout">
            <a:avLst>
              <a:gd name="adj1" fmla="val -29096"/>
              <a:gd name="adj2" fmla="val 65921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02" name="思想气泡: 云 401">
            <a:extLst>
              <a:ext uri="{FF2B5EF4-FFF2-40B4-BE49-F238E27FC236}">
                <a16:creationId xmlns:a16="http://schemas.microsoft.com/office/drawing/2014/main" id="{CA2F7390-98EB-48A0-A02F-A4FCA267E98D}"/>
              </a:ext>
            </a:extLst>
          </p:cNvPr>
          <p:cNvSpPr/>
          <p:nvPr/>
        </p:nvSpPr>
        <p:spPr>
          <a:xfrm>
            <a:off x="9360730" y="5495973"/>
            <a:ext cx="390938" cy="237783"/>
          </a:xfrm>
          <a:prstGeom prst="cloudCallout">
            <a:avLst>
              <a:gd name="adj1" fmla="val -52767"/>
              <a:gd name="adj2" fmla="val 87121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403" name="图片 402">
            <a:extLst>
              <a:ext uri="{FF2B5EF4-FFF2-40B4-BE49-F238E27FC236}">
                <a16:creationId xmlns:a16="http://schemas.microsoft.com/office/drawing/2014/main" id="{0EB1BECC-F453-400B-9293-4E32E3D059D2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289" y="4751979"/>
            <a:ext cx="552174" cy="520400"/>
          </a:xfrm>
          <a:prstGeom prst="rect">
            <a:avLst/>
          </a:prstGeom>
        </p:spPr>
      </p:pic>
      <p:cxnSp>
        <p:nvCxnSpPr>
          <p:cNvPr id="404" name="直接箭头连接符 403">
            <a:extLst>
              <a:ext uri="{FF2B5EF4-FFF2-40B4-BE49-F238E27FC236}">
                <a16:creationId xmlns:a16="http://schemas.microsoft.com/office/drawing/2014/main" id="{35DFA9E0-5053-429C-988C-8937E14439EB}"/>
              </a:ext>
            </a:extLst>
          </p:cNvPr>
          <p:cNvCxnSpPr>
            <a:cxnSpLocks/>
          </p:cNvCxnSpPr>
          <p:nvPr/>
        </p:nvCxnSpPr>
        <p:spPr>
          <a:xfrm flipH="1">
            <a:off x="8403003" y="5032329"/>
            <a:ext cx="215784" cy="154413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直接箭头连接符 404">
            <a:extLst>
              <a:ext uri="{FF2B5EF4-FFF2-40B4-BE49-F238E27FC236}">
                <a16:creationId xmlns:a16="http://schemas.microsoft.com/office/drawing/2014/main" id="{0379DC20-62E0-4BF2-BAD7-54B21AF889C0}"/>
              </a:ext>
            </a:extLst>
          </p:cNvPr>
          <p:cNvCxnSpPr>
            <a:cxnSpLocks/>
            <a:stCxn id="383" idx="0"/>
          </p:cNvCxnSpPr>
          <p:nvPr/>
        </p:nvCxnSpPr>
        <p:spPr>
          <a:xfrm flipH="1" flipV="1">
            <a:off x="9009738" y="4918359"/>
            <a:ext cx="273786" cy="150926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6" name="图片 405">
            <a:extLst>
              <a:ext uri="{FF2B5EF4-FFF2-40B4-BE49-F238E27FC236}">
                <a16:creationId xmlns:a16="http://schemas.microsoft.com/office/drawing/2014/main" id="{A129B6E9-095D-4DE4-902F-688DB3F00DC4}"/>
              </a:ext>
            </a:extLst>
          </p:cNvPr>
          <p:cNvPicPr>
            <a:picLocks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4503">
            <a:off x="10969314" y="5237719"/>
            <a:ext cx="261169" cy="136210"/>
          </a:xfrm>
          <a:prstGeom prst="rect">
            <a:avLst/>
          </a:prstGeom>
        </p:spPr>
      </p:pic>
      <p:pic>
        <p:nvPicPr>
          <p:cNvPr id="407" name="图片 406">
            <a:extLst>
              <a:ext uri="{FF2B5EF4-FFF2-40B4-BE49-F238E27FC236}">
                <a16:creationId xmlns:a16="http://schemas.microsoft.com/office/drawing/2014/main" id="{9F489CFE-5851-4030-A4B3-D54ACE1A26CB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112" y="4430227"/>
            <a:ext cx="552174" cy="520400"/>
          </a:xfrm>
          <a:prstGeom prst="rect">
            <a:avLst/>
          </a:prstGeom>
        </p:spPr>
      </p:pic>
      <p:cxnSp>
        <p:nvCxnSpPr>
          <p:cNvPr id="408" name="直接箭头连接符 407">
            <a:extLst>
              <a:ext uri="{FF2B5EF4-FFF2-40B4-BE49-F238E27FC236}">
                <a16:creationId xmlns:a16="http://schemas.microsoft.com/office/drawing/2014/main" id="{F09E1427-A79F-4A7E-8935-2716203DDB51}"/>
              </a:ext>
            </a:extLst>
          </p:cNvPr>
          <p:cNvCxnSpPr>
            <a:cxnSpLocks/>
          </p:cNvCxnSpPr>
          <p:nvPr/>
        </p:nvCxnSpPr>
        <p:spPr>
          <a:xfrm flipH="1" flipV="1">
            <a:off x="10307163" y="3988786"/>
            <a:ext cx="378423" cy="401872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接箭头连接符 408">
            <a:extLst>
              <a:ext uri="{FF2B5EF4-FFF2-40B4-BE49-F238E27FC236}">
                <a16:creationId xmlns:a16="http://schemas.microsoft.com/office/drawing/2014/main" id="{3A2D14ED-2C8A-46AE-B682-BB443910B49D}"/>
              </a:ext>
            </a:extLst>
          </p:cNvPr>
          <p:cNvCxnSpPr>
            <a:cxnSpLocks/>
            <a:endCxn id="389" idx="2"/>
          </p:cNvCxnSpPr>
          <p:nvPr/>
        </p:nvCxnSpPr>
        <p:spPr>
          <a:xfrm flipH="1" flipV="1">
            <a:off x="10875901" y="4175253"/>
            <a:ext cx="14165" cy="21507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直接箭头连接符 409">
            <a:extLst>
              <a:ext uri="{FF2B5EF4-FFF2-40B4-BE49-F238E27FC236}">
                <a16:creationId xmlns:a16="http://schemas.microsoft.com/office/drawing/2014/main" id="{44B16CB3-30D0-4398-9D48-34DAB6A6467D}"/>
              </a:ext>
            </a:extLst>
          </p:cNvPr>
          <p:cNvCxnSpPr>
            <a:cxnSpLocks/>
            <a:stCxn id="389" idx="1"/>
          </p:cNvCxnSpPr>
          <p:nvPr/>
        </p:nvCxnSpPr>
        <p:spPr>
          <a:xfrm flipH="1" flipV="1">
            <a:off x="10448710" y="3861928"/>
            <a:ext cx="232030" cy="134624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箭头连接符 410">
            <a:extLst>
              <a:ext uri="{FF2B5EF4-FFF2-40B4-BE49-F238E27FC236}">
                <a16:creationId xmlns:a16="http://schemas.microsoft.com/office/drawing/2014/main" id="{A9A956B6-27D4-4A98-B2E3-16383C52059D}"/>
              </a:ext>
            </a:extLst>
          </p:cNvPr>
          <p:cNvCxnSpPr>
            <a:cxnSpLocks/>
          </p:cNvCxnSpPr>
          <p:nvPr/>
        </p:nvCxnSpPr>
        <p:spPr>
          <a:xfrm flipV="1">
            <a:off x="9927466" y="4032369"/>
            <a:ext cx="187289" cy="16479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箭头连接符 411">
            <a:extLst>
              <a:ext uri="{FF2B5EF4-FFF2-40B4-BE49-F238E27FC236}">
                <a16:creationId xmlns:a16="http://schemas.microsoft.com/office/drawing/2014/main" id="{4660E5A0-6D0D-4D83-869C-BF63169C26A2}"/>
              </a:ext>
            </a:extLst>
          </p:cNvPr>
          <p:cNvCxnSpPr>
            <a:cxnSpLocks/>
            <a:endCxn id="407" idx="1"/>
          </p:cNvCxnSpPr>
          <p:nvPr/>
        </p:nvCxnSpPr>
        <p:spPr>
          <a:xfrm flipV="1">
            <a:off x="10507580" y="4690428"/>
            <a:ext cx="266533" cy="76481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3" name="图形 412">
            <a:extLst>
              <a:ext uri="{FF2B5EF4-FFF2-40B4-BE49-F238E27FC236}">
                <a16:creationId xmlns:a16="http://schemas.microsoft.com/office/drawing/2014/main" id="{E0C13FE8-4C3E-4243-9D40-A06EDFEE01A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xmlns="" r:embed="rId40"/>
              </a:ext>
            </a:extLst>
          </a:blip>
          <a:stretch>
            <a:fillRect/>
          </a:stretch>
        </p:blipFill>
        <p:spPr>
          <a:xfrm>
            <a:off x="9948482" y="5792417"/>
            <a:ext cx="265593" cy="254752"/>
          </a:xfrm>
          <a:prstGeom prst="rect">
            <a:avLst/>
          </a:prstGeom>
        </p:spPr>
      </p:pic>
      <p:pic>
        <p:nvPicPr>
          <p:cNvPr id="414" name="图形 413">
            <a:extLst>
              <a:ext uri="{FF2B5EF4-FFF2-40B4-BE49-F238E27FC236}">
                <a16:creationId xmlns:a16="http://schemas.microsoft.com/office/drawing/2014/main" id="{5FA8CFEE-2759-480E-8A2E-AA63320FC71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xmlns="" r:embed="rId42"/>
              </a:ext>
            </a:extLst>
          </a:blip>
          <a:stretch>
            <a:fillRect/>
          </a:stretch>
        </p:blipFill>
        <p:spPr>
          <a:xfrm>
            <a:off x="7446876" y="6089669"/>
            <a:ext cx="457825" cy="372298"/>
          </a:xfrm>
          <a:prstGeom prst="rect">
            <a:avLst/>
          </a:prstGeom>
        </p:spPr>
      </p:pic>
      <p:pic>
        <p:nvPicPr>
          <p:cNvPr id="415" name="图形 414">
            <a:extLst>
              <a:ext uri="{FF2B5EF4-FFF2-40B4-BE49-F238E27FC236}">
                <a16:creationId xmlns:a16="http://schemas.microsoft.com/office/drawing/2014/main" id="{BCF165E8-03A9-44F8-9E4D-D44C0E1BDBA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xmlns="" r:embed="rId44"/>
              </a:ext>
            </a:extLst>
          </a:blip>
          <a:stretch>
            <a:fillRect/>
          </a:stretch>
        </p:blipFill>
        <p:spPr>
          <a:xfrm>
            <a:off x="10820521" y="5052762"/>
            <a:ext cx="124161" cy="300259"/>
          </a:xfrm>
          <a:prstGeom prst="rect">
            <a:avLst/>
          </a:prstGeom>
        </p:spPr>
      </p:pic>
      <p:pic>
        <p:nvPicPr>
          <p:cNvPr id="416" name="图形 415">
            <a:extLst>
              <a:ext uri="{FF2B5EF4-FFF2-40B4-BE49-F238E27FC236}">
                <a16:creationId xmlns:a16="http://schemas.microsoft.com/office/drawing/2014/main" id="{0252F775-A384-4280-8E99-1CC5ED45F4E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xmlns="" r:embed="rId46"/>
              </a:ext>
            </a:extLst>
          </a:blip>
          <a:stretch>
            <a:fillRect/>
          </a:stretch>
        </p:blipFill>
        <p:spPr>
          <a:xfrm>
            <a:off x="9293651" y="5905255"/>
            <a:ext cx="124931" cy="363081"/>
          </a:xfrm>
          <a:prstGeom prst="rect">
            <a:avLst/>
          </a:prstGeom>
        </p:spPr>
      </p:pic>
      <p:pic>
        <p:nvPicPr>
          <p:cNvPr id="417" name="图形 416">
            <a:extLst>
              <a:ext uri="{FF2B5EF4-FFF2-40B4-BE49-F238E27FC236}">
                <a16:creationId xmlns:a16="http://schemas.microsoft.com/office/drawing/2014/main" id="{64599E25-ADD6-452E-AD9E-0D4498425C8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9697952" y="5042212"/>
            <a:ext cx="172395" cy="361829"/>
          </a:xfrm>
          <a:prstGeom prst="rect">
            <a:avLst/>
          </a:prstGeom>
        </p:spPr>
      </p:pic>
      <p:pic>
        <p:nvPicPr>
          <p:cNvPr id="418" name="图形 417">
            <a:extLst>
              <a:ext uri="{FF2B5EF4-FFF2-40B4-BE49-F238E27FC236}">
                <a16:creationId xmlns:a16="http://schemas.microsoft.com/office/drawing/2014/main" id="{1547E2C0-B458-403F-A212-D9D54212EB1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xmlns="" r:embed="rId50"/>
              </a:ext>
            </a:extLst>
          </a:blip>
          <a:stretch>
            <a:fillRect/>
          </a:stretch>
        </p:blipFill>
        <p:spPr>
          <a:xfrm>
            <a:off x="8976645" y="4489445"/>
            <a:ext cx="310118" cy="188503"/>
          </a:xfrm>
          <a:prstGeom prst="rect">
            <a:avLst/>
          </a:prstGeom>
        </p:spPr>
      </p:pic>
      <p:pic>
        <p:nvPicPr>
          <p:cNvPr id="419" name="图形 418">
            <a:extLst>
              <a:ext uri="{FF2B5EF4-FFF2-40B4-BE49-F238E27FC236}">
                <a16:creationId xmlns:a16="http://schemas.microsoft.com/office/drawing/2014/main" id="{8AD2FCB8-E444-4F86-AADB-45214109CED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52"/>
              </a:ext>
            </a:extLst>
          </a:blip>
          <a:stretch>
            <a:fillRect/>
          </a:stretch>
        </p:blipFill>
        <p:spPr>
          <a:xfrm>
            <a:off x="9223606" y="4757787"/>
            <a:ext cx="294486" cy="224211"/>
          </a:xfrm>
          <a:prstGeom prst="rect">
            <a:avLst/>
          </a:prstGeom>
        </p:spPr>
      </p:pic>
      <p:pic>
        <p:nvPicPr>
          <p:cNvPr id="420" name="图形 419">
            <a:extLst>
              <a:ext uri="{FF2B5EF4-FFF2-40B4-BE49-F238E27FC236}">
                <a16:creationId xmlns:a16="http://schemas.microsoft.com/office/drawing/2014/main" id="{91E44875-F3C7-4049-94FF-10195F50289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xmlns="" r:embed="rId54"/>
              </a:ext>
            </a:extLst>
          </a:blip>
          <a:stretch>
            <a:fillRect/>
          </a:stretch>
        </p:blipFill>
        <p:spPr>
          <a:xfrm>
            <a:off x="8726046" y="3564552"/>
            <a:ext cx="892870" cy="847661"/>
          </a:xfrm>
          <a:prstGeom prst="rect">
            <a:avLst/>
          </a:prstGeom>
        </p:spPr>
      </p:pic>
      <p:cxnSp>
        <p:nvCxnSpPr>
          <p:cNvPr id="421" name="直接箭头连接符 420">
            <a:extLst>
              <a:ext uri="{FF2B5EF4-FFF2-40B4-BE49-F238E27FC236}">
                <a16:creationId xmlns:a16="http://schemas.microsoft.com/office/drawing/2014/main" id="{7BE4C256-CDF5-41C3-9590-D2E9146AA044}"/>
              </a:ext>
            </a:extLst>
          </p:cNvPr>
          <p:cNvCxnSpPr>
            <a:cxnSpLocks/>
          </p:cNvCxnSpPr>
          <p:nvPr/>
        </p:nvCxnSpPr>
        <p:spPr>
          <a:xfrm flipH="1">
            <a:off x="7927419" y="6156638"/>
            <a:ext cx="538564" cy="95292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箭头连接符 421">
            <a:extLst>
              <a:ext uri="{FF2B5EF4-FFF2-40B4-BE49-F238E27FC236}">
                <a16:creationId xmlns:a16="http://schemas.microsoft.com/office/drawing/2014/main" id="{74238FE1-C04B-450A-9AE4-50B954F56671}"/>
              </a:ext>
            </a:extLst>
          </p:cNvPr>
          <p:cNvCxnSpPr>
            <a:cxnSpLocks/>
          </p:cNvCxnSpPr>
          <p:nvPr/>
        </p:nvCxnSpPr>
        <p:spPr>
          <a:xfrm flipH="1">
            <a:off x="7666076" y="5698384"/>
            <a:ext cx="88896" cy="38841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3" name="图形 422">
            <a:extLst>
              <a:ext uri="{FF2B5EF4-FFF2-40B4-BE49-F238E27FC236}">
                <a16:creationId xmlns:a16="http://schemas.microsoft.com/office/drawing/2014/main" id="{762466D0-1CB9-483B-A5D2-68B2D0E7562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xmlns="" r:embed="rId56"/>
              </a:ext>
            </a:extLst>
          </a:blip>
          <a:stretch>
            <a:fillRect/>
          </a:stretch>
        </p:blipFill>
        <p:spPr>
          <a:xfrm>
            <a:off x="7818081" y="4853940"/>
            <a:ext cx="187612" cy="248225"/>
          </a:xfrm>
          <a:prstGeom prst="rect">
            <a:avLst/>
          </a:prstGeom>
        </p:spPr>
      </p:pic>
      <p:sp>
        <p:nvSpPr>
          <p:cNvPr id="424" name="文本框 423">
            <a:extLst>
              <a:ext uri="{FF2B5EF4-FFF2-40B4-BE49-F238E27FC236}">
                <a16:creationId xmlns:a16="http://schemas.microsoft.com/office/drawing/2014/main" id="{9F263D60-F1A6-4F1E-A09F-239838EAAC7A}"/>
              </a:ext>
            </a:extLst>
          </p:cNvPr>
          <p:cNvSpPr txBox="1"/>
          <p:nvPr/>
        </p:nvSpPr>
        <p:spPr>
          <a:xfrm rot="19772064">
            <a:off x="6941626" y="4357587"/>
            <a:ext cx="1458248" cy="27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Healthcare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6" name="文本框 425">
            <a:extLst>
              <a:ext uri="{FF2B5EF4-FFF2-40B4-BE49-F238E27FC236}">
                <a16:creationId xmlns:a16="http://schemas.microsoft.com/office/drawing/2014/main" id="{2084668C-CC25-4031-9AC1-FDF1061FC840}"/>
              </a:ext>
            </a:extLst>
          </p:cNvPr>
          <p:cNvSpPr txBox="1"/>
          <p:nvPr/>
        </p:nvSpPr>
        <p:spPr>
          <a:xfrm rot="19765478">
            <a:off x="9452500" y="5990939"/>
            <a:ext cx="1653407" cy="27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Driving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7" name="直接箭头连接符 426">
            <a:extLst>
              <a:ext uri="{FF2B5EF4-FFF2-40B4-BE49-F238E27FC236}">
                <a16:creationId xmlns:a16="http://schemas.microsoft.com/office/drawing/2014/main" id="{D0514A3C-C738-49A2-A80C-4F0B521C451B}"/>
              </a:ext>
            </a:extLst>
          </p:cNvPr>
          <p:cNvCxnSpPr>
            <a:cxnSpLocks/>
          </p:cNvCxnSpPr>
          <p:nvPr/>
        </p:nvCxnSpPr>
        <p:spPr>
          <a:xfrm flipH="1" flipV="1">
            <a:off x="10056821" y="4441538"/>
            <a:ext cx="617354" cy="11078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8" name="组合 427">
            <a:extLst>
              <a:ext uri="{FF2B5EF4-FFF2-40B4-BE49-F238E27FC236}">
                <a16:creationId xmlns:a16="http://schemas.microsoft.com/office/drawing/2014/main" id="{E491720E-7D02-4108-96D3-225B16918E7E}"/>
              </a:ext>
            </a:extLst>
          </p:cNvPr>
          <p:cNvGrpSpPr>
            <a:grpSpLocks noChangeAspect="1"/>
          </p:cNvGrpSpPr>
          <p:nvPr/>
        </p:nvGrpSpPr>
        <p:grpSpPr>
          <a:xfrm>
            <a:off x="9422029" y="5526293"/>
            <a:ext cx="273598" cy="158284"/>
            <a:chOff x="334048" y="1910695"/>
            <a:chExt cx="373358" cy="216000"/>
          </a:xfrm>
        </p:grpSpPr>
        <p:cxnSp>
          <p:nvCxnSpPr>
            <p:cNvPr id="499" name="直线连接符 199">
              <a:extLst>
                <a:ext uri="{FF2B5EF4-FFF2-40B4-BE49-F238E27FC236}">
                  <a16:creationId xmlns:a16="http://schemas.microsoft.com/office/drawing/2014/main" id="{0CD47DE0-6BC7-4F2A-A0CF-5BDB26AF5FA7}"/>
                </a:ext>
              </a:extLst>
            </p:cNvPr>
            <p:cNvCxnSpPr>
              <a:cxnSpLocks noChangeAspect="1"/>
              <a:stCxn id="561" idx="6"/>
              <a:endCxn id="557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200">
              <a:extLst>
                <a:ext uri="{FF2B5EF4-FFF2-40B4-BE49-F238E27FC236}">
                  <a16:creationId xmlns:a16="http://schemas.microsoft.com/office/drawing/2014/main" id="{31B3FADB-4FFC-4415-B1E4-97B871376796}"/>
                </a:ext>
              </a:extLst>
            </p:cNvPr>
            <p:cNvCxnSpPr>
              <a:cxnSpLocks noChangeAspect="1"/>
              <a:stCxn id="561" idx="6"/>
              <a:endCxn id="558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201">
              <a:extLst>
                <a:ext uri="{FF2B5EF4-FFF2-40B4-BE49-F238E27FC236}">
                  <a16:creationId xmlns:a16="http://schemas.microsoft.com/office/drawing/2014/main" id="{7E3C60F1-4453-499E-83D8-B1E6E5F22D89}"/>
                </a:ext>
              </a:extLst>
            </p:cNvPr>
            <p:cNvCxnSpPr>
              <a:cxnSpLocks noChangeAspect="1"/>
              <a:stCxn id="561" idx="6"/>
              <a:endCxn id="559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202">
              <a:extLst>
                <a:ext uri="{FF2B5EF4-FFF2-40B4-BE49-F238E27FC236}">
                  <a16:creationId xmlns:a16="http://schemas.microsoft.com/office/drawing/2014/main" id="{589274C7-E4C3-42CD-80B0-D8EB205D1D8F}"/>
                </a:ext>
              </a:extLst>
            </p:cNvPr>
            <p:cNvCxnSpPr>
              <a:cxnSpLocks noChangeAspect="1"/>
              <a:stCxn id="561" idx="6"/>
              <a:endCxn id="560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203">
              <a:extLst>
                <a:ext uri="{FF2B5EF4-FFF2-40B4-BE49-F238E27FC236}">
                  <a16:creationId xmlns:a16="http://schemas.microsoft.com/office/drawing/2014/main" id="{5F8E784A-01CF-4D79-B260-C55C6A4DC332}"/>
                </a:ext>
              </a:extLst>
            </p:cNvPr>
            <p:cNvCxnSpPr>
              <a:cxnSpLocks noChangeAspect="1"/>
              <a:stCxn id="562" idx="6"/>
              <a:endCxn id="557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204">
              <a:extLst>
                <a:ext uri="{FF2B5EF4-FFF2-40B4-BE49-F238E27FC236}">
                  <a16:creationId xmlns:a16="http://schemas.microsoft.com/office/drawing/2014/main" id="{3504639F-C35E-46AA-B96E-F79D322A899E}"/>
                </a:ext>
              </a:extLst>
            </p:cNvPr>
            <p:cNvCxnSpPr>
              <a:cxnSpLocks noChangeAspect="1"/>
              <a:stCxn id="562" idx="6"/>
              <a:endCxn id="560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205">
              <a:extLst>
                <a:ext uri="{FF2B5EF4-FFF2-40B4-BE49-F238E27FC236}">
                  <a16:creationId xmlns:a16="http://schemas.microsoft.com/office/drawing/2014/main" id="{06613137-AC8E-4480-A75A-2677921FC776}"/>
                </a:ext>
              </a:extLst>
            </p:cNvPr>
            <p:cNvCxnSpPr>
              <a:cxnSpLocks noChangeAspect="1"/>
              <a:stCxn id="562" idx="6"/>
              <a:endCxn id="558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206">
              <a:extLst>
                <a:ext uri="{FF2B5EF4-FFF2-40B4-BE49-F238E27FC236}">
                  <a16:creationId xmlns:a16="http://schemas.microsoft.com/office/drawing/2014/main" id="{61C0CB3F-D563-4B5D-B49A-B7F2E7071883}"/>
                </a:ext>
              </a:extLst>
            </p:cNvPr>
            <p:cNvCxnSpPr>
              <a:cxnSpLocks noChangeAspect="1"/>
              <a:stCxn id="562" idx="6"/>
              <a:endCxn id="559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207">
              <a:extLst>
                <a:ext uri="{FF2B5EF4-FFF2-40B4-BE49-F238E27FC236}">
                  <a16:creationId xmlns:a16="http://schemas.microsoft.com/office/drawing/2014/main" id="{A0A1E65C-70BE-45D3-927A-ACFC23B55DCA}"/>
                </a:ext>
              </a:extLst>
            </p:cNvPr>
            <p:cNvCxnSpPr>
              <a:cxnSpLocks noChangeAspect="1"/>
              <a:stCxn id="563" idx="6"/>
              <a:endCxn id="557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208">
              <a:extLst>
                <a:ext uri="{FF2B5EF4-FFF2-40B4-BE49-F238E27FC236}">
                  <a16:creationId xmlns:a16="http://schemas.microsoft.com/office/drawing/2014/main" id="{1D127586-24D1-4E46-AD5F-ED9D247AD479}"/>
                </a:ext>
              </a:extLst>
            </p:cNvPr>
            <p:cNvCxnSpPr>
              <a:cxnSpLocks noChangeAspect="1"/>
              <a:stCxn id="563" idx="6"/>
              <a:endCxn id="560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209">
              <a:extLst>
                <a:ext uri="{FF2B5EF4-FFF2-40B4-BE49-F238E27FC236}">
                  <a16:creationId xmlns:a16="http://schemas.microsoft.com/office/drawing/2014/main" id="{DDBBB484-F27C-4763-8535-0462BA52FC14}"/>
                </a:ext>
              </a:extLst>
            </p:cNvPr>
            <p:cNvCxnSpPr>
              <a:cxnSpLocks noChangeAspect="1"/>
              <a:endCxn id="558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210">
              <a:extLst>
                <a:ext uri="{FF2B5EF4-FFF2-40B4-BE49-F238E27FC236}">
                  <a16:creationId xmlns:a16="http://schemas.microsoft.com/office/drawing/2014/main" id="{0FBBC125-E87E-413B-ADA6-F8044B565BE7}"/>
                </a:ext>
              </a:extLst>
            </p:cNvPr>
            <p:cNvCxnSpPr>
              <a:cxnSpLocks noChangeAspect="1"/>
              <a:stCxn id="563" idx="6"/>
              <a:endCxn id="559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211">
              <a:extLst>
                <a:ext uri="{FF2B5EF4-FFF2-40B4-BE49-F238E27FC236}">
                  <a16:creationId xmlns:a16="http://schemas.microsoft.com/office/drawing/2014/main" id="{EACE7E15-1B26-44C6-B938-8896CE52AD65}"/>
                </a:ext>
              </a:extLst>
            </p:cNvPr>
            <p:cNvCxnSpPr>
              <a:cxnSpLocks noChangeAspect="1"/>
              <a:stCxn id="553" idx="2"/>
              <a:endCxn id="548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213">
              <a:extLst>
                <a:ext uri="{FF2B5EF4-FFF2-40B4-BE49-F238E27FC236}">
                  <a16:creationId xmlns:a16="http://schemas.microsoft.com/office/drawing/2014/main" id="{16099747-118D-483F-A5C2-366FAD0EFA7E}"/>
                </a:ext>
              </a:extLst>
            </p:cNvPr>
            <p:cNvCxnSpPr>
              <a:cxnSpLocks noChangeAspect="1"/>
              <a:stCxn id="553" idx="2"/>
              <a:endCxn id="549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214">
              <a:extLst>
                <a:ext uri="{FF2B5EF4-FFF2-40B4-BE49-F238E27FC236}">
                  <a16:creationId xmlns:a16="http://schemas.microsoft.com/office/drawing/2014/main" id="{32E16A47-ECCB-4D11-8AFE-FD14D6F88C24}"/>
                </a:ext>
              </a:extLst>
            </p:cNvPr>
            <p:cNvCxnSpPr>
              <a:cxnSpLocks noChangeAspect="1"/>
              <a:stCxn id="553" idx="2"/>
              <a:endCxn id="550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212">
              <a:extLst>
                <a:ext uri="{FF2B5EF4-FFF2-40B4-BE49-F238E27FC236}">
                  <a16:creationId xmlns:a16="http://schemas.microsoft.com/office/drawing/2014/main" id="{C638718F-9B0A-4FAF-9A64-93DF0D02DE16}"/>
                </a:ext>
              </a:extLst>
            </p:cNvPr>
            <p:cNvCxnSpPr>
              <a:cxnSpLocks noChangeAspect="1"/>
              <a:stCxn id="555" idx="2"/>
              <a:endCxn id="549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213">
              <a:extLst>
                <a:ext uri="{FF2B5EF4-FFF2-40B4-BE49-F238E27FC236}">
                  <a16:creationId xmlns:a16="http://schemas.microsoft.com/office/drawing/2014/main" id="{363C9FF4-CAD5-4504-8785-23CDB2727074}"/>
                </a:ext>
              </a:extLst>
            </p:cNvPr>
            <p:cNvCxnSpPr>
              <a:cxnSpLocks noChangeAspect="1"/>
              <a:stCxn id="555" idx="2"/>
              <a:endCxn id="550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214">
              <a:extLst>
                <a:ext uri="{FF2B5EF4-FFF2-40B4-BE49-F238E27FC236}">
                  <a16:creationId xmlns:a16="http://schemas.microsoft.com/office/drawing/2014/main" id="{72846ED1-57B0-4FDF-992D-FAD5930D89B9}"/>
                </a:ext>
              </a:extLst>
            </p:cNvPr>
            <p:cNvCxnSpPr>
              <a:cxnSpLocks noChangeAspect="1"/>
              <a:stCxn id="555" idx="2"/>
              <a:endCxn id="548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7" name="组合 516">
              <a:extLst>
                <a:ext uri="{FF2B5EF4-FFF2-40B4-BE49-F238E27FC236}">
                  <a16:creationId xmlns:a16="http://schemas.microsoft.com/office/drawing/2014/main" id="{A644E77E-D382-4AAD-ABAA-F6E516AE9F53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561" name="椭圆 560">
                <a:extLst>
                  <a:ext uri="{FF2B5EF4-FFF2-40B4-BE49-F238E27FC236}">
                    <a16:creationId xmlns:a16="http://schemas.microsoft.com/office/drawing/2014/main" id="{8C8C19EF-3DEF-466C-8DF3-88242F9C5F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2" name="椭圆 561">
                <a:extLst>
                  <a:ext uri="{FF2B5EF4-FFF2-40B4-BE49-F238E27FC236}">
                    <a16:creationId xmlns:a16="http://schemas.microsoft.com/office/drawing/2014/main" id="{98109620-4898-495D-A7D9-3444DD5A53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3" name="椭圆 562">
                <a:extLst>
                  <a:ext uri="{FF2B5EF4-FFF2-40B4-BE49-F238E27FC236}">
                    <a16:creationId xmlns:a16="http://schemas.microsoft.com/office/drawing/2014/main" id="{6A4A1CFF-51CC-4DF3-865B-3FEBA124A7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8" name="组合 517">
              <a:extLst>
                <a:ext uri="{FF2B5EF4-FFF2-40B4-BE49-F238E27FC236}">
                  <a16:creationId xmlns:a16="http://schemas.microsoft.com/office/drawing/2014/main" id="{7A4522F3-6A50-43C5-8A31-D6A1BA4EDB41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557" name="椭圆 556">
                <a:extLst>
                  <a:ext uri="{FF2B5EF4-FFF2-40B4-BE49-F238E27FC236}">
                    <a16:creationId xmlns:a16="http://schemas.microsoft.com/office/drawing/2014/main" id="{36E10840-37C8-4B8E-9207-EDDD3B68B2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8" name="椭圆 557">
                <a:extLst>
                  <a:ext uri="{FF2B5EF4-FFF2-40B4-BE49-F238E27FC236}">
                    <a16:creationId xmlns:a16="http://schemas.microsoft.com/office/drawing/2014/main" id="{53AFB83E-82AD-4003-816A-AED91706D5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9" name="椭圆 558">
                <a:extLst>
                  <a:ext uri="{FF2B5EF4-FFF2-40B4-BE49-F238E27FC236}">
                    <a16:creationId xmlns:a16="http://schemas.microsoft.com/office/drawing/2014/main" id="{73421319-2A39-440C-B5F6-833900CF6F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0" name="椭圆 559">
                <a:extLst>
                  <a:ext uri="{FF2B5EF4-FFF2-40B4-BE49-F238E27FC236}">
                    <a16:creationId xmlns:a16="http://schemas.microsoft.com/office/drawing/2014/main" id="{255DE4DE-2A63-41B7-9E08-A9E4067956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19" name="直线连接符 211">
              <a:extLst>
                <a:ext uri="{FF2B5EF4-FFF2-40B4-BE49-F238E27FC236}">
                  <a16:creationId xmlns:a16="http://schemas.microsoft.com/office/drawing/2014/main" id="{A58E88C8-CE55-4A3E-A7A1-CD22494BC9EC}"/>
                </a:ext>
              </a:extLst>
            </p:cNvPr>
            <p:cNvCxnSpPr>
              <a:cxnSpLocks noChangeAspect="1"/>
              <a:stCxn id="554" idx="2"/>
              <a:endCxn id="549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211">
              <a:extLst>
                <a:ext uri="{FF2B5EF4-FFF2-40B4-BE49-F238E27FC236}">
                  <a16:creationId xmlns:a16="http://schemas.microsoft.com/office/drawing/2014/main" id="{4A4AEE03-31AC-4FAA-A8D4-C3B35CDCC902}"/>
                </a:ext>
              </a:extLst>
            </p:cNvPr>
            <p:cNvCxnSpPr>
              <a:cxnSpLocks noChangeAspect="1"/>
              <a:stCxn id="554" idx="2"/>
              <a:endCxn id="548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211">
              <a:extLst>
                <a:ext uri="{FF2B5EF4-FFF2-40B4-BE49-F238E27FC236}">
                  <a16:creationId xmlns:a16="http://schemas.microsoft.com/office/drawing/2014/main" id="{910D8299-2B41-43ED-AFEA-43D70C5C6AA7}"/>
                </a:ext>
              </a:extLst>
            </p:cNvPr>
            <p:cNvCxnSpPr>
              <a:cxnSpLocks noChangeAspect="1"/>
              <a:stCxn id="554" idx="2"/>
              <a:endCxn id="550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EB432407-FD85-43FD-96CF-D92C6C14BD80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553" name="椭圆 552">
                <a:extLst>
                  <a:ext uri="{FF2B5EF4-FFF2-40B4-BE49-F238E27FC236}">
                    <a16:creationId xmlns:a16="http://schemas.microsoft.com/office/drawing/2014/main" id="{ADD52AC8-43EA-4A78-A300-5091F0326A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" name="椭圆 553">
                <a:extLst>
                  <a:ext uri="{FF2B5EF4-FFF2-40B4-BE49-F238E27FC236}">
                    <a16:creationId xmlns:a16="http://schemas.microsoft.com/office/drawing/2014/main" id="{B5DC7A45-327A-438A-8EEE-A586353024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" name="椭圆 554">
                <a:extLst>
                  <a:ext uri="{FF2B5EF4-FFF2-40B4-BE49-F238E27FC236}">
                    <a16:creationId xmlns:a16="http://schemas.microsoft.com/office/drawing/2014/main" id="{D9BE501D-BA2B-4184-A065-8AB95A706B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" name="椭圆 555">
                <a:extLst>
                  <a:ext uri="{FF2B5EF4-FFF2-40B4-BE49-F238E27FC236}">
                    <a16:creationId xmlns:a16="http://schemas.microsoft.com/office/drawing/2014/main" id="{F7FDCA7F-4D59-4B71-B3B2-22E1BCF5ED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3" name="组合 522">
              <a:extLst>
                <a:ext uri="{FF2B5EF4-FFF2-40B4-BE49-F238E27FC236}">
                  <a16:creationId xmlns:a16="http://schemas.microsoft.com/office/drawing/2014/main" id="{35A500E2-91BC-482F-BF90-85A54599B5CE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551" name="椭圆 550">
                <a:extLst>
                  <a:ext uri="{FF2B5EF4-FFF2-40B4-BE49-F238E27FC236}">
                    <a16:creationId xmlns:a16="http://schemas.microsoft.com/office/drawing/2014/main" id="{190D1271-6933-4BC8-9D31-0E3AB5D142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2" name="椭圆 551">
                <a:extLst>
                  <a:ext uri="{FF2B5EF4-FFF2-40B4-BE49-F238E27FC236}">
                    <a16:creationId xmlns:a16="http://schemas.microsoft.com/office/drawing/2014/main" id="{938AC7C3-0E5B-47D0-9744-07997CDD68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24" name="直线连接符 211">
              <a:extLst>
                <a:ext uri="{FF2B5EF4-FFF2-40B4-BE49-F238E27FC236}">
                  <a16:creationId xmlns:a16="http://schemas.microsoft.com/office/drawing/2014/main" id="{7F5A99AC-FD1C-4487-9A53-B00A0C997BD1}"/>
                </a:ext>
              </a:extLst>
            </p:cNvPr>
            <p:cNvCxnSpPr>
              <a:cxnSpLocks noChangeAspect="1"/>
              <a:stCxn id="556" idx="2"/>
              <a:endCxn id="550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213">
              <a:extLst>
                <a:ext uri="{FF2B5EF4-FFF2-40B4-BE49-F238E27FC236}">
                  <a16:creationId xmlns:a16="http://schemas.microsoft.com/office/drawing/2014/main" id="{03491A71-F8BC-4494-8CAB-2568C5F7D9E5}"/>
                </a:ext>
              </a:extLst>
            </p:cNvPr>
            <p:cNvCxnSpPr>
              <a:cxnSpLocks noChangeAspect="1"/>
              <a:stCxn id="556" idx="2"/>
              <a:endCxn id="548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214">
              <a:extLst>
                <a:ext uri="{FF2B5EF4-FFF2-40B4-BE49-F238E27FC236}">
                  <a16:creationId xmlns:a16="http://schemas.microsoft.com/office/drawing/2014/main" id="{71A0CA4B-76A5-4889-A1B2-D94D94FC9BCF}"/>
                </a:ext>
              </a:extLst>
            </p:cNvPr>
            <p:cNvCxnSpPr>
              <a:cxnSpLocks noChangeAspect="1"/>
              <a:stCxn id="556" idx="2"/>
              <a:endCxn id="549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199">
              <a:extLst>
                <a:ext uri="{FF2B5EF4-FFF2-40B4-BE49-F238E27FC236}">
                  <a16:creationId xmlns:a16="http://schemas.microsoft.com/office/drawing/2014/main" id="{62EDEC88-CB7B-4C0B-AA4F-D376EC0B0E82}"/>
                </a:ext>
              </a:extLst>
            </p:cNvPr>
            <p:cNvCxnSpPr>
              <a:cxnSpLocks noChangeAspect="1"/>
              <a:stCxn id="551" idx="2"/>
              <a:endCxn id="553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200">
              <a:extLst>
                <a:ext uri="{FF2B5EF4-FFF2-40B4-BE49-F238E27FC236}">
                  <a16:creationId xmlns:a16="http://schemas.microsoft.com/office/drawing/2014/main" id="{C6541FCE-595B-4589-8DCA-660A3513C5B2}"/>
                </a:ext>
              </a:extLst>
            </p:cNvPr>
            <p:cNvCxnSpPr>
              <a:cxnSpLocks noChangeAspect="1"/>
              <a:stCxn id="551" idx="2"/>
              <a:endCxn id="554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201">
              <a:extLst>
                <a:ext uri="{FF2B5EF4-FFF2-40B4-BE49-F238E27FC236}">
                  <a16:creationId xmlns:a16="http://schemas.microsoft.com/office/drawing/2014/main" id="{B5B2DE7A-50C6-4CCC-9A08-399E86644EC6}"/>
                </a:ext>
              </a:extLst>
            </p:cNvPr>
            <p:cNvCxnSpPr>
              <a:cxnSpLocks noChangeAspect="1"/>
              <a:stCxn id="551" idx="2"/>
              <a:endCxn id="555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202">
              <a:extLst>
                <a:ext uri="{FF2B5EF4-FFF2-40B4-BE49-F238E27FC236}">
                  <a16:creationId xmlns:a16="http://schemas.microsoft.com/office/drawing/2014/main" id="{6E5B0E84-43F0-414B-80E6-81B85A4B1556}"/>
                </a:ext>
              </a:extLst>
            </p:cNvPr>
            <p:cNvCxnSpPr>
              <a:cxnSpLocks noChangeAspect="1"/>
              <a:stCxn id="551" idx="2"/>
              <a:endCxn id="556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203">
              <a:extLst>
                <a:ext uri="{FF2B5EF4-FFF2-40B4-BE49-F238E27FC236}">
                  <a16:creationId xmlns:a16="http://schemas.microsoft.com/office/drawing/2014/main" id="{5F187B2D-7F1F-44E8-B16F-BECF7038B4C8}"/>
                </a:ext>
              </a:extLst>
            </p:cNvPr>
            <p:cNvCxnSpPr>
              <a:cxnSpLocks noChangeAspect="1"/>
              <a:stCxn id="552" idx="2"/>
              <a:endCxn id="553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204">
              <a:extLst>
                <a:ext uri="{FF2B5EF4-FFF2-40B4-BE49-F238E27FC236}">
                  <a16:creationId xmlns:a16="http://schemas.microsoft.com/office/drawing/2014/main" id="{6BCAEA86-6954-44FE-A114-3EE7E8E6C5C3}"/>
                </a:ext>
              </a:extLst>
            </p:cNvPr>
            <p:cNvCxnSpPr>
              <a:cxnSpLocks noChangeAspect="1"/>
              <a:stCxn id="552" idx="2"/>
              <a:endCxn id="556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205">
              <a:extLst>
                <a:ext uri="{FF2B5EF4-FFF2-40B4-BE49-F238E27FC236}">
                  <a16:creationId xmlns:a16="http://schemas.microsoft.com/office/drawing/2014/main" id="{378E1FD0-3BC0-4949-A28D-F5ECA389C541}"/>
                </a:ext>
              </a:extLst>
            </p:cNvPr>
            <p:cNvCxnSpPr>
              <a:cxnSpLocks noChangeAspect="1"/>
              <a:stCxn id="552" idx="2"/>
              <a:endCxn id="554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206">
              <a:extLst>
                <a:ext uri="{FF2B5EF4-FFF2-40B4-BE49-F238E27FC236}">
                  <a16:creationId xmlns:a16="http://schemas.microsoft.com/office/drawing/2014/main" id="{C5708144-F7C1-4C83-9B38-F3E28AFD06CF}"/>
                </a:ext>
              </a:extLst>
            </p:cNvPr>
            <p:cNvCxnSpPr>
              <a:cxnSpLocks noChangeAspect="1"/>
              <a:stCxn id="552" idx="2"/>
              <a:endCxn id="555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5" name="组合 534">
              <a:extLst>
                <a:ext uri="{FF2B5EF4-FFF2-40B4-BE49-F238E27FC236}">
                  <a16:creationId xmlns:a16="http://schemas.microsoft.com/office/drawing/2014/main" id="{D9A9BFB1-39AE-449C-BC90-76EB6F628596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F1D65E70-C8F9-4953-97C5-ADB94D82DB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9" name="椭圆 548">
                <a:extLst>
                  <a:ext uri="{FF2B5EF4-FFF2-40B4-BE49-F238E27FC236}">
                    <a16:creationId xmlns:a16="http://schemas.microsoft.com/office/drawing/2014/main" id="{80D7421B-EE8B-4DE3-A22A-EA45692C6B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0" name="椭圆 549">
                <a:extLst>
                  <a:ext uri="{FF2B5EF4-FFF2-40B4-BE49-F238E27FC236}">
                    <a16:creationId xmlns:a16="http://schemas.microsoft.com/office/drawing/2014/main" id="{DC861E14-AA0B-4A8F-9A7C-1D4DEDAA32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36" name="直线连接符 211">
              <a:extLst>
                <a:ext uri="{FF2B5EF4-FFF2-40B4-BE49-F238E27FC236}">
                  <a16:creationId xmlns:a16="http://schemas.microsoft.com/office/drawing/2014/main" id="{19333A53-74D0-4027-8BC4-EBA54B0BE2FF}"/>
                </a:ext>
              </a:extLst>
            </p:cNvPr>
            <p:cNvCxnSpPr>
              <a:cxnSpLocks noChangeAspect="1"/>
              <a:stCxn id="557" idx="6"/>
              <a:endCxn id="548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213">
              <a:extLst>
                <a:ext uri="{FF2B5EF4-FFF2-40B4-BE49-F238E27FC236}">
                  <a16:creationId xmlns:a16="http://schemas.microsoft.com/office/drawing/2014/main" id="{E4392399-8C4A-46CB-9424-17294258495F}"/>
                </a:ext>
              </a:extLst>
            </p:cNvPr>
            <p:cNvCxnSpPr>
              <a:cxnSpLocks noChangeAspect="1"/>
              <a:stCxn id="557" idx="6"/>
              <a:endCxn id="549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214">
              <a:extLst>
                <a:ext uri="{FF2B5EF4-FFF2-40B4-BE49-F238E27FC236}">
                  <a16:creationId xmlns:a16="http://schemas.microsoft.com/office/drawing/2014/main" id="{01BB88D7-5385-40C2-A947-38432772DF74}"/>
                </a:ext>
              </a:extLst>
            </p:cNvPr>
            <p:cNvCxnSpPr>
              <a:cxnSpLocks noChangeAspect="1"/>
              <a:stCxn id="557" idx="6"/>
              <a:endCxn id="550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212">
              <a:extLst>
                <a:ext uri="{FF2B5EF4-FFF2-40B4-BE49-F238E27FC236}">
                  <a16:creationId xmlns:a16="http://schemas.microsoft.com/office/drawing/2014/main" id="{275B9813-4E15-4744-B1ED-F342039BBFCD}"/>
                </a:ext>
              </a:extLst>
            </p:cNvPr>
            <p:cNvCxnSpPr>
              <a:cxnSpLocks noChangeAspect="1"/>
              <a:stCxn id="559" idx="6"/>
              <a:endCxn id="549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213">
              <a:extLst>
                <a:ext uri="{FF2B5EF4-FFF2-40B4-BE49-F238E27FC236}">
                  <a16:creationId xmlns:a16="http://schemas.microsoft.com/office/drawing/2014/main" id="{D60E840F-2840-4FD7-A978-81768C0DCCD6}"/>
                </a:ext>
              </a:extLst>
            </p:cNvPr>
            <p:cNvCxnSpPr>
              <a:cxnSpLocks noChangeAspect="1"/>
              <a:stCxn id="559" idx="6"/>
              <a:endCxn id="550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214">
              <a:extLst>
                <a:ext uri="{FF2B5EF4-FFF2-40B4-BE49-F238E27FC236}">
                  <a16:creationId xmlns:a16="http://schemas.microsoft.com/office/drawing/2014/main" id="{87FA303B-B102-499B-849A-8FC797659EA0}"/>
                </a:ext>
              </a:extLst>
            </p:cNvPr>
            <p:cNvCxnSpPr>
              <a:cxnSpLocks noChangeAspect="1"/>
              <a:stCxn id="559" idx="6"/>
              <a:endCxn id="548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211">
              <a:extLst>
                <a:ext uri="{FF2B5EF4-FFF2-40B4-BE49-F238E27FC236}">
                  <a16:creationId xmlns:a16="http://schemas.microsoft.com/office/drawing/2014/main" id="{B38CA42B-B1FE-4CB4-89BD-B210C7A25FF2}"/>
                </a:ext>
              </a:extLst>
            </p:cNvPr>
            <p:cNvCxnSpPr>
              <a:cxnSpLocks noChangeAspect="1"/>
              <a:stCxn id="558" idx="6"/>
              <a:endCxn id="549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211">
              <a:extLst>
                <a:ext uri="{FF2B5EF4-FFF2-40B4-BE49-F238E27FC236}">
                  <a16:creationId xmlns:a16="http://schemas.microsoft.com/office/drawing/2014/main" id="{DE7DF9F0-9B5F-4173-9ABA-85DD17A42E23}"/>
                </a:ext>
              </a:extLst>
            </p:cNvPr>
            <p:cNvCxnSpPr>
              <a:cxnSpLocks noChangeAspect="1"/>
              <a:stCxn id="558" idx="6"/>
              <a:endCxn id="548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211">
              <a:extLst>
                <a:ext uri="{FF2B5EF4-FFF2-40B4-BE49-F238E27FC236}">
                  <a16:creationId xmlns:a16="http://schemas.microsoft.com/office/drawing/2014/main" id="{FD846AC5-6A0F-47C4-8360-7506E9D426C8}"/>
                </a:ext>
              </a:extLst>
            </p:cNvPr>
            <p:cNvCxnSpPr>
              <a:cxnSpLocks noChangeAspect="1"/>
              <a:stCxn id="558" idx="6"/>
              <a:endCxn id="550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211">
              <a:extLst>
                <a:ext uri="{FF2B5EF4-FFF2-40B4-BE49-F238E27FC236}">
                  <a16:creationId xmlns:a16="http://schemas.microsoft.com/office/drawing/2014/main" id="{9246361B-E9E8-4EAC-B9F1-4E60184E31CD}"/>
                </a:ext>
              </a:extLst>
            </p:cNvPr>
            <p:cNvCxnSpPr>
              <a:cxnSpLocks noChangeAspect="1"/>
              <a:stCxn id="560" idx="6"/>
              <a:endCxn id="550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213">
              <a:extLst>
                <a:ext uri="{FF2B5EF4-FFF2-40B4-BE49-F238E27FC236}">
                  <a16:creationId xmlns:a16="http://schemas.microsoft.com/office/drawing/2014/main" id="{E95FB672-273F-45E7-A221-3EA31087A061}"/>
                </a:ext>
              </a:extLst>
            </p:cNvPr>
            <p:cNvCxnSpPr>
              <a:cxnSpLocks noChangeAspect="1"/>
              <a:stCxn id="560" idx="6"/>
              <a:endCxn id="548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214">
              <a:extLst>
                <a:ext uri="{FF2B5EF4-FFF2-40B4-BE49-F238E27FC236}">
                  <a16:creationId xmlns:a16="http://schemas.microsoft.com/office/drawing/2014/main" id="{4E50249F-155E-428F-B931-E8EEA85ADB9C}"/>
                </a:ext>
              </a:extLst>
            </p:cNvPr>
            <p:cNvCxnSpPr>
              <a:cxnSpLocks noChangeAspect="1"/>
              <a:stCxn id="560" idx="6"/>
              <a:endCxn id="549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9" name="思想气泡: 云 428">
            <a:extLst>
              <a:ext uri="{FF2B5EF4-FFF2-40B4-BE49-F238E27FC236}">
                <a16:creationId xmlns:a16="http://schemas.microsoft.com/office/drawing/2014/main" id="{EDB14718-35DD-47DC-81FB-ED1D9DBA5C79}"/>
              </a:ext>
            </a:extLst>
          </p:cNvPr>
          <p:cNvSpPr/>
          <p:nvPr/>
        </p:nvSpPr>
        <p:spPr>
          <a:xfrm>
            <a:off x="11120789" y="4141448"/>
            <a:ext cx="390938" cy="237783"/>
          </a:xfrm>
          <a:prstGeom prst="cloudCallout">
            <a:avLst>
              <a:gd name="adj1" fmla="val -14589"/>
              <a:gd name="adj2" fmla="val 99111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grpSp>
        <p:nvGrpSpPr>
          <p:cNvPr id="430" name="组合 429">
            <a:extLst>
              <a:ext uri="{FF2B5EF4-FFF2-40B4-BE49-F238E27FC236}">
                <a16:creationId xmlns:a16="http://schemas.microsoft.com/office/drawing/2014/main" id="{1E8EF1D9-B5C7-407D-A1EA-ECBFDBB284D9}"/>
              </a:ext>
            </a:extLst>
          </p:cNvPr>
          <p:cNvGrpSpPr>
            <a:grpSpLocks noChangeAspect="1"/>
          </p:cNvGrpSpPr>
          <p:nvPr/>
        </p:nvGrpSpPr>
        <p:grpSpPr>
          <a:xfrm>
            <a:off x="11182086" y="4171768"/>
            <a:ext cx="273598" cy="158284"/>
            <a:chOff x="334048" y="1910695"/>
            <a:chExt cx="373358" cy="216000"/>
          </a:xfrm>
        </p:grpSpPr>
        <p:cxnSp>
          <p:nvCxnSpPr>
            <p:cNvPr id="434" name="直线连接符 199">
              <a:extLst>
                <a:ext uri="{FF2B5EF4-FFF2-40B4-BE49-F238E27FC236}">
                  <a16:creationId xmlns:a16="http://schemas.microsoft.com/office/drawing/2014/main" id="{53A4127A-7D18-4917-BDD5-156395DD1078}"/>
                </a:ext>
              </a:extLst>
            </p:cNvPr>
            <p:cNvCxnSpPr>
              <a:cxnSpLocks noChangeAspect="1"/>
              <a:stCxn id="496" idx="6"/>
              <a:endCxn id="492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线连接符 200">
              <a:extLst>
                <a:ext uri="{FF2B5EF4-FFF2-40B4-BE49-F238E27FC236}">
                  <a16:creationId xmlns:a16="http://schemas.microsoft.com/office/drawing/2014/main" id="{AFD463E0-7B57-46E2-943F-8EDD4D5D503D}"/>
                </a:ext>
              </a:extLst>
            </p:cNvPr>
            <p:cNvCxnSpPr>
              <a:cxnSpLocks noChangeAspect="1"/>
              <a:stCxn id="496" idx="6"/>
              <a:endCxn id="493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线连接符 201">
              <a:extLst>
                <a:ext uri="{FF2B5EF4-FFF2-40B4-BE49-F238E27FC236}">
                  <a16:creationId xmlns:a16="http://schemas.microsoft.com/office/drawing/2014/main" id="{A5C6CE5D-2B10-4970-B2B5-79784FFF152B}"/>
                </a:ext>
              </a:extLst>
            </p:cNvPr>
            <p:cNvCxnSpPr>
              <a:cxnSpLocks noChangeAspect="1"/>
              <a:stCxn id="496" idx="6"/>
              <a:endCxn id="494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线连接符 202">
              <a:extLst>
                <a:ext uri="{FF2B5EF4-FFF2-40B4-BE49-F238E27FC236}">
                  <a16:creationId xmlns:a16="http://schemas.microsoft.com/office/drawing/2014/main" id="{CA5418CD-5250-455D-AEF9-A2AEF53C3522}"/>
                </a:ext>
              </a:extLst>
            </p:cNvPr>
            <p:cNvCxnSpPr>
              <a:cxnSpLocks noChangeAspect="1"/>
              <a:stCxn id="496" idx="6"/>
              <a:endCxn id="495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线连接符 203">
              <a:extLst>
                <a:ext uri="{FF2B5EF4-FFF2-40B4-BE49-F238E27FC236}">
                  <a16:creationId xmlns:a16="http://schemas.microsoft.com/office/drawing/2014/main" id="{AE9AC514-9862-45C1-BCC1-FBB90B7D273D}"/>
                </a:ext>
              </a:extLst>
            </p:cNvPr>
            <p:cNvCxnSpPr>
              <a:cxnSpLocks noChangeAspect="1"/>
              <a:stCxn id="497" idx="6"/>
              <a:endCxn id="492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线连接符 204">
              <a:extLst>
                <a:ext uri="{FF2B5EF4-FFF2-40B4-BE49-F238E27FC236}">
                  <a16:creationId xmlns:a16="http://schemas.microsoft.com/office/drawing/2014/main" id="{BAC39086-7363-43D9-9184-ECF255FB2709}"/>
                </a:ext>
              </a:extLst>
            </p:cNvPr>
            <p:cNvCxnSpPr>
              <a:cxnSpLocks noChangeAspect="1"/>
              <a:stCxn id="497" idx="6"/>
              <a:endCxn id="495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205">
              <a:extLst>
                <a:ext uri="{FF2B5EF4-FFF2-40B4-BE49-F238E27FC236}">
                  <a16:creationId xmlns:a16="http://schemas.microsoft.com/office/drawing/2014/main" id="{A47BB074-0DBF-4C3F-BE39-CF69DDCC734E}"/>
                </a:ext>
              </a:extLst>
            </p:cNvPr>
            <p:cNvCxnSpPr>
              <a:cxnSpLocks noChangeAspect="1"/>
              <a:stCxn id="497" idx="6"/>
              <a:endCxn id="493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线连接符 206">
              <a:extLst>
                <a:ext uri="{FF2B5EF4-FFF2-40B4-BE49-F238E27FC236}">
                  <a16:creationId xmlns:a16="http://schemas.microsoft.com/office/drawing/2014/main" id="{3CA51E64-D63F-4E28-9016-A7DD3841A7B3}"/>
                </a:ext>
              </a:extLst>
            </p:cNvPr>
            <p:cNvCxnSpPr>
              <a:cxnSpLocks noChangeAspect="1"/>
              <a:stCxn id="497" idx="6"/>
              <a:endCxn id="494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207">
              <a:extLst>
                <a:ext uri="{FF2B5EF4-FFF2-40B4-BE49-F238E27FC236}">
                  <a16:creationId xmlns:a16="http://schemas.microsoft.com/office/drawing/2014/main" id="{29F8A1EF-75CC-45BA-BE22-A9E001369C46}"/>
                </a:ext>
              </a:extLst>
            </p:cNvPr>
            <p:cNvCxnSpPr>
              <a:cxnSpLocks noChangeAspect="1"/>
              <a:stCxn id="498" idx="6"/>
              <a:endCxn id="492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208">
              <a:extLst>
                <a:ext uri="{FF2B5EF4-FFF2-40B4-BE49-F238E27FC236}">
                  <a16:creationId xmlns:a16="http://schemas.microsoft.com/office/drawing/2014/main" id="{24333C38-299B-4710-9833-30159A3D40F0}"/>
                </a:ext>
              </a:extLst>
            </p:cNvPr>
            <p:cNvCxnSpPr>
              <a:cxnSpLocks noChangeAspect="1"/>
              <a:stCxn id="498" idx="6"/>
              <a:endCxn id="495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09">
              <a:extLst>
                <a:ext uri="{FF2B5EF4-FFF2-40B4-BE49-F238E27FC236}">
                  <a16:creationId xmlns:a16="http://schemas.microsoft.com/office/drawing/2014/main" id="{4CFDE287-1992-41B6-AE41-2A52ACDF4466}"/>
                </a:ext>
              </a:extLst>
            </p:cNvPr>
            <p:cNvCxnSpPr>
              <a:cxnSpLocks noChangeAspect="1"/>
              <a:endCxn id="493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10">
              <a:extLst>
                <a:ext uri="{FF2B5EF4-FFF2-40B4-BE49-F238E27FC236}">
                  <a16:creationId xmlns:a16="http://schemas.microsoft.com/office/drawing/2014/main" id="{10DC740F-9B79-4ED5-B0F9-E9FF3D031B96}"/>
                </a:ext>
              </a:extLst>
            </p:cNvPr>
            <p:cNvCxnSpPr>
              <a:cxnSpLocks noChangeAspect="1"/>
              <a:stCxn id="498" idx="6"/>
              <a:endCxn id="494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211">
              <a:extLst>
                <a:ext uri="{FF2B5EF4-FFF2-40B4-BE49-F238E27FC236}">
                  <a16:creationId xmlns:a16="http://schemas.microsoft.com/office/drawing/2014/main" id="{EE070B3E-8961-4049-9CC6-EBDD8C17110A}"/>
                </a:ext>
              </a:extLst>
            </p:cNvPr>
            <p:cNvCxnSpPr>
              <a:cxnSpLocks noChangeAspect="1"/>
              <a:stCxn id="488" idx="2"/>
              <a:endCxn id="483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213">
              <a:extLst>
                <a:ext uri="{FF2B5EF4-FFF2-40B4-BE49-F238E27FC236}">
                  <a16:creationId xmlns:a16="http://schemas.microsoft.com/office/drawing/2014/main" id="{80561FAA-3D7C-497D-840C-BFDF3FCA986E}"/>
                </a:ext>
              </a:extLst>
            </p:cNvPr>
            <p:cNvCxnSpPr>
              <a:cxnSpLocks noChangeAspect="1"/>
              <a:stCxn id="488" idx="2"/>
              <a:endCxn id="484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214">
              <a:extLst>
                <a:ext uri="{FF2B5EF4-FFF2-40B4-BE49-F238E27FC236}">
                  <a16:creationId xmlns:a16="http://schemas.microsoft.com/office/drawing/2014/main" id="{6699A425-2494-4A9F-BAD5-64D75F056A64}"/>
                </a:ext>
              </a:extLst>
            </p:cNvPr>
            <p:cNvCxnSpPr>
              <a:cxnSpLocks noChangeAspect="1"/>
              <a:stCxn id="488" idx="2"/>
              <a:endCxn id="485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212">
              <a:extLst>
                <a:ext uri="{FF2B5EF4-FFF2-40B4-BE49-F238E27FC236}">
                  <a16:creationId xmlns:a16="http://schemas.microsoft.com/office/drawing/2014/main" id="{2E71FBC4-5E0B-4A2A-B562-77AAED44541C}"/>
                </a:ext>
              </a:extLst>
            </p:cNvPr>
            <p:cNvCxnSpPr>
              <a:cxnSpLocks noChangeAspect="1"/>
              <a:stCxn id="490" idx="2"/>
              <a:endCxn id="484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3">
              <a:extLst>
                <a:ext uri="{FF2B5EF4-FFF2-40B4-BE49-F238E27FC236}">
                  <a16:creationId xmlns:a16="http://schemas.microsoft.com/office/drawing/2014/main" id="{053D8446-32BD-41E3-8AE3-9832C692B35B}"/>
                </a:ext>
              </a:extLst>
            </p:cNvPr>
            <p:cNvCxnSpPr>
              <a:cxnSpLocks noChangeAspect="1"/>
              <a:stCxn id="490" idx="2"/>
              <a:endCxn id="485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214">
              <a:extLst>
                <a:ext uri="{FF2B5EF4-FFF2-40B4-BE49-F238E27FC236}">
                  <a16:creationId xmlns:a16="http://schemas.microsoft.com/office/drawing/2014/main" id="{C5954DC4-4A8D-4BA5-BC86-7663D43E9862}"/>
                </a:ext>
              </a:extLst>
            </p:cNvPr>
            <p:cNvCxnSpPr>
              <a:cxnSpLocks noChangeAspect="1"/>
              <a:stCxn id="490" idx="2"/>
              <a:endCxn id="483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2" name="组合 451">
              <a:extLst>
                <a:ext uri="{FF2B5EF4-FFF2-40B4-BE49-F238E27FC236}">
                  <a16:creationId xmlns:a16="http://schemas.microsoft.com/office/drawing/2014/main" id="{B62E01BE-53C8-4852-A9EE-44B5B54D7FAD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496" name="椭圆 495">
                <a:extLst>
                  <a:ext uri="{FF2B5EF4-FFF2-40B4-BE49-F238E27FC236}">
                    <a16:creationId xmlns:a16="http://schemas.microsoft.com/office/drawing/2014/main" id="{8CC9ADCA-B36E-4AF3-A600-38F1225748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7" name="椭圆 496">
                <a:extLst>
                  <a:ext uri="{FF2B5EF4-FFF2-40B4-BE49-F238E27FC236}">
                    <a16:creationId xmlns:a16="http://schemas.microsoft.com/office/drawing/2014/main" id="{45488D39-7435-49AE-A168-FA7CDE175E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8" name="椭圆 497">
                <a:extLst>
                  <a:ext uri="{FF2B5EF4-FFF2-40B4-BE49-F238E27FC236}">
                    <a16:creationId xmlns:a16="http://schemas.microsoft.com/office/drawing/2014/main" id="{485B1B13-66B5-4402-B0F1-2E96E44A9B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C4F16E33-9308-4F56-A04E-CF94C34A0412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492" name="椭圆 491">
                <a:extLst>
                  <a:ext uri="{FF2B5EF4-FFF2-40B4-BE49-F238E27FC236}">
                    <a16:creationId xmlns:a16="http://schemas.microsoft.com/office/drawing/2014/main" id="{F38D9D7B-1883-4F3F-9A86-A6D64014C6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3" name="椭圆 492">
                <a:extLst>
                  <a:ext uri="{FF2B5EF4-FFF2-40B4-BE49-F238E27FC236}">
                    <a16:creationId xmlns:a16="http://schemas.microsoft.com/office/drawing/2014/main" id="{298BA97C-60D9-4FB7-97F3-EA4E50C9BA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4" name="椭圆 493">
                <a:extLst>
                  <a:ext uri="{FF2B5EF4-FFF2-40B4-BE49-F238E27FC236}">
                    <a16:creationId xmlns:a16="http://schemas.microsoft.com/office/drawing/2014/main" id="{E75F0FC9-E47C-4E8E-B62F-E1A1F2F05A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5" name="椭圆 494">
                <a:extLst>
                  <a:ext uri="{FF2B5EF4-FFF2-40B4-BE49-F238E27FC236}">
                    <a16:creationId xmlns:a16="http://schemas.microsoft.com/office/drawing/2014/main" id="{06B8F951-B250-45CC-8D1D-D0C81E8BAA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54" name="直线连接符 211">
              <a:extLst>
                <a:ext uri="{FF2B5EF4-FFF2-40B4-BE49-F238E27FC236}">
                  <a16:creationId xmlns:a16="http://schemas.microsoft.com/office/drawing/2014/main" id="{11B453B4-AF7F-4844-A1AE-E541AEFC0F4B}"/>
                </a:ext>
              </a:extLst>
            </p:cNvPr>
            <p:cNvCxnSpPr>
              <a:cxnSpLocks noChangeAspect="1"/>
              <a:stCxn id="489" idx="2"/>
              <a:endCxn id="484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11">
              <a:extLst>
                <a:ext uri="{FF2B5EF4-FFF2-40B4-BE49-F238E27FC236}">
                  <a16:creationId xmlns:a16="http://schemas.microsoft.com/office/drawing/2014/main" id="{9ED20589-F688-43EC-9E44-944DB205D45A}"/>
                </a:ext>
              </a:extLst>
            </p:cNvPr>
            <p:cNvCxnSpPr>
              <a:cxnSpLocks noChangeAspect="1"/>
              <a:stCxn id="489" idx="2"/>
              <a:endCxn id="483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11">
              <a:extLst>
                <a:ext uri="{FF2B5EF4-FFF2-40B4-BE49-F238E27FC236}">
                  <a16:creationId xmlns:a16="http://schemas.microsoft.com/office/drawing/2014/main" id="{9DF75FEA-0140-4663-971D-DEAAB6EC52FB}"/>
                </a:ext>
              </a:extLst>
            </p:cNvPr>
            <p:cNvCxnSpPr>
              <a:cxnSpLocks noChangeAspect="1"/>
              <a:stCxn id="489" idx="2"/>
              <a:endCxn id="485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7" name="组合 456">
              <a:extLst>
                <a:ext uri="{FF2B5EF4-FFF2-40B4-BE49-F238E27FC236}">
                  <a16:creationId xmlns:a16="http://schemas.microsoft.com/office/drawing/2014/main" id="{04DC6ADE-6FE2-4772-B8C0-23B1362FAFAC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488" name="椭圆 487">
                <a:extLst>
                  <a:ext uri="{FF2B5EF4-FFF2-40B4-BE49-F238E27FC236}">
                    <a16:creationId xmlns:a16="http://schemas.microsoft.com/office/drawing/2014/main" id="{B082405E-B8B9-4B30-A8E0-8A8D9E697A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9" name="椭圆 488">
                <a:extLst>
                  <a:ext uri="{FF2B5EF4-FFF2-40B4-BE49-F238E27FC236}">
                    <a16:creationId xmlns:a16="http://schemas.microsoft.com/office/drawing/2014/main" id="{8D4414B2-A64A-4D36-AD1A-6FA6C8836D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0" name="椭圆 489">
                <a:extLst>
                  <a:ext uri="{FF2B5EF4-FFF2-40B4-BE49-F238E27FC236}">
                    <a16:creationId xmlns:a16="http://schemas.microsoft.com/office/drawing/2014/main" id="{005B415B-3D90-4B65-AF69-5060350DFC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1" name="椭圆 490">
                <a:extLst>
                  <a:ext uri="{FF2B5EF4-FFF2-40B4-BE49-F238E27FC236}">
                    <a16:creationId xmlns:a16="http://schemas.microsoft.com/office/drawing/2014/main" id="{DA8C1C3F-5234-4902-BD1A-B27F0E5D3D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8" name="组合 457">
              <a:extLst>
                <a:ext uri="{FF2B5EF4-FFF2-40B4-BE49-F238E27FC236}">
                  <a16:creationId xmlns:a16="http://schemas.microsoft.com/office/drawing/2014/main" id="{0803C15F-05C0-4681-9EDC-2496EB75F01D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486" name="椭圆 485">
                <a:extLst>
                  <a:ext uri="{FF2B5EF4-FFF2-40B4-BE49-F238E27FC236}">
                    <a16:creationId xmlns:a16="http://schemas.microsoft.com/office/drawing/2014/main" id="{ACC45D69-2481-4DF1-87E4-32BB8FD052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7" name="椭圆 486">
                <a:extLst>
                  <a:ext uri="{FF2B5EF4-FFF2-40B4-BE49-F238E27FC236}">
                    <a16:creationId xmlns:a16="http://schemas.microsoft.com/office/drawing/2014/main" id="{353371E6-99A8-43AE-AB0A-EA32A31BB8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59" name="直线连接符 211">
              <a:extLst>
                <a:ext uri="{FF2B5EF4-FFF2-40B4-BE49-F238E27FC236}">
                  <a16:creationId xmlns:a16="http://schemas.microsoft.com/office/drawing/2014/main" id="{A85AD001-D1BA-438C-BC5D-12BEDADD6078}"/>
                </a:ext>
              </a:extLst>
            </p:cNvPr>
            <p:cNvCxnSpPr>
              <a:cxnSpLocks noChangeAspect="1"/>
              <a:stCxn id="491" idx="2"/>
              <a:endCxn id="485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213">
              <a:extLst>
                <a:ext uri="{FF2B5EF4-FFF2-40B4-BE49-F238E27FC236}">
                  <a16:creationId xmlns:a16="http://schemas.microsoft.com/office/drawing/2014/main" id="{F120DAD5-CC0D-404D-A39E-61B5B4C70E04}"/>
                </a:ext>
              </a:extLst>
            </p:cNvPr>
            <p:cNvCxnSpPr>
              <a:cxnSpLocks noChangeAspect="1"/>
              <a:stCxn id="491" idx="2"/>
              <a:endCxn id="483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214">
              <a:extLst>
                <a:ext uri="{FF2B5EF4-FFF2-40B4-BE49-F238E27FC236}">
                  <a16:creationId xmlns:a16="http://schemas.microsoft.com/office/drawing/2014/main" id="{A6786B94-EE6E-442B-BF82-AD9013795BD7}"/>
                </a:ext>
              </a:extLst>
            </p:cNvPr>
            <p:cNvCxnSpPr>
              <a:cxnSpLocks noChangeAspect="1"/>
              <a:stCxn id="491" idx="2"/>
              <a:endCxn id="484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199">
              <a:extLst>
                <a:ext uri="{FF2B5EF4-FFF2-40B4-BE49-F238E27FC236}">
                  <a16:creationId xmlns:a16="http://schemas.microsoft.com/office/drawing/2014/main" id="{0C063B62-5C58-474A-8CBF-DBF6829EA302}"/>
                </a:ext>
              </a:extLst>
            </p:cNvPr>
            <p:cNvCxnSpPr>
              <a:cxnSpLocks noChangeAspect="1"/>
              <a:stCxn id="486" idx="2"/>
              <a:endCxn id="488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200">
              <a:extLst>
                <a:ext uri="{FF2B5EF4-FFF2-40B4-BE49-F238E27FC236}">
                  <a16:creationId xmlns:a16="http://schemas.microsoft.com/office/drawing/2014/main" id="{FEBB01A0-0B78-4A8E-8F91-FF590A4EC5B7}"/>
                </a:ext>
              </a:extLst>
            </p:cNvPr>
            <p:cNvCxnSpPr>
              <a:cxnSpLocks noChangeAspect="1"/>
              <a:stCxn id="486" idx="2"/>
              <a:endCxn id="489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201">
              <a:extLst>
                <a:ext uri="{FF2B5EF4-FFF2-40B4-BE49-F238E27FC236}">
                  <a16:creationId xmlns:a16="http://schemas.microsoft.com/office/drawing/2014/main" id="{DD31CC1F-ABC7-45AF-9EAB-AAD40C75BCEB}"/>
                </a:ext>
              </a:extLst>
            </p:cNvPr>
            <p:cNvCxnSpPr>
              <a:cxnSpLocks noChangeAspect="1"/>
              <a:stCxn id="486" idx="2"/>
              <a:endCxn id="490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202">
              <a:extLst>
                <a:ext uri="{FF2B5EF4-FFF2-40B4-BE49-F238E27FC236}">
                  <a16:creationId xmlns:a16="http://schemas.microsoft.com/office/drawing/2014/main" id="{F0F505F6-EEE0-46FA-A4A4-58FE3E7AF482}"/>
                </a:ext>
              </a:extLst>
            </p:cNvPr>
            <p:cNvCxnSpPr>
              <a:cxnSpLocks noChangeAspect="1"/>
              <a:stCxn id="486" idx="2"/>
              <a:endCxn id="491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203">
              <a:extLst>
                <a:ext uri="{FF2B5EF4-FFF2-40B4-BE49-F238E27FC236}">
                  <a16:creationId xmlns:a16="http://schemas.microsoft.com/office/drawing/2014/main" id="{5DEA9060-4289-4DB2-AFC8-9680EAD1E472}"/>
                </a:ext>
              </a:extLst>
            </p:cNvPr>
            <p:cNvCxnSpPr>
              <a:cxnSpLocks noChangeAspect="1"/>
              <a:stCxn id="487" idx="2"/>
              <a:endCxn id="488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204">
              <a:extLst>
                <a:ext uri="{FF2B5EF4-FFF2-40B4-BE49-F238E27FC236}">
                  <a16:creationId xmlns:a16="http://schemas.microsoft.com/office/drawing/2014/main" id="{7EFD004B-3831-4CE3-9388-726FD02ECB46}"/>
                </a:ext>
              </a:extLst>
            </p:cNvPr>
            <p:cNvCxnSpPr>
              <a:cxnSpLocks noChangeAspect="1"/>
              <a:stCxn id="487" idx="2"/>
              <a:endCxn id="491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205">
              <a:extLst>
                <a:ext uri="{FF2B5EF4-FFF2-40B4-BE49-F238E27FC236}">
                  <a16:creationId xmlns:a16="http://schemas.microsoft.com/office/drawing/2014/main" id="{C17FCB95-E2EC-4110-8419-6DF963224B90}"/>
                </a:ext>
              </a:extLst>
            </p:cNvPr>
            <p:cNvCxnSpPr>
              <a:cxnSpLocks noChangeAspect="1"/>
              <a:stCxn id="487" idx="2"/>
              <a:endCxn id="489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206">
              <a:extLst>
                <a:ext uri="{FF2B5EF4-FFF2-40B4-BE49-F238E27FC236}">
                  <a16:creationId xmlns:a16="http://schemas.microsoft.com/office/drawing/2014/main" id="{A41402F9-5C05-44E2-A431-9B8D139A7189}"/>
                </a:ext>
              </a:extLst>
            </p:cNvPr>
            <p:cNvCxnSpPr>
              <a:cxnSpLocks noChangeAspect="1"/>
              <a:stCxn id="487" idx="2"/>
              <a:endCxn id="490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0" name="组合 469">
              <a:extLst>
                <a:ext uri="{FF2B5EF4-FFF2-40B4-BE49-F238E27FC236}">
                  <a16:creationId xmlns:a16="http://schemas.microsoft.com/office/drawing/2014/main" id="{54B063A6-815B-4D94-9681-EA2EC3592958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483" name="椭圆 482">
                <a:extLst>
                  <a:ext uri="{FF2B5EF4-FFF2-40B4-BE49-F238E27FC236}">
                    <a16:creationId xmlns:a16="http://schemas.microsoft.com/office/drawing/2014/main" id="{869C0F12-2738-4778-9B64-788DFDB0E8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4" name="椭圆 483">
                <a:extLst>
                  <a:ext uri="{FF2B5EF4-FFF2-40B4-BE49-F238E27FC236}">
                    <a16:creationId xmlns:a16="http://schemas.microsoft.com/office/drawing/2014/main" id="{5BBE1B32-293A-47B6-A003-622944D106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5" name="椭圆 484">
                <a:extLst>
                  <a:ext uri="{FF2B5EF4-FFF2-40B4-BE49-F238E27FC236}">
                    <a16:creationId xmlns:a16="http://schemas.microsoft.com/office/drawing/2014/main" id="{656D583C-2774-4F34-A9E8-4EB1F171A5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71" name="直线连接符 211">
              <a:extLst>
                <a:ext uri="{FF2B5EF4-FFF2-40B4-BE49-F238E27FC236}">
                  <a16:creationId xmlns:a16="http://schemas.microsoft.com/office/drawing/2014/main" id="{DD3A7AAC-F4FC-454E-AFA1-A334BB8304F2}"/>
                </a:ext>
              </a:extLst>
            </p:cNvPr>
            <p:cNvCxnSpPr>
              <a:cxnSpLocks noChangeAspect="1"/>
              <a:stCxn id="492" idx="6"/>
              <a:endCxn id="483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213">
              <a:extLst>
                <a:ext uri="{FF2B5EF4-FFF2-40B4-BE49-F238E27FC236}">
                  <a16:creationId xmlns:a16="http://schemas.microsoft.com/office/drawing/2014/main" id="{234CBA81-3EF4-4720-8A6D-C86382FB2C08}"/>
                </a:ext>
              </a:extLst>
            </p:cNvPr>
            <p:cNvCxnSpPr>
              <a:cxnSpLocks noChangeAspect="1"/>
              <a:stCxn id="492" idx="6"/>
              <a:endCxn id="484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214">
              <a:extLst>
                <a:ext uri="{FF2B5EF4-FFF2-40B4-BE49-F238E27FC236}">
                  <a16:creationId xmlns:a16="http://schemas.microsoft.com/office/drawing/2014/main" id="{AAE426F1-E883-45AC-903D-5B4D3A7B8F77}"/>
                </a:ext>
              </a:extLst>
            </p:cNvPr>
            <p:cNvCxnSpPr>
              <a:cxnSpLocks noChangeAspect="1"/>
              <a:stCxn id="492" idx="6"/>
              <a:endCxn id="485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212">
              <a:extLst>
                <a:ext uri="{FF2B5EF4-FFF2-40B4-BE49-F238E27FC236}">
                  <a16:creationId xmlns:a16="http://schemas.microsoft.com/office/drawing/2014/main" id="{EAEF2D21-B4D5-49A4-BDD1-FD1C9289C08F}"/>
                </a:ext>
              </a:extLst>
            </p:cNvPr>
            <p:cNvCxnSpPr>
              <a:cxnSpLocks noChangeAspect="1"/>
              <a:stCxn id="494" idx="6"/>
              <a:endCxn id="484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213">
              <a:extLst>
                <a:ext uri="{FF2B5EF4-FFF2-40B4-BE49-F238E27FC236}">
                  <a16:creationId xmlns:a16="http://schemas.microsoft.com/office/drawing/2014/main" id="{281DC5EC-FE56-45B9-BDC3-4B6C72F4CF14}"/>
                </a:ext>
              </a:extLst>
            </p:cNvPr>
            <p:cNvCxnSpPr>
              <a:cxnSpLocks noChangeAspect="1"/>
              <a:stCxn id="494" idx="6"/>
              <a:endCxn id="485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214">
              <a:extLst>
                <a:ext uri="{FF2B5EF4-FFF2-40B4-BE49-F238E27FC236}">
                  <a16:creationId xmlns:a16="http://schemas.microsoft.com/office/drawing/2014/main" id="{AD10D9E7-F9FC-4A84-8CFD-5AB0D0075D93}"/>
                </a:ext>
              </a:extLst>
            </p:cNvPr>
            <p:cNvCxnSpPr>
              <a:cxnSpLocks noChangeAspect="1"/>
              <a:stCxn id="494" idx="6"/>
              <a:endCxn id="483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211">
              <a:extLst>
                <a:ext uri="{FF2B5EF4-FFF2-40B4-BE49-F238E27FC236}">
                  <a16:creationId xmlns:a16="http://schemas.microsoft.com/office/drawing/2014/main" id="{6015FEB5-8A97-4C3C-AC2D-0FE0ACDD21C6}"/>
                </a:ext>
              </a:extLst>
            </p:cNvPr>
            <p:cNvCxnSpPr>
              <a:cxnSpLocks noChangeAspect="1"/>
              <a:stCxn id="493" idx="6"/>
              <a:endCxn id="484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211">
              <a:extLst>
                <a:ext uri="{FF2B5EF4-FFF2-40B4-BE49-F238E27FC236}">
                  <a16:creationId xmlns:a16="http://schemas.microsoft.com/office/drawing/2014/main" id="{969B30B7-98EA-47EE-B431-63D7E782C03B}"/>
                </a:ext>
              </a:extLst>
            </p:cNvPr>
            <p:cNvCxnSpPr>
              <a:cxnSpLocks noChangeAspect="1"/>
              <a:stCxn id="493" idx="6"/>
              <a:endCxn id="483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211">
              <a:extLst>
                <a:ext uri="{FF2B5EF4-FFF2-40B4-BE49-F238E27FC236}">
                  <a16:creationId xmlns:a16="http://schemas.microsoft.com/office/drawing/2014/main" id="{B6564109-3029-4F97-A522-34A67DA75FF0}"/>
                </a:ext>
              </a:extLst>
            </p:cNvPr>
            <p:cNvCxnSpPr>
              <a:cxnSpLocks noChangeAspect="1"/>
              <a:stCxn id="493" idx="6"/>
              <a:endCxn id="485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211">
              <a:extLst>
                <a:ext uri="{FF2B5EF4-FFF2-40B4-BE49-F238E27FC236}">
                  <a16:creationId xmlns:a16="http://schemas.microsoft.com/office/drawing/2014/main" id="{75ECD005-41A2-41DB-8DCE-5566A516D072}"/>
                </a:ext>
              </a:extLst>
            </p:cNvPr>
            <p:cNvCxnSpPr>
              <a:cxnSpLocks noChangeAspect="1"/>
              <a:stCxn id="495" idx="6"/>
              <a:endCxn id="485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213">
              <a:extLst>
                <a:ext uri="{FF2B5EF4-FFF2-40B4-BE49-F238E27FC236}">
                  <a16:creationId xmlns:a16="http://schemas.microsoft.com/office/drawing/2014/main" id="{AD09440D-4691-40FE-B710-A3A832088084}"/>
                </a:ext>
              </a:extLst>
            </p:cNvPr>
            <p:cNvCxnSpPr>
              <a:cxnSpLocks noChangeAspect="1"/>
              <a:stCxn id="495" idx="6"/>
              <a:endCxn id="483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214">
              <a:extLst>
                <a:ext uri="{FF2B5EF4-FFF2-40B4-BE49-F238E27FC236}">
                  <a16:creationId xmlns:a16="http://schemas.microsoft.com/office/drawing/2014/main" id="{030E4450-BBE3-4B2D-AEFE-841A5D82D155}"/>
                </a:ext>
              </a:extLst>
            </p:cNvPr>
            <p:cNvCxnSpPr>
              <a:cxnSpLocks noChangeAspect="1"/>
              <a:stCxn id="495" idx="6"/>
              <a:endCxn id="484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1" name="直接连接符 430">
            <a:extLst>
              <a:ext uri="{FF2B5EF4-FFF2-40B4-BE49-F238E27FC236}">
                <a16:creationId xmlns:a16="http://schemas.microsoft.com/office/drawing/2014/main" id="{303043F3-5643-4608-A5A9-070691421D58}"/>
              </a:ext>
            </a:extLst>
          </p:cNvPr>
          <p:cNvCxnSpPr>
            <a:cxnSpLocks/>
            <a:stCxn id="334" idx="2"/>
          </p:cNvCxnSpPr>
          <p:nvPr/>
        </p:nvCxnSpPr>
        <p:spPr>
          <a:xfrm flipH="1" flipV="1">
            <a:off x="9353475" y="4293507"/>
            <a:ext cx="516163" cy="58621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2" name="图形 431">
            <a:extLst>
              <a:ext uri="{FF2B5EF4-FFF2-40B4-BE49-F238E27FC236}">
                <a16:creationId xmlns:a16="http://schemas.microsoft.com/office/drawing/2014/main" id="{4D9462F5-B243-4146-8332-E26271E2E258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xmlns="" r:embed="rId58"/>
              </a:ext>
            </a:extLst>
          </a:blip>
          <a:stretch>
            <a:fillRect/>
          </a:stretch>
        </p:blipFill>
        <p:spPr>
          <a:xfrm>
            <a:off x="10181012" y="5587708"/>
            <a:ext cx="112432" cy="125772"/>
          </a:xfrm>
          <a:prstGeom prst="rect">
            <a:avLst/>
          </a:prstGeom>
        </p:spPr>
      </p:pic>
      <p:cxnSp>
        <p:nvCxnSpPr>
          <p:cNvPr id="433" name="直接箭头连接符 432">
            <a:extLst>
              <a:ext uri="{FF2B5EF4-FFF2-40B4-BE49-F238E27FC236}">
                <a16:creationId xmlns:a16="http://schemas.microsoft.com/office/drawing/2014/main" id="{3FAF4A95-42D6-444C-A5A1-9A2F4B8BA7E8}"/>
              </a:ext>
            </a:extLst>
          </p:cNvPr>
          <p:cNvCxnSpPr>
            <a:cxnSpLocks/>
            <a:endCxn id="413" idx="0"/>
          </p:cNvCxnSpPr>
          <p:nvPr/>
        </p:nvCxnSpPr>
        <p:spPr>
          <a:xfrm flipH="1">
            <a:off x="10081279" y="5475469"/>
            <a:ext cx="112432" cy="316948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文本框 424">
            <a:extLst>
              <a:ext uri="{FF2B5EF4-FFF2-40B4-BE49-F238E27FC236}">
                <a16:creationId xmlns:a16="http://schemas.microsoft.com/office/drawing/2014/main" id="{45BEB78B-FD2B-4C0A-A0EC-82E4C9B2CC7B}"/>
              </a:ext>
            </a:extLst>
          </p:cNvPr>
          <p:cNvSpPr txBox="1"/>
          <p:nvPr/>
        </p:nvSpPr>
        <p:spPr>
          <a:xfrm>
            <a:off x="9865883" y="3487629"/>
            <a:ext cx="1174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IoT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0" name="TextBox 10">
            <a:extLst>
              <a:ext uri="{FF2B5EF4-FFF2-40B4-BE49-F238E27FC236}">
                <a16:creationId xmlns:a16="http://schemas.microsoft.com/office/drawing/2014/main" id="{7B906C3C-BCAD-4EB2-988A-BF201D97E280}"/>
              </a:ext>
            </a:extLst>
          </p:cNvPr>
          <p:cNvSpPr txBox="1"/>
          <p:nvPr/>
        </p:nvSpPr>
        <p:spPr>
          <a:xfrm>
            <a:off x="7786533" y="2995509"/>
            <a:ext cx="282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1" name="TextBox 11">
            <a:extLst>
              <a:ext uri="{FF2B5EF4-FFF2-40B4-BE49-F238E27FC236}">
                <a16:creationId xmlns:a16="http://schemas.microsoft.com/office/drawing/2014/main" id="{FAA41A54-7878-4EB2-A45D-CF3FD7410EBE}"/>
              </a:ext>
            </a:extLst>
          </p:cNvPr>
          <p:cNvSpPr txBox="1"/>
          <p:nvPr/>
        </p:nvSpPr>
        <p:spPr>
          <a:xfrm>
            <a:off x="8013010" y="6456597"/>
            <a:ext cx="236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6" name="直接连接符 185">
            <a:extLst>
              <a:ext uri="{FF2B5EF4-FFF2-40B4-BE49-F238E27FC236}">
                <a16:creationId xmlns:a16="http://schemas.microsoft.com/office/drawing/2014/main" id="{4EE1D301-48C6-4F8A-AC5A-CEAAC4149020}"/>
              </a:ext>
            </a:extLst>
          </p:cNvPr>
          <p:cNvCxnSpPr>
            <a:cxnSpLocks/>
            <a:stCxn id="199" idx="6"/>
            <a:endCxn id="326" idx="1"/>
          </p:cNvCxnSpPr>
          <p:nvPr/>
        </p:nvCxnSpPr>
        <p:spPr>
          <a:xfrm>
            <a:off x="1891759" y="5500650"/>
            <a:ext cx="2069479" cy="4866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0F521E60-2799-4E47-A273-973B0213E2FC}"/>
              </a:ext>
            </a:extLst>
          </p:cNvPr>
          <p:cNvCxnSpPr>
            <a:cxnSpLocks/>
            <a:stCxn id="188" idx="6"/>
            <a:endCxn id="329" idx="1"/>
          </p:cNvCxnSpPr>
          <p:nvPr/>
        </p:nvCxnSpPr>
        <p:spPr>
          <a:xfrm flipV="1">
            <a:off x="2457978" y="4127024"/>
            <a:ext cx="1484743" cy="422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椭圆 187">
            <a:extLst>
              <a:ext uri="{FF2B5EF4-FFF2-40B4-BE49-F238E27FC236}">
                <a16:creationId xmlns:a16="http://schemas.microsoft.com/office/drawing/2014/main" id="{BDA62687-54FD-4A3B-90E7-EC428AFA6AC7}"/>
              </a:ext>
            </a:extLst>
          </p:cNvPr>
          <p:cNvSpPr/>
          <p:nvPr/>
        </p:nvSpPr>
        <p:spPr>
          <a:xfrm>
            <a:off x="1851699" y="4347799"/>
            <a:ext cx="606279" cy="404207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189" name="图片 188">
            <a:extLst>
              <a:ext uri="{FF2B5EF4-FFF2-40B4-BE49-F238E27FC236}">
                <a16:creationId xmlns:a16="http://schemas.microsoft.com/office/drawing/2014/main" id="{D751CC2D-A380-430C-869D-472CB79B6375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4" y="4209203"/>
            <a:ext cx="536555" cy="505681"/>
          </a:xfrm>
          <a:prstGeom prst="rect">
            <a:avLst/>
          </a:prstGeom>
        </p:spPr>
      </p:pic>
      <p:sp>
        <p:nvSpPr>
          <p:cNvPr id="195" name="椭圆 194">
            <a:extLst>
              <a:ext uri="{FF2B5EF4-FFF2-40B4-BE49-F238E27FC236}">
                <a16:creationId xmlns:a16="http://schemas.microsoft.com/office/drawing/2014/main" id="{C8BFF7ED-6068-49B0-A2B5-699A9361030F}"/>
              </a:ext>
            </a:extLst>
          </p:cNvPr>
          <p:cNvSpPr/>
          <p:nvPr/>
        </p:nvSpPr>
        <p:spPr>
          <a:xfrm>
            <a:off x="2176595" y="5134098"/>
            <a:ext cx="615528" cy="369203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196" name="直接箭头连接符 195">
            <a:extLst>
              <a:ext uri="{FF2B5EF4-FFF2-40B4-BE49-F238E27FC236}">
                <a16:creationId xmlns:a16="http://schemas.microsoft.com/office/drawing/2014/main" id="{C367F78C-EF4E-4FAE-84C2-25701FE054BA}"/>
              </a:ext>
            </a:extLst>
          </p:cNvPr>
          <p:cNvCxnSpPr>
            <a:cxnSpLocks/>
          </p:cNvCxnSpPr>
          <p:nvPr/>
        </p:nvCxnSpPr>
        <p:spPr>
          <a:xfrm flipV="1">
            <a:off x="2688817" y="4832564"/>
            <a:ext cx="407815" cy="297232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C617710C-4FE0-4E14-9BF6-CA629B4B6F0A}"/>
              </a:ext>
            </a:extLst>
          </p:cNvPr>
          <p:cNvCxnSpPr>
            <a:cxnSpLocks/>
            <a:stCxn id="195" idx="6"/>
            <a:endCxn id="331" idx="1"/>
          </p:cNvCxnSpPr>
          <p:nvPr/>
        </p:nvCxnSpPr>
        <p:spPr>
          <a:xfrm flipV="1">
            <a:off x="2792123" y="5008291"/>
            <a:ext cx="1150600" cy="3104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8" name="图形 197">
            <a:extLst>
              <a:ext uri="{FF2B5EF4-FFF2-40B4-BE49-F238E27FC236}">
                <a16:creationId xmlns:a16="http://schemas.microsoft.com/office/drawing/2014/main" id="{CE4C5892-85DB-4B51-9D68-34EE8366F892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xmlns="" r:embed="rId62"/>
              </a:ext>
            </a:extLst>
          </a:blip>
          <a:stretch>
            <a:fillRect/>
          </a:stretch>
        </p:blipFill>
        <p:spPr>
          <a:xfrm>
            <a:off x="1985150" y="4208233"/>
            <a:ext cx="357194" cy="516654"/>
          </a:xfrm>
          <a:prstGeom prst="rect">
            <a:avLst/>
          </a:prstGeom>
        </p:spPr>
      </p:pic>
      <p:sp>
        <p:nvSpPr>
          <p:cNvPr id="199" name="椭圆 198">
            <a:extLst>
              <a:ext uri="{FF2B5EF4-FFF2-40B4-BE49-F238E27FC236}">
                <a16:creationId xmlns:a16="http://schemas.microsoft.com/office/drawing/2014/main" id="{C7DA7BB9-2EF4-4642-AEBF-402CC2351BFA}"/>
              </a:ext>
            </a:extLst>
          </p:cNvPr>
          <p:cNvSpPr/>
          <p:nvPr/>
        </p:nvSpPr>
        <p:spPr>
          <a:xfrm>
            <a:off x="1485456" y="5395680"/>
            <a:ext cx="406303" cy="20993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0CF4EE5A-734C-4FF5-933D-5AC79B15467C}"/>
              </a:ext>
            </a:extLst>
          </p:cNvPr>
          <p:cNvGrpSpPr/>
          <p:nvPr/>
        </p:nvGrpSpPr>
        <p:grpSpPr>
          <a:xfrm>
            <a:off x="3332050" y="3931583"/>
            <a:ext cx="2069652" cy="2550197"/>
            <a:chOff x="3301883" y="4242082"/>
            <a:chExt cx="2069652" cy="2550197"/>
          </a:xfrm>
        </p:grpSpPr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62475238-5688-45BE-AB94-1CA23B3C32A5}"/>
                </a:ext>
              </a:extLst>
            </p:cNvPr>
            <p:cNvSpPr txBox="1"/>
            <p:nvPr/>
          </p:nvSpPr>
          <p:spPr>
            <a:xfrm>
              <a:off x="3357463" y="5532723"/>
              <a:ext cx="1958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Simultaneous Localization and Mapping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文本框 192">
              <a:extLst>
                <a:ext uri="{FF2B5EF4-FFF2-40B4-BE49-F238E27FC236}">
                  <a16:creationId xmlns:a16="http://schemas.microsoft.com/office/drawing/2014/main" id="{D2DB3F43-3D5D-41C1-95C8-D23F84E9F326}"/>
                </a:ext>
              </a:extLst>
            </p:cNvPr>
            <p:cNvSpPr txBox="1"/>
            <p:nvPr/>
          </p:nvSpPr>
          <p:spPr>
            <a:xfrm>
              <a:off x="3608682" y="4580686"/>
              <a:ext cx="1456055" cy="434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Gesture and Activity Recognition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AAE322D7-52DB-4651-B68B-72F3A13B524C}"/>
                </a:ext>
              </a:extLst>
            </p:cNvPr>
            <p:cNvSpPr txBox="1"/>
            <p:nvPr/>
          </p:nvSpPr>
          <p:spPr>
            <a:xfrm>
              <a:off x="3301883" y="6536621"/>
              <a:ext cx="2069652" cy="255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Augmented Human Sense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92ED729F-4889-460D-84E0-D01A60CADC2E}"/>
                </a:ext>
              </a:extLst>
            </p:cNvPr>
            <p:cNvGrpSpPr/>
            <p:nvPr/>
          </p:nvGrpSpPr>
          <p:grpSpPr>
            <a:xfrm>
              <a:off x="3912555" y="5066241"/>
              <a:ext cx="848309" cy="505098"/>
              <a:chOff x="3891179" y="5049552"/>
              <a:chExt cx="901915" cy="537016"/>
            </a:xfrm>
          </p:grpSpPr>
          <p:pic>
            <p:nvPicPr>
              <p:cNvPr id="330" name="Picture 2" descr="Facebook Created an Enormous Amount of Opportunities in Slam">
                <a:extLst>
                  <a:ext uri="{FF2B5EF4-FFF2-40B4-BE49-F238E27FC236}">
                    <a16:creationId xmlns:a16="http://schemas.microsoft.com/office/drawing/2014/main" id="{5945828E-74FC-4A23-AA70-D13009C4FA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0864" y="5072316"/>
                <a:ext cx="862543" cy="485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1" name="矩形 330">
                <a:extLst>
                  <a:ext uri="{FF2B5EF4-FFF2-40B4-BE49-F238E27FC236}">
                    <a16:creationId xmlns:a16="http://schemas.microsoft.com/office/drawing/2014/main" id="{092C3B9E-FE8B-4FA6-A380-5578F3DE08CB}"/>
                  </a:ext>
                </a:extLst>
              </p:cNvPr>
              <p:cNvSpPr/>
              <p:nvPr/>
            </p:nvSpPr>
            <p:spPr>
              <a:xfrm>
                <a:off x="3891179" y="5049552"/>
                <a:ext cx="901915" cy="537016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FA3D7E12-F83C-44B1-A04B-754EAFA524A3}"/>
                </a:ext>
              </a:extLst>
            </p:cNvPr>
            <p:cNvGrpSpPr/>
            <p:nvPr/>
          </p:nvGrpSpPr>
          <p:grpSpPr>
            <a:xfrm>
              <a:off x="3912555" y="4242082"/>
              <a:ext cx="848309" cy="390882"/>
              <a:chOff x="3891179" y="4131858"/>
              <a:chExt cx="901915" cy="415582"/>
            </a:xfrm>
          </p:grpSpPr>
          <p:pic>
            <p:nvPicPr>
              <p:cNvPr id="328" name="图片 327">
                <a:extLst>
                  <a:ext uri="{FF2B5EF4-FFF2-40B4-BE49-F238E27FC236}">
                    <a16:creationId xmlns:a16="http://schemas.microsoft.com/office/drawing/2014/main" id="{5797A42E-0312-4450-BDBB-E1749F634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4809" y="4154156"/>
                <a:ext cx="854656" cy="350618"/>
              </a:xfrm>
              <a:prstGeom prst="rect">
                <a:avLst/>
              </a:prstGeom>
            </p:spPr>
          </p:pic>
          <p:sp>
            <p:nvSpPr>
              <p:cNvPr id="329" name="矩形 328">
                <a:extLst>
                  <a:ext uri="{FF2B5EF4-FFF2-40B4-BE49-F238E27FC236}">
                    <a16:creationId xmlns:a16="http://schemas.microsoft.com/office/drawing/2014/main" id="{1EAD3F8B-ED69-4B6F-9BAD-70CFCB582621}"/>
                  </a:ext>
                </a:extLst>
              </p:cNvPr>
              <p:cNvSpPr/>
              <p:nvPr/>
            </p:nvSpPr>
            <p:spPr>
              <a:xfrm>
                <a:off x="3891179" y="4131858"/>
                <a:ext cx="901915" cy="415582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pic>
          <p:nvPicPr>
            <p:cNvPr id="326" name="Picture 8" descr="Maroc : Des scanners à ondes millimétriques dans les aéroports">
              <a:extLst>
                <a:ext uri="{FF2B5EF4-FFF2-40B4-BE49-F238E27FC236}">
                  <a16:creationId xmlns:a16="http://schemas.microsoft.com/office/drawing/2014/main" id="{3409FBF9-BA79-495B-AC6A-46003A54A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1071" y="6044255"/>
              <a:ext cx="811277" cy="507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7" name="矩形 326">
              <a:extLst>
                <a:ext uri="{FF2B5EF4-FFF2-40B4-BE49-F238E27FC236}">
                  <a16:creationId xmlns:a16="http://schemas.microsoft.com/office/drawing/2014/main" id="{400EEDAE-8B53-4BD3-88A7-AC62C13E5BFB}"/>
                </a:ext>
              </a:extLst>
            </p:cNvPr>
            <p:cNvSpPr/>
            <p:nvPr/>
          </p:nvSpPr>
          <p:spPr>
            <a:xfrm>
              <a:off x="3912555" y="6021517"/>
              <a:ext cx="848309" cy="546334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pic>
        <p:nvPicPr>
          <p:cNvPr id="203" name="图形 202">
            <a:extLst>
              <a:ext uri="{FF2B5EF4-FFF2-40B4-BE49-F238E27FC236}">
                <a16:creationId xmlns:a16="http://schemas.microsoft.com/office/drawing/2014/main" id="{82DCA0C7-CFAD-40E9-89EF-5979B82C21D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2272356" y="5092604"/>
            <a:ext cx="433783" cy="404207"/>
          </a:xfrm>
          <a:prstGeom prst="rect">
            <a:avLst/>
          </a:prstGeom>
        </p:spPr>
      </p:pic>
      <p:pic>
        <p:nvPicPr>
          <p:cNvPr id="204" name="图形 203">
            <a:extLst>
              <a:ext uri="{FF2B5EF4-FFF2-40B4-BE49-F238E27FC236}">
                <a16:creationId xmlns:a16="http://schemas.microsoft.com/office/drawing/2014/main" id="{DB0D2E27-28ED-47B4-AFDF-862ACA56DB5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764528" y="5378782"/>
            <a:ext cx="536554" cy="784507"/>
          </a:xfrm>
          <a:prstGeom prst="rect">
            <a:avLst/>
          </a:prstGeom>
        </p:spPr>
      </p:pic>
      <p:pic>
        <p:nvPicPr>
          <p:cNvPr id="205" name="图形 204">
            <a:extLst>
              <a:ext uri="{FF2B5EF4-FFF2-40B4-BE49-F238E27FC236}">
                <a16:creationId xmlns:a16="http://schemas.microsoft.com/office/drawing/2014/main" id="{5DAA8E80-0A86-464B-B943-F89C08F88F3F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2538092" y="6127170"/>
            <a:ext cx="168337" cy="303006"/>
          </a:xfrm>
          <a:prstGeom prst="rect">
            <a:avLst/>
          </a:prstGeom>
        </p:spPr>
      </p:pic>
      <p:pic>
        <p:nvPicPr>
          <p:cNvPr id="206" name="图形 205">
            <a:extLst>
              <a:ext uri="{FF2B5EF4-FFF2-40B4-BE49-F238E27FC236}">
                <a16:creationId xmlns:a16="http://schemas.microsoft.com/office/drawing/2014/main" id="{D93FBF45-F57B-47CD-B000-5519727E60D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2608486" y="5696189"/>
            <a:ext cx="536554" cy="804831"/>
          </a:xfrm>
          <a:prstGeom prst="rect">
            <a:avLst/>
          </a:prstGeom>
        </p:spPr>
      </p:pic>
      <p:pic>
        <p:nvPicPr>
          <p:cNvPr id="207" name="图片 206">
            <a:extLst>
              <a:ext uri="{FF2B5EF4-FFF2-40B4-BE49-F238E27FC236}">
                <a16:creationId xmlns:a16="http://schemas.microsoft.com/office/drawing/2014/main" id="{D7D2955B-4A7C-47F4-B15E-81A35C0068A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81" y="6007940"/>
            <a:ext cx="564142" cy="531681"/>
          </a:xfrm>
          <a:prstGeom prst="rect">
            <a:avLst/>
          </a:prstGeom>
        </p:spPr>
      </p:pic>
      <p:pic>
        <p:nvPicPr>
          <p:cNvPr id="208" name="图片 207">
            <a:extLst>
              <a:ext uri="{FF2B5EF4-FFF2-40B4-BE49-F238E27FC236}">
                <a16:creationId xmlns:a16="http://schemas.microsoft.com/office/drawing/2014/main" id="{09957D7F-62C5-4F04-BC17-D34EC219CF5E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68" y="4500178"/>
            <a:ext cx="564142" cy="531681"/>
          </a:xfrm>
          <a:prstGeom prst="rect">
            <a:avLst/>
          </a:prstGeom>
        </p:spPr>
      </p:pic>
      <p:cxnSp>
        <p:nvCxnSpPr>
          <p:cNvPr id="209" name="直接箭头连接符 208">
            <a:extLst>
              <a:ext uri="{FF2B5EF4-FFF2-40B4-BE49-F238E27FC236}">
                <a16:creationId xmlns:a16="http://schemas.microsoft.com/office/drawing/2014/main" id="{B311401A-8FC6-40D0-9F2A-9C4397A47B12}"/>
              </a:ext>
            </a:extLst>
          </p:cNvPr>
          <p:cNvCxnSpPr>
            <a:cxnSpLocks/>
            <a:stCxn id="189" idx="3"/>
          </p:cNvCxnSpPr>
          <p:nvPr/>
        </p:nvCxnSpPr>
        <p:spPr>
          <a:xfrm>
            <a:off x="1374279" y="4462045"/>
            <a:ext cx="418381" cy="40376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064C19BE-676B-4075-9150-513A71759E1E}"/>
              </a:ext>
            </a:extLst>
          </p:cNvPr>
          <p:cNvCxnSpPr>
            <a:cxnSpLocks/>
          </p:cNvCxnSpPr>
          <p:nvPr/>
        </p:nvCxnSpPr>
        <p:spPr>
          <a:xfrm>
            <a:off x="1297250" y="4691776"/>
            <a:ext cx="280870" cy="490715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箭头连接符 210">
            <a:extLst>
              <a:ext uri="{FF2B5EF4-FFF2-40B4-BE49-F238E27FC236}">
                <a16:creationId xmlns:a16="http://schemas.microsoft.com/office/drawing/2014/main" id="{AB05E7D2-6FA1-45E3-8B07-D77E570AA891}"/>
              </a:ext>
            </a:extLst>
          </p:cNvPr>
          <p:cNvCxnSpPr>
            <a:cxnSpLocks/>
            <a:stCxn id="199" idx="4"/>
            <a:endCxn id="207" idx="0"/>
          </p:cNvCxnSpPr>
          <p:nvPr/>
        </p:nvCxnSpPr>
        <p:spPr>
          <a:xfrm>
            <a:off x="1688608" y="5605619"/>
            <a:ext cx="205244" cy="402321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3" name="图形 212">
            <a:extLst>
              <a:ext uri="{FF2B5EF4-FFF2-40B4-BE49-F238E27FC236}">
                <a16:creationId xmlns:a16="http://schemas.microsoft.com/office/drawing/2014/main" id="{FBF7649A-EFA1-4F57-856A-319AB2C2447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1611781" y="5005535"/>
            <a:ext cx="191043" cy="559586"/>
          </a:xfrm>
          <a:prstGeom prst="rect">
            <a:avLst/>
          </a:prstGeom>
        </p:spPr>
      </p:pic>
      <p:sp>
        <p:nvSpPr>
          <p:cNvPr id="190" name="文本框 189">
            <a:extLst>
              <a:ext uri="{FF2B5EF4-FFF2-40B4-BE49-F238E27FC236}">
                <a16:creationId xmlns:a16="http://schemas.microsoft.com/office/drawing/2014/main" id="{A39D3EAC-DEAE-4ECF-86CC-ABBBE23D97BB}"/>
              </a:ext>
            </a:extLst>
          </p:cNvPr>
          <p:cNvSpPr txBox="1"/>
          <p:nvPr/>
        </p:nvSpPr>
        <p:spPr>
          <a:xfrm>
            <a:off x="1232088" y="3528000"/>
            <a:ext cx="1663223" cy="26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Signal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FD1EA6EA-EDFD-4D94-8307-6F1E601A3063}"/>
              </a:ext>
            </a:extLst>
          </p:cNvPr>
          <p:cNvSpPr txBox="1"/>
          <p:nvPr/>
        </p:nvSpPr>
        <p:spPr>
          <a:xfrm>
            <a:off x="1232088" y="3779929"/>
            <a:ext cx="1256461" cy="26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Sensing Signal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A61089F7-EB4B-46F5-8B51-FCC737B79205}"/>
              </a:ext>
            </a:extLst>
          </p:cNvPr>
          <p:cNvCxnSpPr>
            <a:cxnSpLocks/>
          </p:cNvCxnSpPr>
          <p:nvPr/>
        </p:nvCxnSpPr>
        <p:spPr>
          <a:xfrm>
            <a:off x="908528" y="3658267"/>
            <a:ext cx="378811" cy="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直接箭头连接符 784">
            <a:extLst>
              <a:ext uri="{FF2B5EF4-FFF2-40B4-BE49-F238E27FC236}">
                <a16:creationId xmlns:a16="http://schemas.microsoft.com/office/drawing/2014/main" id="{A4E43285-002D-4226-9361-119CBDFE73B7}"/>
              </a:ext>
            </a:extLst>
          </p:cNvPr>
          <p:cNvCxnSpPr>
            <a:cxnSpLocks/>
          </p:cNvCxnSpPr>
          <p:nvPr/>
        </p:nvCxnSpPr>
        <p:spPr>
          <a:xfrm>
            <a:off x="2469917" y="4661989"/>
            <a:ext cx="528294" cy="35253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7E73CC62-CBDE-43EC-AE69-02B8517410FF}"/>
              </a:ext>
            </a:extLst>
          </p:cNvPr>
          <p:cNvGrpSpPr/>
          <p:nvPr/>
        </p:nvGrpSpPr>
        <p:grpSpPr>
          <a:xfrm>
            <a:off x="7352528" y="50741"/>
            <a:ext cx="4488526" cy="2982098"/>
            <a:chOff x="7632000" y="50741"/>
            <a:chExt cx="4488526" cy="2982098"/>
          </a:xfrm>
        </p:grpSpPr>
        <p:sp>
          <p:nvSpPr>
            <p:cNvPr id="688" name="文本框 687">
              <a:extLst>
                <a:ext uri="{FF2B5EF4-FFF2-40B4-BE49-F238E27FC236}">
                  <a16:creationId xmlns:a16="http://schemas.microsoft.com/office/drawing/2014/main" id="{B33D8791-FA05-4FED-9CFA-355BC2475AA4}"/>
                </a:ext>
              </a:extLst>
            </p:cNvPr>
            <p:cNvSpPr txBox="1"/>
            <p:nvPr/>
          </p:nvSpPr>
          <p:spPr>
            <a:xfrm>
              <a:off x="11338013" y="2279718"/>
              <a:ext cx="7825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Optical</a:t>
              </a:r>
              <a:endParaRPr lang="zh-CN" altLang="en-US" sz="11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3" name="直接连接符 612">
              <a:extLst>
                <a:ext uri="{FF2B5EF4-FFF2-40B4-BE49-F238E27FC236}">
                  <a16:creationId xmlns:a16="http://schemas.microsoft.com/office/drawing/2014/main" id="{764C1074-9A09-470D-9B54-95B98E05BD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2528" y="1031020"/>
              <a:ext cx="733928" cy="11901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直接连接符 613">
              <a:extLst>
                <a:ext uri="{FF2B5EF4-FFF2-40B4-BE49-F238E27FC236}">
                  <a16:creationId xmlns:a16="http://schemas.microsoft.com/office/drawing/2014/main" id="{6F8D661C-C868-48A0-8EC7-4FA2B5D47E75}"/>
                </a:ext>
              </a:extLst>
            </p:cNvPr>
            <p:cNvCxnSpPr>
              <a:cxnSpLocks/>
              <a:endCxn id="658" idx="1"/>
            </p:cNvCxnSpPr>
            <p:nvPr/>
          </p:nvCxnSpPr>
          <p:spPr>
            <a:xfrm>
              <a:off x="9434650" y="869314"/>
              <a:ext cx="813271" cy="11901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直接连接符 614">
              <a:extLst>
                <a:ext uri="{FF2B5EF4-FFF2-40B4-BE49-F238E27FC236}">
                  <a16:creationId xmlns:a16="http://schemas.microsoft.com/office/drawing/2014/main" id="{94DE6A42-262A-4689-B7E5-83A473B73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8132" y="863998"/>
              <a:ext cx="548393" cy="119581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直接连接符 615">
              <a:extLst>
                <a:ext uri="{FF2B5EF4-FFF2-40B4-BE49-F238E27FC236}">
                  <a16:creationId xmlns:a16="http://schemas.microsoft.com/office/drawing/2014/main" id="{8A6628EF-4950-4EB7-B8B8-9D48DF92B8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2692" y="989573"/>
              <a:ext cx="1507528" cy="17899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直接连接符 616">
              <a:extLst>
                <a:ext uri="{FF2B5EF4-FFF2-40B4-BE49-F238E27FC236}">
                  <a16:creationId xmlns:a16="http://schemas.microsoft.com/office/drawing/2014/main" id="{9F6DF66A-39B4-4CCE-BB38-621F650AA9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29" y="1020638"/>
              <a:ext cx="702578" cy="14752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8" name="组合 617">
              <a:extLst>
                <a:ext uri="{FF2B5EF4-FFF2-40B4-BE49-F238E27FC236}">
                  <a16:creationId xmlns:a16="http://schemas.microsoft.com/office/drawing/2014/main" id="{88206302-17B5-4A24-A4ED-FC7DFABC5FCC}"/>
                </a:ext>
              </a:extLst>
            </p:cNvPr>
            <p:cNvGrpSpPr/>
            <p:nvPr/>
          </p:nvGrpSpPr>
          <p:grpSpPr>
            <a:xfrm>
              <a:off x="8786813" y="184599"/>
              <a:ext cx="1459850" cy="525438"/>
              <a:chOff x="622597" y="5554509"/>
              <a:chExt cx="6953087" cy="953613"/>
            </a:xfrm>
          </p:grpSpPr>
          <p:sp>
            <p:nvSpPr>
              <p:cNvPr id="709" name="椭圆 708">
                <a:extLst>
                  <a:ext uri="{FF2B5EF4-FFF2-40B4-BE49-F238E27FC236}">
                    <a16:creationId xmlns:a16="http://schemas.microsoft.com/office/drawing/2014/main" id="{55D89997-6B70-4B44-9A21-1422E102BC38}"/>
                  </a:ext>
                </a:extLst>
              </p:cNvPr>
              <p:cNvSpPr/>
              <p:nvPr/>
            </p:nvSpPr>
            <p:spPr>
              <a:xfrm>
                <a:off x="627683" y="5797942"/>
                <a:ext cx="6948001" cy="7101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0" name="矩形 709">
                <a:extLst>
                  <a:ext uri="{FF2B5EF4-FFF2-40B4-BE49-F238E27FC236}">
                    <a16:creationId xmlns:a16="http://schemas.microsoft.com/office/drawing/2014/main" id="{53F60F2D-8C18-402D-904E-54E8221E41ED}"/>
                  </a:ext>
                </a:extLst>
              </p:cNvPr>
              <p:cNvSpPr/>
              <p:nvPr/>
            </p:nvSpPr>
            <p:spPr>
              <a:xfrm>
                <a:off x="622597" y="5902081"/>
                <a:ext cx="6948001" cy="25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1" name="椭圆 710">
                <a:extLst>
                  <a:ext uri="{FF2B5EF4-FFF2-40B4-BE49-F238E27FC236}">
                    <a16:creationId xmlns:a16="http://schemas.microsoft.com/office/drawing/2014/main" id="{CE04468D-4C71-4F54-9C06-BF03CB13A2BB}"/>
                  </a:ext>
                </a:extLst>
              </p:cNvPr>
              <p:cNvSpPr/>
              <p:nvPr/>
            </p:nvSpPr>
            <p:spPr>
              <a:xfrm>
                <a:off x="627684" y="5554509"/>
                <a:ext cx="6948000" cy="7101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1A77DCC6-A496-444C-A167-AEA282A3C4C5}"/>
                </a:ext>
              </a:extLst>
            </p:cNvPr>
            <p:cNvGrpSpPr/>
            <p:nvPr/>
          </p:nvGrpSpPr>
          <p:grpSpPr>
            <a:xfrm>
              <a:off x="7632000" y="2473530"/>
              <a:ext cx="3828328" cy="559309"/>
              <a:chOff x="7205244" y="2539302"/>
              <a:chExt cx="3828328" cy="559309"/>
            </a:xfrm>
          </p:grpSpPr>
          <p:grpSp>
            <p:nvGrpSpPr>
              <p:cNvPr id="619" name="组合 618">
                <a:extLst>
                  <a:ext uri="{FF2B5EF4-FFF2-40B4-BE49-F238E27FC236}">
                    <a16:creationId xmlns:a16="http://schemas.microsoft.com/office/drawing/2014/main" id="{1B8173F7-7636-4D10-88C7-EF63561CE3C2}"/>
                  </a:ext>
                </a:extLst>
              </p:cNvPr>
              <p:cNvGrpSpPr/>
              <p:nvPr/>
            </p:nvGrpSpPr>
            <p:grpSpPr>
              <a:xfrm>
                <a:off x="7205244" y="2569600"/>
                <a:ext cx="3828328" cy="529011"/>
                <a:chOff x="627684" y="5554509"/>
                <a:chExt cx="6948000" cy="960098"/>
              </a:xfrm>
            </p:grpSpPr>
            <p:sp>
              <p:nvSpPr>
                <p:cNvPr id="706" name="椭圆 705">
                  <a:extLst>
                    <a:ext uri="{FF2B5EF4-FFF2-40B4-BE49-F238E27FC236}">
                      <a16:creationId xmlns:a16="http://schemas.microsoft.com/office/drawing/2014/main" id="{F15AAFE9-C095-4D3E-A87B-EEA71A6F2BCE}"/>
                    </a:ext>
                  </a:extLst>
                </p:cNvPr>
                <p:cNvSpPr/>
                <p:nvPr/>
              </p:nvSpPr>
              <p:spPr>
                <a:xfrm>
                  <a:off x="627684" y="5804427"/>
                  <a:ext cx="6948000" cy="71018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7" name="矩形 706">
                  <a:extLst>
                    <a:ext uri="{FF2B5EF4-FFF2-40B4-BE49-F238E27FC236}">
                      <a16:creationId xmlns:a16="http://schemas.microsoft.com/office/drawing/2014/main" id="{257005E0-02FD-4781-A136-36BB8B989652}"/>
                    </a:ext>
                  </a:extLst>
                </p:cNvPr>
                <p:cNvSpPr/>
                <p:nvPr/>
              </p:nvSpPr>
              <p:spPr>
                <a:xfrm>
                  <a:off x="627684" y="5902082"/>
                  <a:ext cx="6948000" cy="252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8" name="椭圆 707">
                  <a:extLst>
                    <a:ext uri="{FF2B5EF4-FFF2-40B4-BE49-F238E27FC236}">
                      <a16:creationId xmlns:a16="http://schemas.microsoft.com/office/drawing/2014/main" id="{EB7B3016-B888-4049-B5E9-055B4050109D}"/>
                    </a:ext>
                  </a:extLst>
                </p:cNvPr>
                <p:cNvSpPr/>
                <p:nvPr/>
              </p:nvSpPr>
              <p:spPr>
                <a:xfrm>
                  <a:off x="627684" y="5554509"/>
                  <a:ext cx="6948000" cy="7101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620" name="图形 619">
                <a:extLst>
                  <a:ext uri="{FF2B5EF4-FFF2-40B4-BE49-F238E27FC236}">
                    <a16:creationId xmlns:a16="http://schemas.microsoft.com/office/drawing/2014/main" id="{A9EB05D5-CD91-45C5-BE9C-A0D4C5E18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xmlns="" r:embed="rId25"/>
                  </a:ext>
                </a:extLst>
              </a:blip>
              <a:stretch>
                <a:fillRect/>
              </a:stretch>
            </p:blipFill>
            <p:spPr>
              <a:xfrm>
                <a:off x="8772972" y="2539302"/>
                <a:ext cx="222162" cy="198358"/>
              </a:xfrm>
              <a:prstGeom prst="rect">
                <a:avLst/>
              </a:prstGeom>
            </p:spPr>
          </p:pic>
          <p:pic>
            <p:nvPicPr>
              <p:cNvPr id="621" name="图形 620">
                <a:extLst>
                  <a:ext uri="{FF2B5EF4-FFF2-40B4-BE49-F238E27FC236}">
                    <a16:creationId xmlns:a16="http://schemas.microsoft.com/office/drawing/2014/main" id="{5C9759A6-E505-4FF6-A448-2B6A4CD3D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xmlns="" r:embed="rId27"/>
                  </a:ext>
                </a:extLst>
              </a:blip>
              <a:stretch>
                <a:fillRect/>
              </a:stretch>
            </p:blipFill>
            <p:spPr>
              <a:xfrm>
                <a:off x="9337893" y="2596483"/>
                <a:ext cx="213055" cy="198358"/>
              </a:xfrm>
              <a:prstGeom prst="rect">
                <a:avLst/>
              </a:prstGeom>
            </p:spPr>
          </p:pic>
          <p:pic>
            <p:nvPicPr>
              <p:cNvPr id="622" name="图形 621">
                <a:extLst>
                  <a:ext uri="{FF2B5EF4-FFF2-40B4-BE49-F238E27FC236}">
                    <a16:creationId xmlns:a16="http://schemas.microsoft.com/office/drawing/2014/main" id="{EC7885FA-4AF6-4C51-815F-C8A3D2AE1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xmlns="" r:embed="rId29"/>
                  </a:ext>
                </a:extLst>
              </a:blip>
              <a:stretch>
                <a:fillRect/>
              </a:stretch>
            </p:blipFill>
            <p:spPr>
              <a:xfrm>
                <a:off x="9528150" y="2728414"/>
                <a:ext cx="253287" cy="198358"/>
              </a:xfrm>
              <a:prstGeom prst="rect">
                <a:avLst/>
              </a:prstGeom>
            </p:spPr>
          </p:pic>
          <p:pic>
            <p:nvPicPr>
              <p:cNvPr id="623" name="图形 622">
                <a:extLst>
                  <a:ext uri="{FF2B5EF4-FFF2-40B4-BE49-F238E27FC236}">
                    <a16:creationId xmlns:a16="http://schemas.microsoft.com/office/drawing/2014/main" id="{490FD16C-CFE8-4B0F-B417-54616FC4F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xmlns="" r:embed="rId33"/>
                  </a:ext>
                </a:extLst>
              </a:blip>
              <a:stretch>
                <a:fillRect/>
              </a:stretch>
            </p:blipFill>
            <p:spPr>
              <a:xfrm>
                <a:off x="9758686" y="2573824"/>
                <a:ext cx="216630" cy="198358"/>
              </a:xfrm>
              <a:prstGeom prst="rect">
                <a:avLst/>
              </a:prstGeom>
            </p:spPr>
          </p:pic>
          <p:pic>
            <p:nvPicPr>
              <p:cNvPr id="624" name="图形 623">
                <a:extLst>
                  <a:ext uri="{FF2B5EF4-FFF2-40B4-BE49-F238E27FC236}">
                    <a16:creationId xmlns:a16="http://schemas.microsoft.com/office/drawing/2014/main" id="{A18C77E2-B5EE-4088-BEBB-AF916E6121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>
                <a:extLst>
                  <a:ext uri="{96DAC541-7B7A-43D3-8B79-37D633B846F1}">
                    <asvg:svgBlip xmlns:asvg="http://schemas.microsoft.com/office/drawing/2016/SVG/main" xmlns="" r:embed="rId79"/>
                  </a:ext>
                </a:extLst>
              </a:blip>
              <a:stretch>
                <a:fillRect/>
              </a:stretch>
            </p:blipFill>
            <p:spPr>
              <a:xfrm>
                <a:off x="7456660" y="2666075"/>
                <a:ext cx="178783" cy="198358"/>
              </a:xfrm>
              <a:prstGeom prst="rect">
                <a:avLst/>
              </a:prstGeom>
            </p:spPr>
          </p:pic>
          <p:pic>
            <p:nvPicPr>
              <p:cNvPr id="625" name="图形 624">
                <a:extLst>
                  <a:ext uri="{FF2B5EF4-FFF2-40B4-BE49-F238E27FC236}">
                    <a16:creationId xmlns:a16="http://schemas.microsoft.com/office/drawing/2014/main" id="{9A2980C3-1867-41D5-8A09-ED7DCF6CA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>
                <a:extLst>
                  <a:ext uri="{96DAC541-7B7A-43D3-8B79-37D633B846F1}">
                    <asvg:svgBlip xmlns:asvg="http://schemas.microsoft.com/office/drawing/2016/SVG/main" xmlns="" r:embed="rId81"/>
                  </a:ext>
                </a:extLst>
              </a:blip>
              <a:stretch>
                <a:fillRect/>
              </a:stretch>
            </p:blipFill>
            <p:spPr>
              <a:xfrm>
                <a:off x="8137443" y="2548446"/>
                <a:ext cx="227154" cy="198358"/>
              </a:xfrm>
              <a:prstGeom prst="rect">
                <a:avLst/>
              </a:prstGeom>
            </p:spPr>
          </p:pic>
          <p:pic>
            <p:nvPicPr>
              <p:cNvPr id="626" name="图形 625">
                <a:extLst>
                  <a:ext uri="{FF2B5EF4-FFF2-40B4-BE49-F238E27FC236}">
                    <a16:creationId xmlns:a16="http://schemas.microsoft.com/office/drawing/2014/main" id="{89C137EE-BBEC-4DE3-B5FA-BD7FDBD6F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2">
                <a:extLst>
                  <a:ext uri="{96DAC541-7B7A-43D3-8B79-37D633B846F1}">
                    <asvg:svgBlip xmlns:asvg="http://schemas.microsoft.com/office/drawing/2016/SVG/main" xmlns="" r:embed="rId83"/>
                  </a:ext>
                </a:extLst>
              </a:blip>
              <a:stretch>
                <a:fillRect/>
              </a:stretch>
            </p:blipFill>
            <p:spPr>
              <a:xfrm>
                <a:off x="7589999" y="2591404"/>
                <a:ext cx="252907" cy="158687"/>
              </a:xfrm>
              <a:prstGeom prst="rect">
                <a:avLst/>
              </a:prstGeom>
            </p:spPr>
          </p:pic>
          <p:pic>
            <p:nvPicPr>
              <p:cNvPr id="627" name="图形 626">
                <a:extLst>
                  <a:ext uri="{FF2B5EF4-FFF2-40B4-BE49-F238E27FC236}">
                    <a16:creationId xmlns:a16="http://schemas.microsoft.com/office/drawing/2014/main" id="{E8010A37-1A6D-48D2-9B39-CF55CDAE8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:asvg="http://schemas.microsoft.com/office/drawing/2016/SVG/main" xmlns="" r:embed="rId52"/>
                  </a:ext>
                </a:extLst>
              </a:blip>
              <a:stretch>
                <a:fillRect/>
              </a:stretch>
            </p:blipFill>
            <p:spPr>
              <a:xfrm>
                <a:off x="8583606" y="2757066"/>
                <a:ext cx="260534" cy="198358"/>
              </a:xfrm>
              <a:prstGeom prst="rect">
                <a:avLst/>
              </a:prstGeom>
            </p:spPr>
          </p:pic>
          <p:pic>
            <p:nvPicPr>
              <p:cNvPr id="628" name="图形 627">
                <a:extLst>
                  <a:ext uri="{FF2B5EF4-FFF2-40B4-BE49-F238E27FC236}">
                    <a16:creationId xmlns:a16="http://schemas.microsoft.com/office/drawing/2014/main" id="{E2991734-91C7-44B7-BCFE-A80395CDF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4">
                <a:extLst>
                  <a:ext uri="{96DAC541-7B7A-43D3-8B79-37D633B846F1}">
                    <asvg:svgBlip xmlns:asvg="http://schemas.microsoft.com/office/drawing/2016/SVG/main" xmlns="" r:embed="rId85"/>
                  </a:ext>
                </a:extLst>
              </a:blip>
              <a:stretch>
                <a:fillRect/>
              </a:stretch>
            </p:blipFill>
            <p:spPr>
              <a:xfrm>
                <a:off x="8324322" y="2701005"/>
                <a:ext cx="163726" cy="198358"/>
              </a:xfrm>
              <a:prstGeom prst="rect">
                <a:avLst/>
              </a:prstGeom>
            </p:spPr>
          </p:pic>
          <p:pic>
            <p:nvPicPr>
              <p:cNvPr id="629" name="图形 628">
                <a:extLst>
                  <a:ext uri="{FF2B5EF4-FFF2-40B4-BE49-F238E27FC236}">
                    <a16:creationId xmlns:a16="http://schemas.microsoft.com/office/drawing/2014/main" id="{FFA5A9C4-57AA-4A35-92D4-0D0151F36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6">
                <a:extLst>
                  <a:ext uri="{96DAC541-7B7A-43D3-8B79-37D633B846F1}">
                    <asvg:svgBlip xmlns:asvg="http://schemas.microsoft.com/office/drawing/2016/SVG/main" xmlns="" r:embed="rId87"/>
                  </a:ext>
                </a:extLst>
              </a:blip>
              <a:stretch>
                <a:fillRect/>
              </a:stretch>
            </p:blipFill>
            <p:spPr>
              <a:xfrm>
                <a:off x="7901368" y="2646239"/>
                <a:ext cx="231508" cy="238031"/>
              </a:xfrm>
              <a:prstGeom prst="rect">
                <a:avLst/>
              </a:prstGeom>
            </p:spPr>
          </p:pic>
          <p:pic>
            <p:nvPicPr>
              <p:cNvPr id="630" name="图形 629">
                <a:extLst>
                  <a:ext uri="{FF2B5EF4-FFF2-40B4-BE49-F238E27FC236}">
                    <a16:creationId xmlns:a16="http://schemas.microsoft.com/office/drawing/2014/main" id="{7DB0128E-D677-444B-B919-8B3584663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p:blipFill>
            <p:spPr>
              <a:xfrm>
                <a:off x="10422319" y="2576071"/>
                <a:ext cx="231508" cy="312395"/>
              </a:xfrm>
              <a:prstGeom prst="rect">
                <a:avLst/>
              </a:prstGeom>
            </p:spPr>
          </p:pic>
          <p:pic>
            <p:nvPicPr>
              <p:cNvPr id="631" name="图形 630">
                <a:extLst>
                  <a:ext uri="{FF2B5EF4-FFF2-40B4-BE49-F238E27FC236}">
                    <a16:creationId xmlns:a16="http://schemas.microsoft.com/office/drawing/2014/main" id="{1651FF6A-C476-41FB-82BA-2DE7467F83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xmlns="" r:embed="rId40"/>
                  </a:ext>
                </a:extLst>
              </a:blip>
              <a:stretch>
                <a:fillRect/>
              </a:stretch>
            </p:blipFill>
            <p:spPr>
              <a:xfrm>
                <a:off x="9000093" y="2666075"/>
                <a:ext cx="244174" cy="234209"/>
              </a:xfrm>
              <a:prstGeom prst="rect">
                <a:avLst/>
              </a:prstGeom>
            </p:spPr>
          </p:pic>
          <p:pic>
            <p:nvPicPr>
              <p:cNvPr id="632" name="图形 631">
                <a:extLst>
                  <a:ext uri="{FF2B5EF4-FFF2-40B4-BE49-F238E27FC236}">
                    <a16:creationId xmlns:a16="http://schemas.microsoft.com/office/drawing/2014/main" id="{29969170-7BC4-4A54-BB4D-42DF7C5B6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8">
                <a:extLst>
                  <a:ext uri="{96DAC541-7B7A-43D3-8B79-37D633B846F1}">
                    <asvg:svgBlip xmlns:asvg="http://schemas.microsoft.com/office/drawing/2016/SVG/main" xmlns="" r:embed="rId89"/>
                  </a:ext>
                </a:extLst>
              </a:blip>
              <a:stretch>
                <a:fillRect/>
              </a:stretch>
            </p:blipFill>
            <p:spPr>
              <a:xfrm>
                <a:off x="10004877" y="2658081"/>
                <a:ext cx="231509" cy="240529"/>
              </a:xfrm>
              <a:prstGeom prst="rect">
                <a:avLst/>
              </a:prstGeom>
            </p:spPr>
          </p:pic>
          <p:sp>
            <p:nvSpPr>
              <p:cNvPr id="633" name="文本框 632">
                <a:extLst>
                  <a:ext uri="{FF2B5EF4-FFF2-40B4-BE49-F238E27FC236}">
                    <a16:creationId xmlns:a16="http://schemas.microsoft.com/office/drawing/2014/main" id="{3B6F6BC0-AB1A-4A0A-96CB-F1A23C02F2AD}"/>
                  </a:ext>
                </a:extLst>
              </p:cNvPr>
              <p:cNvSpPr txBox="1"/>
              <p:nvPr/>
            </p:nvSpPr>
            <p:spPr>
              <a:xfrm rot="21540000">
                <a:off x="7609908" y="2837115"/>
                <a:ext cx="3014098" cy="20756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On-Device Intelligence</a:t>
                </a:r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4" name="任意多边形: 形状 633">
              <a:extLst>
                <a:ext uri="{FF2B5EF4-FFF2-40B4-BE49-F238E27FC236}">
                  <a16:creationId xmlns:a16="http://schemas.microsoft.com/office/drawing/2014/main" id="{72505517-ABA9-4054-BAF7-1E06639CE5BD}"/>
                </a:ext>
              </a:extLst>
            </p:cNvPr>
            <p:cNvSpPr/>
            <p:nvPr/>
          </p:nvSpPr>
          <p:spPr>
            <a:xfrm rot="3600000">
              <a:off x="8239720" y="1971582"/>
              <a:ext cx="285859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5" name="任意多边形: 形状 634">
              <a:extLst>
                <a:ext uri="{FF2B5EF4-FFF2-40B4-BE49-F238E27FC236}">
                  <a16:creationId xmlns:a16="http://schemas.microsoft.com/office/drawing/2014/main" id="{F6CA57F3-05E6-4EA8-AA62-C2F11758472C}"/>
                </a:ext>
              </a:extLst>
            </p:cNvPr>
            <p:cNvSpPr/>
            <p:nvPr/>
          </p:nvSpPr>
          <p:spPr>
            <a:xfrm rot="1516554">
              <a:off x="8581015" y="1960996"/>
              <a:ext cx="285860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6" name="任意多边形: 形状 635">
              <a:extLst>
                <a:ext uri="{FF2B5EF4-FFF2-40B4-BE49-F238E27FC236}">
                  <a16:creationId xmlns:a16="http://schemas.microsoft.com/office/drawing/2014/main" id="{96EF792F-B4AE-40AC-8C33-B1A8863A4901}"/>
                </a:ext>
              </a:extLst>
            </p:cNvPr>
            <p:cNvSpPr/>
            <p:nvPr/>
          </p:nvSpPr>
          <p:spPr>
            <a:xfrm rot="1123839">
              <a:off x="8971156" y="1969833"/>
              <a:ext cx="285860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7" name="任意多边形: 形状 636">
              <a:extLst>
                <a:ext uri="{FF2B5EF4-FFF2-40B4-BE49-F238E27FC236}">
                  <a16:creationId xmlns:a16="http://schemas.microsoft.com/office/drawing/2014/main" id="{32F09081-24A1-4B62-AA52-B7A2D9E6C994}"/>
                </a:ext>
              </a:extLst>
            </p:cNvPr>
            <p:cNvSpPr/>
            <p:nvPr/>
          </p:nvSpPr>
          <p:spPr>
            <a:xfrm>
              <a:off x="9395094" y="1979548"/>
              <a:ext cx="285860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矩形 683">
              <a:extLst>
                <a:ext uri="{FF2B5EF4-FFF2-40B4-BE49-F238E27FC236}">
                  <a16:creationId xmlns:a16="http://schemas.microsoft.com/office/drawing/2014/main" id="{E4F6F48C-1B48-40FE-89AA-BCBF6B21F653}"/>
                </a:ext>
              </a:extLst>
            </p:cNvPr>
            <p:cNvSpPr/>
            <p:nvPr/>
          </p:nvSpPr>
          <p:spPr>
            <a:xfrm>
              <a:off x="10356015" y="2081957"/>
              <a:ext cx="1061869" cy="111218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6000">
                  <a:schemeClr val="accent1"/>
                </a:gs>
                <a:gs pos="33000">
                  <a:schemeClr val="accent6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85" name="文本框 684">
              <a:extLst>
                <a:ext uri="{FF2B5EF4-FFF2-40B4-BE49-F238E27FC236}">
                  <a16:creationId xmlns:a16="http://schemas.microsoft.com/office/drawing/2014/main" id="{2E765BFA-BD19-4F87-A3FD-A42D0F6099E4}"/>
                </a:ext>
              </a:extLst>
            </p:cNvPr>
            <p:cNvSpPr txBox="1"/>
            <p:nvPr/>
          </p:nvSpPr>
          <p:spPr>
            <a:xfrm>
              <a:off x="9668192" y="2279718"/>
              <a:ext cx="9293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Sub-6 GHz</a:t>
              </a:r>
              <a:endParaRPr lang="zh-CN" altLang="en-US" sz="11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6" name="文本框 685">
              <a:extLst>
                <a:ext uri="{FF2B5EF4-FFF2-40B4-BE49-F238E27FC236}">
                  <a16:creationId xmlns:a16="http://schemas.microsoft.com/office/drawing/2014/main" id="{8DE844F2-81A9-4ECB-B410-95919F8197FB}"/>
                </a:ext>
              </a:extLst>
            </p:cNvPr>
            <p:cNvSpPr txBox="1"/>
            <p:nvPr/>
          </p:nvSpPr>
          <p:spPr>
            <a:xfrm>
              <a:off x="10386866" y="2279718"/>
              <a:ext cx="8360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mmWave</a:t>
              </a:r>
              <a:endParaRPr lang="zh-CN" altLang="en-US" sz="11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7" name="文本框 686">
              <a:extLst>
                <a:ext uri="{FF2B5EF4-FFF2-40B4-BE49-F238E27FC236}">
                  <a16:creationId xmlns:a16="http://schemas.microsoft.com/office/drawing/2014/main" id="{DB28D36F-3ABE-431B-A95D-AF97E66EB9E8}"/>
                </a:ext>
              </a:extLst>
            </p:cNvPr>
            <p:cNvSpPr txBox="1"/>
            <p:nvPr/>
          </p:nvSpPr>
          <p:spPr>
            <a:xfrm>
              <a:off x="10993305" y="2279718"/>
              <a:ext cx="5535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THz</a:t>
              </a:r>
              <a:endParaRPr lang="zh-CN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89" name="图片 688">
              <a:extLst>
                <a:ext uri="{FF2B5EF4-FFF2-40B4-BE49-F238E27FC236}">
                  <a16:creationId xmlns:a16="http://schemas.microsoft.com/office/drawing/2014/main" id="{C73F0BFD-87AB-4E0F-BFEA-FF2B03BC6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348752" y="1926664"/>
              <a:ext cx="1061869" cy="130640"/>
            </a:xfrm>
            <a:prstGeom prst="rect">
              <a:avLst/>
            </a:prstGeom>
          </p:spPr>
        </p:pic>
        <p:grpSp>
          <p:nvGrpSpPr>
            <p:cNvPr id="690" name="组合 689">
              <a:extLst>
                <a:ext uri="{FF2B5EF4-FFF2-40B4-BE49-F238E27FC236}">
                  <a16:creationId xmlns:a16="http://schemas.microsoft.com/office/drawing/2014/main" id="{5254A43A-29AD-4EE6-BCE2-A6C07E6EA855}"/>
                </a:ext>
              </a:extLst>
            </p:cNvPr>
            <p:cNvGrpSpPr/>
            <p:nvPr/>
          </p:nvGrpSpPr>
          <p:grpSpPr>
            <a:xfrm>
              <a:off x="10142187" y="2204069"/>
              <a:ext cx="250699" cy="134472"/>
              <a:chOff x="5804410" y="4581525"/>
              <a:chExt cx="194753" cy="296863"/>
            </a:xfrm>
          </p:grpSpPr>
          <p:cxnSp>
            <p:nvCxnSpPr>
              <p:cNvPr id="703" name="直接连接符 702">
                <a:extLst>
                  <a:ext uri="{FF2B5EF4-FFF2-40B4-BE49-F238E27FC236}">
                    <a16:creationId xmlns:a16="http://schemas.microsoft.com/office/drawing/2014/main" id="{2B627E32-26BC-4F7C-85F0-431D9A7F4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9163" y="458152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直接连接符 703">
                <a:extLst>
                  <a:ext uri="{FF2B5EF4-FFF2-40B4-BE49-F238E27FC236}">
                    <a16:creationId xmlns:a16="http://schemas.microsoft.com/office/drawing/2014/main" id="{F8B1B783-9985-41F0-A998-B547035D66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4410" y="4741862"/>
                <a:ext cx="194742" cy="0"/>
              </a:xfrm>
              <a:prstGeom prst="line">
                <a:avLst/>
              </a:prstGeom>
              <a:ln w="127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直接连接符 704">
                <a:extLst>
                  <a:ext uri="{FF2B5EF4-FFF2-40B4-BE49-F238E27FC236}">
                    <a16:creationId xmlns:a16="http://schemas.microsoft.com/office/drawing/2014/main" id="{3D393855-B13F-4E14-A05E-A30452B50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4421" y="474186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1" name="组合 690">
              <a:extLst>
                <a:ext uri="{FF2B5EF4-FFF2-40B4-BE49-F238E27FC236}">
                  <a16:creationId xmlns:a16="http://schemas.microsoft.com/office/drawing/2014/main" id="{286F6D3C-1AAF-4563-A128-6FA322A16250}"/>
                </a:ext>
              </a:extLst>
            </p:cNvPr>
            <p:cNvGrpSpPr/>
            <p:nvPr/>
          </p:nvGrpSpPr>
          <p:grpSpPr>
            <a:xfrm>
              <a:off x="10698859" y="2204069"/>
              <a:ext cx="108795" cy="134472"/>
              <a:chOff x="6427542" y="4600575"/>
              <a:chExt cx="323699" cy="296863"/>
            </a:xfrm>
          </p:grpSpPr>
          <p:cxnSp>
            <p:nvCxnSpPr>
              <p:cNvPr id="700" name="直接连接符 699">
                <a:extLst>
                  <a:ext uri="{FF2B5EF4-FFF2-40B4-BE49-F238E27FC236}">
                    <a16:creationId xmlns:a16="http://schemas.microsoft.com/office/drawing/2014/main" id="{263C7643-3890-4181-8492-D2969D6A8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7542" y="460057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直接连接符 700">
                <a:extLst>
                  <a:ext uri="{FF2B5EF4-FFF2-40B4-BE49-F238E27FC236}">
                    <a16:creationId xmlns:a16="http://schemas.microsoft.com/office/drawing/2014/main" id="{D34DBD6E-8D73-4551-B37C-09A129C0F5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0046" y="4760913"/>
                <a:ext cx="321195" cy="0"/>
              </a:xfrm>
              <a:prstGeom prst="line">
                <a:avLst/>
              </a:prstGeom>
              <a:ln w="12700" cap="rnd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直接连接符 701">
                <a:extLst>
                  <a:ext uri="{FF2B5EF4-FFF2-40B4-BE49-F238E27FC236}">
                    <a16:creationId xmlns:a16="http://schemas.microsoft.com/office/drawing/2014/main" id="{287FB9BA-71BD-4782-8688-1458F58A9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41" y="476091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2" name="组合 691">
              <a:extLst>
                <a:ext uri="{FF2B5EF4-FFF2-40B4-BE49-F238E27FC236}">
                  <a16:creationId xmlns:a16="http://schemas.microsoft.com/office/drawing/2014/main" id="{897E7198-24E5-4F7D-9E2B-EF87B5BFC48E}"/>
                </a:ext>
              </a:extLst>
            </p:cNvPr>
            <p:cNvGrpSpPr/>
            <p:nvPr/>
          </p:nvGrpSpPr>
          <p:grpSpPr>
            <a:xfrm>
              <a:off x="11036861" y="2204723"/>
              <a:ext cx="171897" cy="134472"/>
              <a:chOff x="6276729" y="4600575"/>
              <a:chExt cx="474513" cy="296863"/>
            </a:xfrm>
          </p:grpSpPr>
          <p:cxnSp>
            <p:nvCxnSpPr>
              <p:cNvPr id="697" name="直接连接符 696">
                <a:extLst>
                  <a:ext uri="{FF2B5EF4-FFF2-40B4-BE49-F238E27FC236}">
                    <a16:creationId xmlns:a16="http://schemas.microsoft.com/office/drawing/2014/main" id="{22D95505-C0FD-430B-90EC-921689EF32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6729" y="460057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直接连接符 697">
                <a:extLst>
                  <a:ext uri="{FF2B5EF4-FFF2-40B4-BE49-F238E27FC236}">
                    <a16:creationId xmlns:a16="http://schemas.microsoft.com/office/drawing/2014/main" id="{90F95B38-D798-4244-97EC-A7F566CEB3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76729" y="4760913"/>
                <a:ext cx="474513" cy="0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直接连接符 698">
                <a:extLst>
                  <a:ext uri="{FF2B5EF4-FFF2-40B4-BE49-F238E27FC236}">
                    <a16:creationId xmlns:a16="http://schemas.microsoft.com/office/drawing/2014/main" id="{48EA6F77-58B2-4E9D-8273-80D91309C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41" y="476091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3" name="组合 692">
              <a:extLst>
                <a:ext uri="{FF2B5EF4-FFF2-40B4-BE49-F238E27FC236}">
                  <a16:creationId xmlns:a16="http://schemas.microsoft.com/office/drawing/2014/main" id="{DAFF610F-DB79-4771-8182-2F8DF494FACC}"/>
                </a:ext>
              </a:extLst>
            </p:cNvPr>
            <p:cNvGrpSpPr/>
            <p:nvPr/>
          </p:nvGrpSpPr>
          <p:grpSpPr>
            <a:xfrm>
              <a:off x="11359275" y="2215891"/>
              <a:ext cx="278688" cy="134472"/>
              <a:chOff x="6276729" y="4600575"/>
              <a:chExt cx="474513" cy="296863"/>
            </a:xfrm>
          </p:grpSpPr>
          <p:cxnSp>
            <p:nvCxnSpPr>
              <p:cNvPr id="694" name="直接连接符 693">
                <a:extLst>
                  <a:ext uri="{FF2B5EF4-FFF2-40B4-BE49-F238E27FC236}">
                    <a16:creationId xmlns:a16="http://schemas.microsoft.com/office/drawing/2014/main" id="{D16E56A3-5B9B-4322-B43D-1164E3798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6729" y="460057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直接连接符 694">
                <a:extLst>
                  <a:ext uri="{FF2B5EF4-FFF2-40B4-BE49-F238E27FC236}">
                    <a16:creationId xmlns:a16="http://schemas.microsoft.com/office/drawing/2014/main" id="{597FDAAD-F3C4-4666-800E-156320E455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76729" y="4760913"/>
                <a:ext cx="474513" cy="0"/>
              </a:xfrm>
              <a:prstGeom prst="line">
                <a:avLst/>
              </a:prstGeom>
              <a:ln w="127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直接连接符 695">
                <a:extLst>
                  <a:ext uri="{FF2B5EF4-FFF2-40B4-BE49-F238E27FC236}">
                    <a16:creationId xmlns:a16="http://schemas.microsoft.com/office/drawing/2014/main" id="{B136CD15-D696-41F1-A1C7-AA788283B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41" y="476091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0" name="任意多边形: 形状 639">
              <a:extLst>
                <a:ext uri="{FF2B5EF4-FFF2-40B4-BE49-F238E27FC236}">
                  <a16:creationId xmlns:a16="http://schemas.microsoft.com/office/drawing/2014/main" id="{0740CC82-B623-495E-9F1B-91F330B2513E}"/>
                </a:ext>
              </a:extLst>
            </p:cNvPr>
            <p:cNvSpPr/>
            <p:nvPr/>
          </p:nvSpPr>
          <p:spPr>
            <a:xfrm>
              <a:off x="8653165" y="423308"/>
              <a:ext cx="765364" cy="532939"/>
            </a:xfrm>
            <a:custGeom>
              <a:avLst/>
              <a:gdLst>
                <a:gd name="connsiteX0" fmla="*/ 982133 w 982133"/>
                <a:gd name="connsiteY0" fmla="*/ 0 h 808567"/>
                <a:gd name="connsiteX1" fmla="*/ 0 w 982133"/>
                <a:gd name="connsiteY1" fmla="*/ 808567 h 80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133" h="808567">
                  <a:moveTo>
                    <a:pt x="982133" y="0"/>
                  </a:moveTo>
                  <a:cubicBezTo>
                    <a:pt x="658988" y="352778"/>
                    <a:pt x="335844" y="705556"/>
                    <a:pt x="0" y="808567"/>
                  </a:cubicBezTo>
                </a:path>
              </a:pathLst>
            </a:custGeom>
            <a:noFill/>
            <a:ln w="19050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1" name="任意多边形: 形状 640">
              <a:extLst>
                <a:ext uri="{FF2B5EF4-FFF2-40B4-BE49-F238E27FC236}">
                  <a16:creationId xmlns:a16="http://schemas.microsoft.com/office/drawing/2014/main" id="{DBEBC757-C824-4011-86F3-C3D1D28F22DB}"/>
                </a:ext>
              </a:extLst>
            </p:cNvPr>
            <p:cNvSpPr/>
            <p:nvPr/>
          </p:nvSpPr>
          <p:spPr>
            <a:xfrm rot="786356">
              <a:off x="9371647" y="475121"/>
              <a:ext cx="45719" cy="352276"/>
            </a:xfrm>
            <a:custGeom>
              <a:avLst/>
              <a:gdLst>
                <a:gd name="connsiteX0" fmla="*/ 17815 w 64382"/>
                <a:gd name="connsiteY0" fmla="*/ 0 h 1100667"/>
                <a:gd name="connsiteX1" fmla="*/ 64382 w 64382"/>
                <a:gd name="connsiteY1" fmla="*/ 1100667 h 110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382" h="1100667">
                  <a:moveTo>
                    <a:pt x="17815" y="0"/>
                  </a:moveTo>
                  <a:cubicBezTo>
                    <a:pt x="-2646" y="444853"/>
                    <a:pt x="-23107" y="889706"/>
                    <a:pt x="64382" y="1100667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2" name="任意多边形: 形状 641">
              <a:extLst>
                <a:ext uri="{FF2B5EF4-FFF2-40B4-BE49-F238E27FC236}">
                  <a16:creationId xmlns:a16="http://schemas.microsoft.com/office/drawing/2014/main" id="{0E3592E2-DB92-4122-B377-17266EE7E1D9}"/>
                </a:ext>
              </a:extLst>
            </p:cNvPr>
            <p:cNvSpPr/>
            <p:nvPr/>
          </p:nvSpPr>
          <p:spPr>
            <a:xfrm>
              <a:off x="9483076" y="463856"/>
              <a:ext cx="752047" cy="504109"/>
            </a:xfrm>
            <a:custGeom>
              <a:avLst/>
              <a:gdLst>
                <a:gd name="connsiteX0" fmla="*/ 0 w 1282700"/>
                <a:gd name="connsiteY0" fmla="*/ 0 h 948267"/>
                <a:gd name="connsiteX1" fmla="*/ 1282700 w 1282700"/>
                <a:gd name="connsiteY1" fmla="*/ 948267 h 94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700" h="948267">
                  <a:moveTo>
                    <a:pt x="0" y="0"/>
                  </a:moveTo>
                  <a:cubicBezTo>
                    <a:pt x="457200" y="417336"/>
                    <a:pt x="914400" y="834673"/>
                    <a:pt x="1282700" y="948267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3" name="文本框 642">
              <a:extLst>
                <a:ext uri="{FF2B5EF4-FFF2-40B4-BE49-F238E27FC236}">
                  <a16:creationId xmlns:a16="http://schemas.microsoft.com/office/drawing/2014/main" id="{EF9762E1-6D44-4E8E-816D-B2D49972884C}"/>
                </a:ext>
              </a:extLst>
            </p:cNvPr>
            <p:cNvSpPr txBox="1"/>
            <p:nvPr/>
          </p:nvSpPr>
          <p:spPr>
            <a:xfrm rot="21540000">
              <a:off x="8957999" y="455806"/>
              <a:ext cx="1163522" cy="203501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20989803"/>
                </a:avLst>
              </a:prstTxWarp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Cloud Intelligence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44" name="图片 643">
              <a:extLst>
                <a:ext uri="{FF2B5EF4-FFF2-40B4-BE49-F238E27FC236}">
                  <a16:creationId xmlns:a16="http://schemas.microsoft.com/office/drawing/2014/main" id="{6A27AC84-8F93-44A5-8973-4C9D54E53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248586" y="806011"/>
              <a:ext cx="207478" cy="119015"/>
            </a:xfrm>
            <a:prstGeom prst="rect">
              <a:avLst/>
            </a:prstGeom>
          </p:spPr>
        </p:pic>
        <p:sp>
          <p:nvSpPr>
            <p:cNvPr id="645" name="文本框 644">
              <a:extLst>
                <a:ext uri="{FF2B5EF4-FFF2-40B4-BE49-F238E27FC236}">
                  <a16:creationId xmlns:a16="http://schemas.microsoft.com/office/drawing/2014/main" id="{F84041BA-FAAB-4E5B-A018-5D560011C67C}"/>
                </a:ext>
              </a:extLst>
            </p:cNvPr>
            <p:cNvSpPr txBox="1"/>
            <p:nvPr/>
          </p:nvSpPr>
          <p:spPr>
            <a:xfrm>
              <a:off x="9973546" y="645565"/>
              <a:ext cx="11867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Core Network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46" name="组合 645">
              <a:extLst>
                <a:ext uri="{FF2B5EF4-FFF2-40B4-BE49-F238E27FC236}">
                  <a16:creationId xmlns:a16="http://schemas.microsoft.com/office/drawing/2014/main" id="{30AE0D2B-52E8-43EC-88CE-3B975EC83367}"/>
                </a:ext>
              </a:extLst>
            </p:cNvPr>
            <p:cNvGrpSpPr/>
            <p:nvPr/>
          </p:nvGrpSpPr>
          <p:grpSpPr>
            <a:xfrm>
              <a:off x="8112254" y="1431300"/>
              <a:ext cx="2838125" cy="535991"/>
              <a:chOff x="622221" y="5554509"/>
              <a:chExt cx="6953463" cy="972766"/>
            </a:xfrm>
          </p:grpSpPr>
          <p:sp>
            <p:nvSpPr>
              <p:cNvPr id="681" name="椭圆 680">
                <a:extLst>
                  <a:ext uri="{FF2B5EF4-FFF2-40B4-BE49-F238E27FC236}">
                    <a16:creationId xmlns:a16="http://schemas.microsoft.com/office/drawing/2014/main" id="{6FE8BD09-6E40-49CF-AFC4-EBCDE4FFCAAD}"/>
                  </a:ext>
                </a:extLst>
              </p:cNvPr>
              <p:cNvSpPr/>
              <p:nvPr/>
            </p:nvSpPr>
            <p:spPr>
              <a:xfrm>
                <a:off x="622221" y="5817095"/>
                <a:ext cx="6948000" cy="71018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矩形 681">
                <a:extLst>
                  <a:ext uri="{FF2B5EF4-FFF2-40B4-BE49-F238E27FC236}">
                    <a16:creationId xmlns:a16="http://schemas.microsoft.com/office/drawing/2014/main" id="{D54D1039-C4E1-448F-8284-C77FC6AF21A5}"/>
                  </a:ext>
                </a:extLst>
              </p:cNvPr>
              <p:cNvSpPr/>
              <p:nvPr/>
            </p:nvSpPr>
            <p:spPr>
              <a:xfrm>
                <a:off x="627684" y="5902080"/>
                <a:ext cx="6948000" cy="2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>
                <a:extLst>
                  <a:ext uri="{FF2B5EF4-FFF2-40B4-BE49-F238E27FC236}">
                    <a16:creationId xmlns:a16="http://schemas.microsoft.com/office/drawing/2014/main" id="{E2B9DFAC-6275-4BEC-873F-F04866F1A04F}"/>
                  </a:ext>
                </a:extLst>
              </p:cNvPr>
              <p:cNvSpPr/>
              <p:nvPr/>
            </p:nvSpPr>
            <p:spPr>
              <a:xfrm>
                <a:off x="627684" y="5554509"/>
                <a:ext cx="6948000" cy="7101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647" name="图形 646">
              <a:extLst>
                <a:ext uri="{FF2B5EF4-FFF2-40B4-BE49-F238E27FC236}">
                  <a16:creationId xmlns:a16="http://schemas.microsoft.com/office/drawing/2014/main" id="{2F1D5632-0FF1-45C8-ACCF-833AF4C69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96DAC541-7B7A-43D3-8B79-37D633B846F1}">
                  <asvg:svgBlip xmlns:asvg="http://schemas.microsoft.com/office/drawing/2016/SVG/main" xmlns="" r:embed="rId93"/>
                </a:ext>
              </a:extLst>
            </a:blip>
            <a:stretch>
              <a:fillRect/>
            </a:stretch>
          </p:blipFill>
          <p:spPr>
            <a:xfrm>
              <a:off x="10462050" y="1399604"/>
              <a:ext cx="259189" cy="198358"/>
            </a:xfrm>
            <a:prstGeom prst="rect">
              <a:avLst/>
            </a:prstGeom>
          </p:spPr>
        </p:pic>
        <p:pic>
          <p:nvPicPr>
            <p:cNvPr id="648" name="图形 647">
              <a:extLst>
                <a:ext uri="{FF2B5EF4-FFF2-40B4-BE49-F238E27FC236}">
                  <a16:creationId xmlns:a16="http://schemas.microsoft.com/office/drawing/2014/main" id="{BB995EA4-8FA0-46BD-A9FB-3DCBC322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96DAC541-7B7A-43D3-8B79-37D633B846F1}">
                  <asvg:svgBlip xmlns:asvg="http://schemas.microsoft.com/office/drawing/2016/SVG/main" xmlns="" r:embed="rId95"/>
                </a:ext>
              </a:extLst>
            </a:blip>
            <a:stretch>
              <a:fillRect/>
            </a:stretch>
          </p:blipFill>
          <p:spPr>
            <a:xfrm>
              <a:off x="8197420" y="1438374"/>
              <a:ext cx="341178" cy="198358"/>
            </a:xfrm>
            <a:prstGeom prst="rect">
              <a:avLst/>
            </a:prstGeom>
          </p:spPr>
        </p:pic>
        <p:pic>
          <p:nvPicPr>
            <p:cNvPr id="649" name="图形 648">
              <a:extLst>
                <a:ext uri="{FF2B5EF4-FFF2-40B4-BE49-F238E27FC236}">
                  <a16:creationId xmlns:a16="http://schemas.microsoft.com/office/drawing/2014/main" id="{46A0BECC-DA4E-4DBB-82DC-A11E43C5E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96DAC541-7B7A-43D3-8B79-37D633B846F1}">
                  <asvg:svgBlip xmlns:asvg="http://schemas.microsoft.com/office/drawing/2016/SVG/main" xmlns="" r:embed="rId97"/>
                </a:ext>
              </a:extLst>
            </a:blip>
            <a:stretch>
              <a:fillRect/>
            </a:stretch>
          </p:blipFill>
          <p:spPr>
            <a:xfrm>
              <a:off x="9310355" y="1507602"/>
              <a:ext cx="326873" cy="198358"/>
            </a:xfrm>
            <a:prstGeom prst="rect">
              <a:avLst/>
            </a:prstGeom>
          </p:spPr>
        </p:pic>
        <p:pic>
          <p:nvPicPr>
            <p:cNvPr id="650" name="图形 649">
              <a:extLst>
                <a:ext uri="{FF2B5EF4-FFF2-40B4-BE49-F238E27FC236}">
                  <a16:creationId xmlns:a16="http://schemas.microsoft.com/office/drawing/2014/main" id="{1EE6AA92-8154-43DA-BE76-B4D934270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96DAC541-7B7A-43D3-8B79-37D633B846F1}">
                  <asvg:svgBlip xmlns:asvg="http://schemas.microsoft.com/office/drawing/2016/SVG/main" xmlns="" r:embed="rId99"/>
                </a:ext>
              </a:extLst>
            </a:blip>
            <a:stretch>
              <a:fillRect/>
            </a:stretch>
          </p:blipFill>
          <p:spPr>
            <a:xfrm>
              <a:off x="8451232" y="1164987"/>
              <a:ext cx="263452" cy="263452"/>
            </a:xfrm>
            <a:prstGeom prst="rect">
              <a:avLst/>
            </a:prstGeom>
          </p:spPr>
        </p:pic>
        <p:pic>
          <p:nvPicPr>
            <p:cNvPr id="651" name="图片 650">
              <a:extLst>
                <a:ext uri="{FF2B5EF4-FFF2-40B4-BE49-F238E27FC236}">
                  <a16:creationId xmlns:a16="http://schemas.microsoft.com/office/drawing/2014/main" id="{41D4733D-B14A-4E6A-A69C-2EFDEC195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hqprint">
              <a:extLst>
                <a:ext uri="{BEBA8EAE-BF5A-486C-A8C5-ECC9F3942E4B}">
                  <a14:imgProps xmlns:a14="http://schemas.microsoft.com/office/drawing/2010/main">
                    <a14:imgLayer r:embed="rId101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197" y="1343322"/>
              <a:ext cx="346528" cy="326588"/>
            </a:xfrm>
            <a:prstGeom prst="rect">
              <a:avLst/>
            </a:prstGeom>
          </p:spPr>
        </p:pic>
        <p:pic>
          <p:nvPicPr>
            <p:cNvPr id="652" name="图片 651">
              <a:extLst>
                <a:ext uri="{FF2B5EF4-FFF2-40B4-BE49-F238E27FC236}">
                  <a16:creationId xmlns:a16="http://schemas.microsoft.com/office/drawing/2014/main" id="{A8B13042-41E0-409E-8F8D-012A22B21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63" r="34032"/>
            <a:stretch/>
          </p:blipFill>
          <p:spPr>
            <a:xfrm>
              <a:off x="9678768" y="1263372"/>
              <a:ext cx="346528" cy="464313"/>
            </a:xfrm>
            <a:prstGeom prst="rect">
              <a:avLst/>
            </a:prstGeom>
          </p:spPr>
        </p:pic>
        <p:sp>
          <p:nvSpPr>
            <p:cNvPr id="653" name="文本框 652">
              <a:extLst>
                <a:ext uri="{FF2B5EF4-FFF2-40B4-BE49-F238E27FC236}">
                  <a16:creationId xmlns:a16="http://schemas.microsoft.com/office/drawing/2014/main" id="{5BCD0798-B6FB-4850-AF48-F269025C37A3}"/>
                </a:ext>
              </a:extLst>
            </p:cNvPr>
            <p:cNvSpPr txBox="1"/>
            <p:nvPr/>
          </p:nvSpPr>
          <p:spPr>
            <a:xfrm rot="21540000">
              <a:off x="8629208" y="1725259"/>
              <a:ext cx="1821104" cy="17879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21271498"/>
                </a:avLst>
              </a:prstTxWarp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Edge Intelligence 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4" name="AutoShape 2" descr="信号发射台UI图标免抠素材免费下载_觅元素51yuansu.com">
              <a:extLst>
                <a:ext uri="{FF2B5EF4-FFF2-40B4-BE49-F238E27FC236}">
                  <a16:creationId xmlns:a16="http://schemas.microsoft.com/office/drawing/2014/main" id="{A06979FD-759D-4AFA-B737-A8A181EDEC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46206" y="1423367"/>
              <a:ext cx="167944" cy="167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655" name="图形 654">
              <a:extLst>
                <a:ext uri="{FF2B5EF4-FFF2-40B4-BE49-F238E27FC236}">
                  <a16:creationId xmlns:a16="http://schemas.microsoft.com/office/drawing/2014/main" id="{516CB7F4-DC3F-40B9-8A80-D65393664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>
              <a:extLst>
                <a:ext uri="{96DAC541-7B7A-43D3-8B79-37D633B846F1}">
                  <asvg:svgBlip xmlns:asvg="http://schemas.microsoft.com/office/drawing/2016/SVG/main" xmlns="" r:embed="rId104"/>
                </a:ext>
              </a:extLst>
            </a:blip>
            <a:stretch>
              <a:fillRect/>
            </a:stretch>
          </p:blipFill>
          <p:spPr>
            <a:xfrm>
              <a:off x="10230147" y="1188208"/>
              <a:ext cx="402140" cy="244156"/>
            </a:xfrm>
            <a:prstGeom prst="rect">
              <a:avLst/>
            </a:prstGeom>
          </p:spPr>
        </p:pic>
        <p:cxnSp>
          <p:nvCxnSpPr>
            <p:cNvPr id="659" name="直接连接符 658">
              <a:extLst>
                <a:ext uri="{FF2B5EF4-FFF2-40B4-BE49-F238E27FC236}">
                  <a16:creationId xmlns:a16="http://schemas.microsoft.com/office/drawing/2014/main" id="{4220DEC5-430B-4F71-BEB5-697D0939C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3452" y="1180447"/>
              <a:ext cx="188435" cy="43642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接连接符 659">
              <a:extLst>
                <a:ext uri="{FF2B5EF4-FFF2-40B4-BE49-F238E27FC236}">
                  <a16:creationId xmlns:a16="http://schemas.microsoft.com/office/drawing/2014/main" id="{00D26062-42BF-4B92-9785-92226378CF6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75" y="1171191"/>
              <a:ext cx="286013" cy="454196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1" name="图片 660">
              <a:extLst>
                <a:ext uri="{FF2B5EF4-FFF2-40B4-BE49-F238E27FC236}">
                  <a16:creationId xmlns:a16="http://schemas.microsoft.com/office/drawing/2014/main" id="{EFAA34D6-6BAF-4B71-88F9-E9F4E5AD3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21152" y="1084765"/>
              <a:ext cx="207478" cy="119015"/>
            </a:xfrm>
            <a:prstGeom prst="rect">
              <a:avLst/>
            </a:prstGeom>
          </p:spPr>
        </p:pic>
        <p:pic>
          <p:nvPicPr>
            <p:cNvPr id="662" name="图形 661">
              <a:extLst>
                <a:ext uri="{FF2B5EF4-FFF2-40B4-BE49-F238E27FC236}">
                  <a16:creationId xmlns:a16="http://schemas.microsoft.com/office/drawing/2014/main" id="{0B113C93-5AF1-4FB1-AE26-B37176547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>
              <a:extLst>
                <a:ext uri="{96DAC541-7B7A-43D3-8B79-37D633B846F1}">
                  <asvg:svgBlip xmlns:asvg="http://schemas.microsoft.com/office/drawing/2016/SVG/main" xmlns="" r:embed="rId106"/>
                </a:ext>
              </a:extLst>
            </a:blip>
            <a:stretch>
              <a:fillRect/>
            </a:stretch>
          </p:blipFill>
          <p:spPr>
            <a:xfrm>
              <a:off x="9325608" y="50741"/>
              <a:ext cx="383329" cy="509546"/>
            </a:xfrm>
            <a:prstGeom prst="rect">
              <a:avLst/>
            </a:prstGeom>
          </p:spPr>
        </p:pic>
        <p:cxnSp>
          <p:nvCxnSpPr>
            <p:cNvPr id="786" name="直接连接符 785">
              <a:extLst>
                <a:ext uri="{FF2B5EF4-FFF2-40B4-BE49-F238E27FC236}">
                  <a16:creationId xmlns:a16="http://schemas.microsoft.com/office/drawing/2014/main" id="{84EAA629-81AA-481C-8FB3-6327DC1B3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8157" y="1044503"/>
              <a:ext cx="227801" cy="719867"/>
            </a:xfrm>
            <a:prstGeom prst="line">
              <a:avLst/>
            </a:prstGeom>
            <a:ln w="19050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8" name="图片 657">
              <a:extLst>
                <a:ext uri="{FF2B5EF4-FFF2-40B4-BE49-F238E27FC236}">
                  <a16:creationId xmlns:a16="http://schemas.microsoft.com/office/drawing/2014/main" id="{1AB94A29-5BED-4C1C-A332-CB9702887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07332" y="938691"/>
              <a:ext cx="207478" cy="119015"/>
            </a:xfrm>
            <a:prstGeom prst="rect">
              <a:avLst/>
            </a:prstGeom>
          </p:spPr>
        </p:pic>
        <p:grpSp>
          <p:nvGrpSpPr>
            <p:cNvPr id="657" name="组合 656">
              <a:extLst>
                <a:ext uri="{FF2B5EF4-FFF2-40B4-BE49-F238E27FC236}">
                  <a16:creationId xmlns:a16="http://schemas.microsoft.com/office/drawing/2014/main" id="{CCED8783-67A7-4BDD-8966-4E0D265E16EE}"/>
                </a:ext>
              </a:extLst>
            </p:cNvPr>
            <p:cNvGrpSpPr/>
            <p:nvPr/>
          </p:nvGrpSpPr>
          <p:grpSpPr>
            <a:xfrm>
              <a:off x="9973455" y="1537982"/>
              <a:ext cx="123621" cy="248729"/>
              <a:chOff x="9138672" y="1786917"/>
              <a:chExt cx="500166" cy="1006345"/>
            </a:xfrm>
          </p:grpSpPr>
          <p:sp>
            <p:nvSpPr>
              <p:cNvPr id="663" name="椭圆 662">
                <a:extLst>
                  <a:ext uri="{FF2B5EF4-FFF2-40B4-BE49-F238E27FC236}">
                    <a16:creationId xmlns:a16="http://schemas.microsoft.com/office/drawing/2014/main" id="{7DF83037-F36D-44F5-BB23-9FD370F568A0}"/>
                  </a:ext>
                </a:extLst>
              </p:cNvPr>
              <p:cNvSpPr/>
              <p:nvPr/>
            </p:nvSpPr>
            <p:spPr>
              <a:xfrm>
                <a:off x="9271310" y="2713891"/>
                <a:ext cx="263843" cy="79371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65000"/>
                    </a:schemeClr>
                  </a:gs>
                </a:gsLst>
                <a:lin ang="108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梯形 663">
                <a:extLst>
                  <a:ext uri="{FF2B5EF4-FFF2-40B4-BE49-F238E27FC236}">
                    <a16:creationId xmlns:a16="http://schemas.microsoft.com/office/drawing/2014/main" id="{E1F0A5E8-0505-4C2E-A02D-CB6A35AF7275}"/>
                  </a:ext>
                </a:extLst>
              </p:cNvPr>
              <p:cNvSpPr/>
              <p:nvPr/>
            </p:nvSpPr>
            <p:spPr>
              <a:xfrm>
                <a:off x="9271310" y="2273991"/>
                <a:ext cx="263843" cy="475559"/>
              </a:xfrm>
              <a:prstGeom prst="trapezoid">
                <a:avLst>
                  <a:gd name="adj" fmla="val 23741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5" name="椭圆 664">
                <a:extLst>
                  <a:ext uri="{FF2B5EF4-FFF2-40B4-BE49-F238E27FC236}">
                    <a16:creationId xmlns:a16="http://schemas.microsoft.com/office/drawing/2014/main" id="{D29C5137-873A-454E-AEB5-E073109EEB88}"/>
                  </a:ext>
                </a:extLst>
              </p:cNvPr>
              <p:cNvSpPr/>
              <p:nvPr/>
            </p:nvSpPr>
            <p:spPr>
              <a:xfrm>
                <a:off x="9331006" y="2234304"/>
                <a:ext cx="144000" cy="828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66" name="直接连接符 665">
                <a:extLst>
                  <a:ext uri="{FF2B5EF4-FFF2-40B4-BE49-F238E27FC236}">
                    <a16:creationId xmlns:a16="http://schemas.microsoft.com/office/drawing/2014/main" id="{D7677C4E-93D1-4E80-9C0D-79D72A850B8E}"/>
                  </a:ext>
                </a:extLst>
              </p:cNvPr>
              <p:cNvCxnSpPr>
                <a:cxnSpLocks/>
                <a:stCxn id="664" idx="0"/>
                <a:endCxn id="667" idx="4"/>
              </p:cNvCxnSpPr>
              <p:nvPr/>
            </p:nvCxnSpPr>
            <p:spPr>
              <a:xfrm flipH="1" flipV="1">
                <a:off x="9401810" y="2008915"/>
                <a:ext cx="1422" cy="26507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7" name="椭圆 666">
                <a:extLst>
                  <a:ext uri="{FF2B5EF4-FFF2-40B4-BE49-F238E27FC236}">
                    <a16:creationId xmlns:a16="http://schemas.microsoft.com/office/drawing/2014/main" id="{9B431B3C-15F8-4382-A187-3597F31D89D8}"/>
                  </a:ext>
                </a:extLst>
              </p:cNvPr>
              <p:cNvSpPr/>
              <p:nvPr/>
            </p:nvSpPr>
            <p:spPr>
              <a:xfrm>
                <a:off x="9362210" y="1929715"/>
                <a:ext cx="79200" cy="792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8" name="弧形 667">
                <a:extLst>
                  <a:ext uri="{FF2B5EF4-FFF2-40B4-BE49-F238E27FC236}">
                    <a16:creationId xmlns:a16="http://schemas.microsoft.com/office/drawing/2014/main" id="{E63FB9C4-F57A-4EF3-8030-066D0BC43B40}"/>
                  </a:ext>
                </a:extLst>
              </p:cNvPr>
              <p:cNvSpPr/>
              <p:nvPr/>
            </p:nvSpPr>
            <p:spPr>
              <a:xfrm rot="2580000">
                <a:off x="9273752" y="1841257"/>
                <a:ext cx="256117" cy="256117"/>
              </a:xfrm>
              <a:prstGeom prst="arc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弧形 668">
                <a:extLst>
                  <a:ext uri="{FF2B5EF4-FFF2-40B4-BE49-F238E27FC236}">
                    <a16:creationId xmlns:a16="http://schemas.microsoft.com/office/drawing/2014/main" id="{CD0F1E20-8999-4D35-8A89-CB4502255AB6}"/>
                  </a:ext>
                </a:extLst>
              </p:cNvPr>
              <p:cNvSpPr/>
              <p:nvPr/>
            </p:nvSpPr>
            <p:spPr>
              <a:xfrm rot="2580000">
                <a:off x="9274042" y="1786917"/>
                <a:ext cx="364796" cy="364796"/>
              </a:xfrm>
              <a:prstGeom prst="arc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0" name="弧形 669">
                <a:extLst>
                  <a:ext uri="{FF2B5EF4-FFF2-40B4-BE49-F238E27FC236}">
                    <a16:creationId xmlns:a16="http://schemas.microsoft.com/office/drawing/2014/main" id="{5C9E90D3-47AD-407C-AB8E-24C07BCCDAC2}"/>
                  </a:ext>
                </a:extLst>
              </p:cNvPr>
              <p:cNvSpPr/>
              <p:nvPr/>
            </p:nvSpPr>
            <p:spPr>
              <a:xfrm rot="13440000">
                <a:off x="9255566" y="1841257"/>
                <a:ext cx="256117" cy="256117"/>
              </a:xfrm>
              <a:prstGeom prst="arc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弧形 670">
                <a:extLst>
                  <a:ext uri="{FF2B5EF4-FFF2-40B4-BE49-F238E27FC236}">
                    <a16:creationId xmlns:a16="http://schemas.microsoft.com/office/drawing/2014/main" id="{E3E2E9D6-2064-44E9-BB78-8B66E5C6AD24}"/>
                  </a:ext>
                </a:extLst>
              </p:cNvPr>
              <p:cNvSpPr/>
              <p:nvPr/>
            </p:nvSpPr>
            <p:spPr>
              <a:xfrm rot="13440000">
                <a:off x="9138672" y="1786917"/>
                <a:ext cx="364796" cy="364796"/>
              </a:xfrm>
              <a:prstGeom prst="arc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87" name="直接连接符 786">
              <a:extLst>
                <a:ext uri="{FF2B5EF4-FFF2-40B4-BE49-F238E27FC236}">
                  <a16:creationId xmlns:a16="http://schemas.microsoft.com/office/drawing/2014/main" id="{516E4953-04DE-4095-B220-A5D76F7BD0B3}"/>
                </a:ext>
              </a:extLst>
            </p:cNvPr>
            <p:cNvCxnSpPr>
              <a:cxnSpLocks/>
              <a:stCxn id="639" idx="2"/>
            </p:cNvCxnSpPr>
            <p:nvPr/>
          </p:nvCxnSpPr>
          <p:spPr>
            <a:xfrm>
              <a:off x="8660874" y="1057706"/>
              <a:ext cx="203742" cy="710786"/>
            </a:xfrm>
            <a:prstGeom prst="line">
              <a:avLst/>
            </a:prstGeom>
            <a:ln w="19050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6" name="组合 655">
              <a:extLst>
                <a:ext uri="{FF2B5EF4-FFF2-40B4-BE49-F238E27FC236}">
                  <a16:creationId xmlns:a16="http://schemas.microsoft.com/office/drawing/2014/main" id="{78F7FC14-8701-4C05-B640-A9B7D57A06AC}"/>
                </a:ext>
              </a:extLst>
            </p:cNvPr>
            <p:cNvGrpSpPr/>
            <p:nvPr/>
          </p:nvGrpSpPr>
          <p:grpSpPr>
            <a:xfrm>
              <a:off x="8839825" y="1536248"/>
              <a:ext cx="123621" cy="248729"/>
              <a:chOff x="9138672" y="1786917"/>
              <a:chExt cx="500166" cy="1006345"/>
            </a:xfrm>
          </p:grpSpPr>
          <p:sp>
            <p:nvSpPr>
              <p:cNvPr id="672" name="椭圆 671">
                <a:extLst>
                  <a:ext uri="{FF2B5EF4-FFF2-40B4-BE49-F238E27FC236}">
                    <a16:creationId xmlns:a16="http://schemas.microsoft.com/office/drawing/2014/main" id="{CDF210A7-A7E7-4A34-B1D0-FC6577C72866}"/>
                  </a:ext>
                </a:extLst>
              </p:cNvPr>
              <p:cNvSpPr/>
              <p:nvPr/>
            </p:nvSpPr>
            <p:spPr>
              <a:xfrm>
                <a:off x="9271310" y="2713891"/>
                <a:ext cx="263843" cy="79371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65000"/>
                    </a:schemeClr>
                  </a:gs>
                </a:gsLst>
                <a:lin ang="108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梯形 672">
                <a:extLst>
                  <a:ext uri="{FF2B5EF4-FFF2-40B4-BE49-F238E27FC236}">
                    <a16:creationId xmlns:a16="http://schemas.microsoft.com/office/drawing/2014/main" id="{F7639F6B-7DCF-4026-88B9-354B30001BAD}"/>
                  </a:ext>
                </a:extLst>
              </p:cNvPr>
              <p:cNvSpPr/>
              <p:nvPr/>
            </p:nvSpPr>
            <p:spPr>
              <a:xfrm>
                <a:off x="9271310" y="2273991"/>
                <a:ext cx="263843" cy="475559"/>
              </a:xfrm>
              <a:prstGeom prst="trapezoid">
                <a:avLst>
                  <a:gd name="adj" fmla="val 23741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4" name="椭圆 673">
                <a:extLst>
                  <a:ext uri="{FF2B5EF4-FFF2-40B4-BE49-F238E27FC236}">
                    <a16:creationId xmlns:a16="http://schemas.microsoft.com/office/drawing/2014/main" id="{DAE1E3D0-F483-4041-83D4-8720760D2177}"/>
                  </a:ext>
                </a:extLst>
              </p:cNvPr>
              <p:cNvSpPr/>
              <p:nvPr/>
            </p:nvSpPr>
            <p:spPr>
              <a:xfrm>
                <a:off x="9331006" y="2234304"/>
                <a:ext cx="144000" cy="828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5" name="直接连接符 674">
                <a:extLst>
                  <a:ext uri="{FF2B5EF4-FFF2-40B4-BE49-F238E27FC236}">
                    <a16:creationId xmlns:a16="http://schemas.microsoft.com/office/drawing/2014/main" id="{1319F344-07C2-486B-8D6D-571BC1B40840}"/>
                  </a:ext>
                </a:extLst>
              </p:cNvPr>
              <p:cNvCxnSpPr>
                <a:cxnSpLocks/>
                <a:stCxn id="673" idx="0"/>
                <a:endCxn id="676" idx="4"/>
              </p:cNvCxnSpPr>
              <p:nvPr/>
            </p:nvCxnSpPr>
            <p:spPr>
              <a:xfrm flipH="1" flipV="1">
                <a:off x="9401810" y="2008915"/>
                <a:ext cx="1422" cy="265076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6" name="椭圆 675">
                <a:extLst>
                  <a:ext uri="{FF2B5EF4-FFF2-40B4-BE49-F238E27FC236}">
                    <a16:creationId xmlns:a16="http://schemas.microsoft.com/office/drawing/2014/main" id="{B75CC5E8-1DA0-449E-8388-7C0891F1A37D}"/>
                  </a:ext>
                </a:extLst>
              </p:cNvPr>
              <p:cNvSpPr/>
              <p:nvPr/>
            </p:nvSpPr>
            <p:spPr>
              <a:xfrm>
                <a:off x="9362210" y="1929715"/>
                <a:ext cx="79200" cy="792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7" name="弧形 676">
                <a:extLst>
                  <a:ext uri="{FF2B5EF4-FFF2-40B4-BE49-F238E27FC236}">
                    <a16:creationId xmlns:a16="http://schemas.microsoft.com/office/drawing/2014/main" id="{F3A8F9FE-7B94-4A34-BC12-EADF459B4605}"/>
                  </a:ext>
                </a:extLst>
              </p:cNvPr>
              <p:cNvSpPr/>
              <p:nvPr/>
            </p:nvSpPr>
            <p:spPr>
              <a:xfrm rot="2580000">
                <a:off x="9273752" y="1841257"/>
                <a:ext cx="256117" cy="256117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弧形 677">
                <a:extLst>
                  <a:ext uri="{FF2B5EF4-FFF2-40B4-BE49-F238E27FC236}">
                    <a16:creationId xmlns:a16="http://schemas.microsoft.com/office/drawing/2014/main" id="{59224562-3BE2-4821-B04A-CDA47397D127}"/>
                  </a:ext>
                </a:extLst>
              </p:cNvPr>
              <p:cNvSpPr/>
              <p:nvPr/>
            </p:nvSpPr>
            <p:spPr>
              <a:xfrm rot="2580000">
                <a:off x="9274042" y="1786917"/>
                <a:ext cx="364796" cy="364796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弧形 678">
                <a:extLst>
                  <a:ext uri="{FF2B5EF4-FFF2-40B4-BE49-F238E27FC236}">
                    <a16:creationId xmlns:a16="http://schemas.microsoft.com/office/drawing/2014/main" id="{926839E4-3CA0-4914-9726-C86EE82F6221}"/>
                  </a:ext>
                </a:extLst>
              </p:cNvPr>
              <p:cNvSpPr/>
              <p:nvPr/>
            </p:nvSpPr>
            <p:spPr>
              <a:xfrm rot="13440000">
                <a:off x="9255566" y="1841257"/>
                <a:ext cx="256117" cy="256117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0" name="弧形 679">
                <a:extLst>
                  <a:ext uri="{FF2B5EF4-FFF2-40B4-BE49-F238E27FC236}">
                    <a16:creationId xmlns:a16="http://schemas.microsoft.com/office/drawing/2014/main" id="{72389273-CDD6-49E9-AB9A-F1BFE0E33167}"/>
                  </a:ext>
                </a:extLst>
              </p:cNvPr>
              <p:cNvSpPr/>
              <p:nvPr/>
            </p:nvSpPr>
            <p:spPr>
              <a:xfrm rot="13440000">
                <a:off x="9138672" y="1786917"/>
                <a:ext cx="364796" cy="364796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39" name="图片 638">
              <a:extLst>
                <a:ext uri="{FF2B5EF4-FFF2-40B4-BE49-F238E27FC236}">
                  <a16:creationId xmlns:a16="http://schemas.microsoft.com/office/drawing/2014/main" id="{0E32FAE7-C849-4DC5-84F3-3FB07DAE4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57135" y="938691"/>
              <a:ext cx="207478" cy="119015"/>
            </a:xfrm>
            <a:prstGeom prst="rect">
              <a:avLst/>
            </a:prstGeom>
          </p:spPr>
        </p:pic>
      </p:grpSp>
      <p:pic>
        <p:nvPicPr>
          <p:cNvPr id="895" name="图形 894">
            <a:extLst>
              <a:ext uri="{FF2B5EF4-FFF2-40B4-BE49-F238E27FC236}">
                <a16:creationId xmlns:a16="http://schemas.microsoft.com/office/drawing/2014/main" id="{20C518CB-188E-4437-9543-7BD18B49A2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16200000">
            <a:off x="5134621" y="2355936"/>
            <a:ext cx="627429" cy="720000"/>
          </a:xfrm>
          <a:prstGeom prst="rect">
            <a:avLst/>
          </a:prstGeom>
        </p:spPr>
      </p:pic>
      <p:pic>
        <p:nvPicPr>
          <p:cNvPr id="896" name="图形 895">
            <a:extLst>
              <a:ext uri="{FF2B5EF4-FFF2-40B4-BE49-F238E27FC236}">
                <a16:creationId xmlns:a16="http://schemas.microsoft.com/office/drawing/2014/main" id="{1DAB2C79-EAAE-4209-B054-EA2266B23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497587" y="2402463"/>
            <a:ext cx="627429" cy="720000"/>
          </a:xfrm>
          <a:prstGeom prst="rect">
            <a:avLst/>
          </a:prstGeom>
        </p:spPr>
      </p:pic>
      <p:pic>
        <p:nvPicPr>
          <p:cNvPr id="899" name="图形 898">
            <a:extLst>
              <a:ext uri="{FF2B5EF4-FFF2-40B4-BE49-F238E27FC236}">
                <a16:creationId xmlns:a16="http://schemas.microsoft.com/office/drawing/2014/main" id="{932CC961-424B-47DE-B0C1-3743C398A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10800000">
            <a:off x="5024267" y="3561599"/>
            <a:ext cx="627429" cy="720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E355026-F3A1-4DFE-9E25-362DD3174899}"/>
              </a:ext>
            </a:extLst>
          </p:cNvPr>
          <p:cNvGrpSpPr/>
          <p:nvPr/>
        </p:nvGrpSpPr>
        <p:grpSpPr>
          <a:xfrm>
            <a:off x="422528" y="234000"/>
            <a:ext cx="5489218" cy="2629335"/>
            <a:chOff x="558000" y="293564"/>
            <a:chExt cx="5489218" cy="2629335"/>
          </a:xfrm>
        </p:grpSpPr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E4E32193-3529-47BF-A7F5-1EA728CAF659}"/>
                </a:ext>
              </a:extLst>
            </p:cNvPr>
            <p:cNvGrpSpPr/>
            <p:nvPr/>
          </p:nvGrpSpPr>
          <p:grpSpPr>
            <a:xfrm>
              <a:off x="558000" y="293564"/>
              <a:ext cx="5489218" cy="2629335"/>
              <a:chOff x="637228" y="527784"/>
              <a:chExt cx="5489218" cy="2629335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18D5C76-5F43-4BA1-8AF9-174C7FD563C2}"/>
                  </a:ext>
                </a:extLst>
              </p:cNvPr>
              <p:cNvSpPr txBox="1"/>
              <p:nvPr/>
            </p:nvSpPr>
            <p:spPr>
              <a:xfrm>
                <a:off x="847401" y="620117"/>
                <a:ext cx="5230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93F0B21-04EE-41C6-A2F1-3787DE8176BF}"/>
                  </a:ext>
                </a:extLst>
              </p:cNvPr>
              <p:cNvSpPr txBox="1"/>
              <p:nvPr/>
            </p:nvSpPr>
            <p:spPr>
              <a:xfrm>
                <a:off x="1555606" y="527784"/>
                <a:ext cx="9767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AI-Native</a:t>
                </a:r>
              </a:p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Transmitters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9CF2CB-B107-4F2E-9CC5-110D17FC9559}"/>
                  </a:ext>
                </a:extLst>
              </p:cNvPr>
              <p:cNvSpPr txBox="1"/>
              <p:nvPr/>
            </p:nvSpPr>
            <p:spPr>
              <a:xfrm>
                <a:off x="2320732" y="620117"/>
                <a:ext cx="9618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Hardware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6BA2408-42FD-4F09-9A61-3604DA141092}"/>
                  </a:ext>
                </a:extLst>
              </p:cNvPr>
              <p:cNvSpPr txBox="1"/>
              <p:nvPr/>
            </p:nvSpPr>
            <p:spPr>
              <a:xfrm>
                <a:off x="2900990" y="791184"/>
                <a:ext cx="10478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Wireless</a:t>
                </a:r>
              </a:p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Environment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6495EA71-CA31-4DD1-85E9-1F057EF4BD2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91514" y="2348167"/>
                <a:ext cx="18850" cy="156060"/>
                <a:chOff x="526607" y="2973175"/>
                <a:chExt cx="51087" cy="422960"/>
              </a:xfrm>
            </p:grpSpPr>
            <p:sp>
              <p:nvSpPr>
                <p:cNvPr id="182" name="椭圆 181">
                  <a:extLst>
                    <a:ext uri="{FF2B5EF4-FFF2-40B4-BE49-F238E27FC236}">
                      <a16:creationId xmlns:a16="http://schemas.microsoft.com/office/drawing/2014/main" id="{CA5030C3-572C-432B-B3CD-6F775FF3F743}"/>
                    </a:ext>
                  </a:extLst>
                </p:cNvPr>
                <p:cNvSpPr/>
                <p:nvPr/>
              </p:nvSpPr>
              <p:spPr>
                <a:xfrm rot="5400000">
                  <a:off x="526607" y="2973175"/>
                  <a:ext cx="51088" cy="510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83" name="椭圆 182">
                  <a:extLst>
                    <a:ext uri="{FF2B5EF4-FFF2-40B4-BE49-F238E27FC236}">
                      <a16:creationId xmlns:a16="http://schemas.microsoft.com/office/drawing/2014/main" id="{94C82C6C-38BF-4665-9256-904C5803C3A8}"/>
                    </a:ext>
                  </a:extLst>
                </p:cNvPr>
                <p:cNvSpPr/>
                <p:nvPr/>
              </p:nvSpPr>
              <p:spPr>
                <a:xfrm rot="5400000">
                  <a:off x="526607" y="3159111"/>
                  <a:ext cx="51088" cy="510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84" name="椭圆 183">
                  <a:extLst>
                    <a:ext uri="{FF2B5EF4-FFF2-40B4-BE49-F238E27FC236}">
                      <a16:creationId xmlns:a16="http://schemas.microsoft.com/office/drawing/2014/main" id="{E4B1A01D-2E66-4C4C-882A-FF2F758AFC70}"/>
                    </a:ext>
                  </a:extLst>
                </p:cNvPr>
                <p:cNvSpPr/>
                <p:nvPr/>
              </p:nvSpPr>
              <p:spPr>
                <a:xfrm rot="5400000">
                  <a:off x="526607" y="3345047"/>
                  <a:ext cx="51088" cy="510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ACC4112-F2AA-4B45-BD41-AA347D08BE8D}"/>
                  </a:ext>
                </a:extLst>
              </p:cNvPr>
              <p:cNvSpPr txBox="1"/>
              <p:nvPr/>
            </p:nvSpPr>
            <p:spPr>
              <a:xfrm>
                <a:off x="3278923" y="1309768"/>
                <a:ext cx="8060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Hardware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FA6E3FB-CEEE-4C76-AB09-A091259632AA}"/>
                  </a:ext>
                </a:extLst>
              </p:cNvPr>
              <p:cNvSpPr txBox="1"/>
              <p:nvPr/>
            </p:nvSpPr>
            <p:spPr>
              <a:xfrm>
                <a:off x="5086948" y="1026417"/>
                <a:ext cx="5299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Tasks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BEBEFAE-2444-436F-AAF9-E7F7A8413D0E}"/>
                  </a:ext>
                </a:extLst>
              </p:cNvPr>
              <p:cNvSpPr txBox="1"/>
              <p:nvPr/>
            </p:nvSpPr>
            <p:spPr>
              <a:xfrm>
                <a:off x="3836055" y="1173287"/>
                <a:ext cx="9620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AI-Native</a:t>
                </a:r>
              </a:p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Receiver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B4995B42-92AC-4151-81CE-FAD1B8D62E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24705" y="1935300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C85CBF66-500A-4D31-A4AD-9CE465F64A34}"/>
                  </a:ext>
                </a:extLst>
              </p:cNvPr>
              <p:cNvSpPr/>
              <p:nvPr/>
            </p:nvSpPr>
            <p:spPr>
              <a:xfrm rot="18878863">
                <a:off x="3182090" y="1181540"/>
                <a:ext cx="113299" cy="581680"/>
              </a:xfrm>
              <a:custGeom>
                <a:avLst/>
                <a:gdLst>
                  <a:gd name="connsiteX0" fmla="*/ 639364 w 2486459"/>
                  <a:gd name="connsiteY0" fmla="*/ 2350503 h 3286894"/>
                  <a:gd name="connsiteX1" fmla="*/ 1274364 w 2486459"/>
                  <a:gd name="connsiteY1" fmla="*/ 3286070 h 3286894"/>
                  <a:gd name="connsiteX2" fmla="*/ 2108331 w 2486459"/>
                  <a:gd name="connsiteY2" fmla="*/ 2515603 h 3286894"/>
                  <a:gd name="connsiteX3" fmla="*/ 1718864 w 2486459"/>
                  <a:gd name="connsiteY3" fmla="*/ 2515603 h 3286894"/>
                  <a:gd name="connsiteX4" fmla="*/ 2434297 w 2486459"/>
                  <a:gd name="connsiteY4" fmla="*/ 238070 h 3286894"/>
                  <a:gd name="connsiteX5" fmla="*/ 33997 w 2486459"/>
                  <a:gd name="connsiteY5" fmla="*/ 305803 h 3286894"/>
                  <a:gd name="connsiteX6" fmla="*/ 994964 w 2486459"/>
                  <a:gd name="connsiteY6" fmla="*/ 2329336 h 3286894"/>
                  <a:gd name="connsiteX7" fmla="*/ 639364 w 2486459"/>
                  <a:gd name="connsiteY7" fmla="*/ 2350503 h 3286894"/>
                  <a:gd name="connsiteX0" fmla="*/ 639364 w 2486459"/>
                  <a:gd name="connsiteY0" fmla="*/ 2350503 h 3117244"/>
                  <a:gd name="connsiteX1" fmla="*/ 1366439 w 2486459"/>
                  <a:gd name="connsiteY1" fmla="*/ 3116207 h 3117244"/>
                  <a:gd name="connsiteX2" fmla="*/ 2108331 w 2486459"/>
                  <a:gd name="connsiteY2" fmla="*/ 2515603 h 3117244"/>
                  <a:gd name="connsiteX3" fmla="*/ 1718864 w 2486459"/>
                  <a:gd name="connsiteY3" fmla="*/ 2515603 h 3117244"/>
                  <a:gd name="connsiteX4" fmla="*/ 2434297 w 2486459"/>
                  <a:gd name="connsiteY4" fmla="*/ 238070 h 3117244"/>
                  <a:gd name="connsiteX5" fmla="*/ 33997 w 2486459"/>
                  <a:gd name="connsiteY5" fmla="*/ 305803 h 3117244"/>
                  <a:gd name="connsiteX6" fmla="*/ 994964 w 2486459"/>
                  <a:gd name="connsiteY6" fmla="*/ 2329336 h 3117244"/>
                  <a:gd name="connsiteX7" fmla="*/ 639364 w 2486459"/>
                  <a:gd name="connsiteY7" fmla="*/ 2350503 h 3117244"/>
                  <a:gd name="connsiteX0" fmla="*/ 639364 w 2486459"/>
                  <a:gd name="connsiteY0" fmla="*/ 2350503 h 3290066"/>
                  <a:gd name="connsiteX1" fmla="*/ 1296589 w 2486459"/>
                  <a:gd name="connsiteY1" fmla="*/ 3289245 h 3290066"/>
                  <a:gd name="connsiteX2" fmla="*/ 2108331 w 2486459"/>
                  <a:gd name="connsiteY2" fmla="*/ 2515603 h 3290066"/>
                  <a:gd name="connsiteX3" fmla="*/ 1718864 w 2486459"/>
                  <a:gd name="connsiteY3" fmla="*/ 2515603 h 3290066"/>
                  <a:gd name="connsiteX4" fmla="*/ 2434297 w 2486459"/>
                  <a:gd name="connsiteY4" fmla="*/ 238070 h 3290066"/>
                  <a:gd name="connsiteX5" fmla="*/ 33997 w 2486459"/>
                  <a:gd name="connsiteY5" fmla="*/ 305803 h 3290066"/>
                  <a:gd name="connsiteX6" fmla="*/ 994964 w 2486459"/>
                  <a:gd name="connsiteY6" fmla="*/ 2329336 h 3290066"/>
                  <a:gd name="connsiteX7" fmla="*/ 639364 w 2486459"/>
                  <a:gd name="connsiteY7" fmla="*/ 2350503 h 3290066"/>
                  <a:gd name="connsiteX0" fmla="*/ 639364 w 2486459"/>
                  <a:gd name="connsiteY0" fmla="*/ 2350503 h 3289245"/>
                  <a:gd name="connsiteX1" fmla="*/ 1296589 w 2486459"/>
                  <a:gd name="connsiteY1" fmla="*/ 3289245 h 3289245"/>
                  <a:gd name="connsiteX2" fmla="*/ 2108331 w 2486459"/>
                  <a:gd name="connsiteY2" fmla="*/ 2515603 h 3289245"/>
                  <a:gd name="connsiteX3" fmla="*/ 1718864 w 2486459"/>
                  <a:gd name="connsiteY3" fmla="*/ 2515603 h 3289245"/>
                  <a:gd name="connsiteX4" fmla="*/ 2434297 w 2486459"/>
                  <a:gd name="connsiteY4" fmla="*/ 238070 h 3289245"/>
                  <a:gd name="connsiteX5" fmla="*/ 33997 w 2486459"/>
                  <a:gd name="connsiteY5" fmla="*/ 305803 h 3289245"/>
                  <a:gd name="connsiteX6" fmla="*/ 994964 w 2486459"/>
                  <a:gd name="connsiteY6" fmla="*/ 2329336 h 3289245"/>
                  <a:gd name="connsiteX7" fmla="*/ 639364 w 2486459"/>
                  <a:gd name="connsiteY7" fmla="*/ 2350503 h 3289245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74958"/>
                  <a:gd name="connsiteX1" fmla="*/ 1278781 w 2486114"/>
                  <a:gd name="connsiteY1" fmla="*/ 3274958 h 3274958"/>
                  <a:gd name="connsiteX2" fmla="*/ 2107986 w 2486114"/>
                  <a:gd name="connsiteY2" fmla="*/ 2515603 h 3274958"/>
                  <a:gd name="connsiteX3" fmla="*/ 1718519 w 2486114"/>
                  <a:gd name="connsiteY3" fmla="*/ 2515603 h 3274958"/>
                  <a:gd name="connsiteX4" fmla="*/ 2433952 w 2486114"/>
                  <a:gd name="connsiteY4" fmla="*/ 238070 h 3274958"/>
                  <a:gd name="connsiteX5" fmla="*/ 33652 w 2486114"/>
                  <a:gd name="connsiteY5" fmla="*/ 305803 h 3274958"/>
                  <a:gd name="connsiteX6" fmla="*/ 994619 w 2486114"/>
                  <a:gd name="connsiteY6" fmla="*/ 2329336 h 3274958"/>
                  <a:gd name="connsiteX7" fmla="*/ 527894 w 2486114"/>
                  <a:gd name="connsiteY7" fmla="*/ 2529890 h 3274958"/>
                  <a:gd name="connsiteX0" fmla="*/ 527894 w 2486114"/>
                  <a:gd name="connsiteY0" fmla="*/ 2529890 h 3392433"/>
                  <a:gd name="connsiteX1" fmla="*/ 1297831 w 2486114"/>
                  <a:gd name="connsiteY1" fmla="*/ 3392433 h 3392433"/>
                  <a:gd name="connsiteX2" fmla="*/ 2107986 w 2486114"/>
                  <a:gd name="connsiteY2" fmla="*/ 2515603 h 3392433"/>
                  <a:gd name="connsiteX3" fmla="*/ 1718519 w 2486114"/>
                  <a:gd name="connsiteY3" fmla="*/ 2515603 h 3392433"/>
                  <a:gd name="connsiteX4" fmla="*/ 2433952 w 2486114"/>
                  <a:gd name="connsiteY4" fmla="*/ 238070 h 3392433"/>
                  <a:gd name="connsiteX5" fmla="*/ 33652 w 2486114"/>
                  <a:gd name="connsiteY5" fmla="*/ 305803 h 3392433"/>
                  <a:gd name="connsiteX6" fmla="*/ 994619 w 2486114"/>
                  <a:gd name="connsiteY6" fmla="*/ 2329336 h 3392433"/>
                  <a:gd name="connsiteX7" fmla="*/ 527894 w 2486114"/>
                  <a:gd name="connsiteY7" fmla="*/ 2529890 h 3392433"/>
                  <a:gd name="connsiteX0" fmla="*/ 527894 w 2486114"/>
                  <a:gd name="connsiteY0" fmla="*/ 2529890 h 3260670"/>
                  <a:gd name="connsiteX1" fmla="*/ 1329581 w 2486114"/>
                  <a:gd name="connsiteY1" fmla="*/ 3260670 h 3260670"/>
                  <a:gd name="connsiteX2" fmla="*/ 2107986 w 2486114"/>
                  <a:gd name="connsiteY2" fmla="*/ 2515603 h 3260670"/>
                  <a:gd name="connsiteX3" fmla="*/ 1718519 w 2486114"/>
                  <a:gd name="connsiteY3" fmla="*/ 2515603 h 3260670"/>
                  <a:gd name="connsiteX4" fmla="*/ 2433952 w 2486114"/>
                  <a:gd name="connsiteY4" fmla="*/ 238070 h 3260670"/>
                  <a:gd name="connsiteX5" fmla="*/ 33652 w 2486114"/>
                  <a:gd name="connsiteY5" fmla="*/ 305803 h 3260670"/>
                  <a:gd name="connsiteX6" fmla="*/ 994619 w 2486114"/>
                  <a:gd name="connsiteY6" fmla="*/ 2329336 h 3260670"/>
                  <a:gd name="connsiteX7" fmla="*/ 527894 w 2486114"/>
                  <a:gd name="connsiteY7" fmla="*/ 2529890 h 3260670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9275 w 2487495"/>
                  <a:gd name="connsiteY0" fmla="*/ 2529890 h 3297182"/>
                  <a:gd name="connsiteX1" fmla="*/ 1292862 w 2487495"/>
                  <a:gd name="connsiteY1" fmla="*/ 3297182 h 3297182"/>
                  <a:gd name="connsiteX2" fmla="*/ 2109367 w 2487495"/>
                  <a:gd name="connsiteY2" fmla="*/ 2515603 h 3297182"/>
                  <a:gd name="connsiteX3" fmla="*/ 1719900 w 2487495"/>
                  <a:gd name="connsiteY3" fmla="*/ 2515603 h 3297182"/>
                  <a:gd name="connsiteX4" fmla="*/ 2435333 w 2487495"/>
                  <a:gd name="connsiteY4" fmla="*/ 238070 h 3297182"/>
                  <a:gd name="connsiteX5" fmla="*/ 35033 w 2487495"/>
                  <a:gd name="connsiteY5" fmla="*/ 305803 h 3297182"/>
                  <a:gd name="connsiteX6" fmla="*/ 945200 w 2487495"/>
                  <a:gd name="connsiteY6" fmla="*/ 2519836 h 3297182"/>
                  <a:gd name="connsiteX7" fmla="*/ 529275 w 2487495"/>
                  <a:gd name="connsiteY7" fmla="*/ 2529890 h 3297182"/>
                  <a:gd name="connsiteX0" fmla="*/ 530436 w 2488656"/>
                  <a:gd name="connsiteY0" fmla="*/ 2529890 h 3297182"/>
                  <a:gd name="connsiteX1" fmla="*/ 1294023 w 2488656"/>
                  <a:gd name="connsiteY1" fmla="*/ 3297182 h 3297182"/>
                  <a:gd name="connsiteX2" fmla="*/ 2110528 w 2488656"/>
                  <a:gd name="connsiteY2" fmla="*/ 2515603 h 3297182"/>
                  <a:gd name="connsiteX3" fmla="*/ 1721061 w 2488656"/>
                  <a:gd name="connsiteY3" fmla="*/ 2515603 h 3297182"/>
                  <a:gd name="connsiteX4" fmla="*/ 2436494 w 2488656"/>
                  <a:gd name="connsiteY4" fmla="*/ 238070 h 3297182"/>
                  <a:gd name="connsiteX5" fmla="*/ 36194 w 2488656"/>
                  <a:gd name="connsiteY5" fmla="*/ 305803 h 3297182"/>
                  <a:gd name="connsiteX6" fmla="*/ 906673 w 2488656"/>
                  <a:gd name="connsiteY6" fmla="*/ 2530948 h 3297182"/>
                  <a:gd name="connsiteX7" fmla="*/ 530436 w 2488656"/>
                  <a:gd name="connsiteY7" fmla="*/ 2529890 h 3297182"/>
                  <a:gd name="connsiteX0" fmla="*/ 529457 w 2487677"/>
                  <a:gd name="connsiteY0" fmla="*/ 2529890 h 3297182"/>
                  <a:gd name="connsiteX1" fmla="*/ 1293044 w 2487677"/>
                  <a:gd name="connsiteY1" fmla="*/ 3297182 h 3297182"/>
                  <a:gd name="connsiteX2" fmla="*/ 2109549 w 2487677"/>
                  <a:gd name="connsiteY2" fmla="*/ 2515603 h 3297182"/>
                  <a:gd name="connsiteX3" fmla="*/ 1720082 w 2487677"/>
                  <a:gd name="connsiteY3" fmla="*/ 2515603 h 3297182"/>
                  <a:gd name="connsiteX4" fmla="*/ 2435515 w 2487677"/>
                  <a:gd name="connsiteY4" fmla="*/ 238070 h 3297182"/>
                  <a:gd name="connsiteX5" fmla="*/ 35215 w 2487677"/>
                  <a:gd name="connsiteY5" fmla="*/ 305803 h 3297182"/>
                  <a:gd name="connsiteX6" fmla="*/ 939031 w 2487677"/>
                  <a:gd name="connsiteY6" fmla="*/ 2524598 h 3297182"/>
                  <a:gd name="connsiteX7" fmla="*/ 529457 w 2487677"/>
                  <a:gd name="connsiteY7" fmla="*/ 2529890 h 3297182"/>
                  <a:gd name="connsiteX0" fmla="*/ 529870 w 2488090"/>
                  <a:gd name="connsiteY0" fmla="*/ 2529890 h 3297182"/>
                  <a:gd name="connsiteX1" fmla="*/ 1293457 w 2488090"/>
                  <a:gd name="connsiteY1" fmla="*/ 3297182 h 3297182"/>
                  <a:gd name="connsiteX2" fmla="*/ 2109962 w 2488090"/>
                  <a:gd name="connsiteY2" fmla="*/ 2515603 h 3297182"/>
                  <a:gd name="connsiteX3" fmla="*/ 1720495 w 2488090"/>
                  <a:gd name="connsiteY3" fmla="*/ 2515603 h 3297182"/>
                  <a:gd name="connsiteX4" fmla="*/ 2435928 w 2488090"/>
                  <a:gd name="connsiteY4" fmla="*/ 238070 h 3297182"/>
                  <a:gd name="connsiteX5" fmla="*/ 35628 w 2488090"/>
                  <a:gd name="connsiteY5" fmla="*/ 305803 h 3297182"/>
                  <a:gd name="connsiteX6" fmla="*/ 925156 w 2488090"/>
                  <a:gd name="connsiteY6" fmla="*/ 2535711 h 3297182"/>
                  <a:gd name="connsiteX7" fmla="*/ 529870 w 2488090"/>
                  <a:gd name="connsiteY7" fmla="*/ 2529890 h 3297182"/>
                  <a:gd name="connsiteX0" fmla="*/ 527242 w 2485462"/>
                  <a:gd name="connsiteY0" fmla="*/ 2529890 h 3297182"/>
                  <a:gd name="connsiteX1" fmla="*/ 1290829 w 2485462"/>
                  <a:gd name="connsiteY1" fmla="*/ 3297182 h 3297182"/>
                  <a:gd name="connsiteX2" fmla="*/ 2107334 w 2485462"/>
                  <a:gd name="connsiteY2" fmla="*/ 2515603 h 3297182"/>
                  <a:gd name="connsiteX3" fmla="*/ 1717867 w 2485462"/>
                  <a:gd name="connsiteY3" fmla="*/ 2515603 h 3297182"/>
                  <a:gd name="connsiteX4" fmla="*/ 2433300 w 2485462"/>
                  <a:gd name="connsiteY4" fmla="*/ 238070 h 3297182"/>
                  <a:gd name="connsiteX5" fmla="*/ 33000 w 2485462"/>
                  <a:gd name="connsiteY5" fmla="*/ 305803 h 3297182"/>
                  <a:gd name="connsiteX6" fmla="*/ 1019366 w 2485462"/>
                  <a:gd name="connsiteY6" fmla="*/ 2529361 h 3297182"/>
                  <a:gd name="connsiteX7" fmla="*/ 527242 w 2485462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1785"/>
                  <a:gd name="connsiteY0" fmla="*/ 2530976 h 3298268"/>
                  <a:gd name="connsiteX1" fmla="*/ 1293410 w 2481785"/>
                  <a:gd name="connsiteY1" fmla="*/ 3298268 h 3298268"/>
                  <a:gd name="connsiteX2" fmla="*/ 2109915 w 2481785"/>
                  <a:gd name="connsiteY2" fmla="*/ 2516689 h 3298268"/>
                  <a:gd name="connsiteX3" fmla="*/ 1650598 w 2481785"/>
                  <a:gd name="connsiteY3" fmla="*/ 2532564 h 3298268"/>
                  <a:gd name="connsiteX4" fmla="*/ 2435881 w 2481785"/>
                  <a:gd name="connsiteY4" fmla="*/ 239156 h 3298268"/>
                  <a:gd name="connsiteX5" fmla="*/ 35581 w 2481785"/>
                  <a:gd name="connsiteY5" fmla="*/ 306889 h 3298268"/>
                  <a:gd name="connsiteX6" fmla="*/ 926697 w 2481785"/>
                  <a:gd name="connsiteY6" fmla="*/ 2524097 h 3298268"/>
                  <a:gd name="connsiteX7" fmla="*/ 529823 w 2481785"/>
                  <a:gd name="connsiteY7" fmla="*/ 2530976 h 3298268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540372"/>
                  <a:gd name="connsiteY0" fmla="*/ 2530217 h 3297509"/>
                  <a:gd name="connsiteX1" fmla="*/ 1293410 w 2540372"/>
                  <a:gd name="connsiteY1" fmla="*/ 3297509 h 3297509"/>
                  <a:gd name="connsiteX2" fmla="*/ 2109915 w 2540372"/>
                  <a:gd name="connsiteY2" fmla="*/ 2515930 h 3297509"/>
                  <a:gd name="connsiteX3" fmla="*/ 1672823 w 2540372"/>
                  <a:gd name="connsiteY3" fmla="*/ 2520693 h 3297509"/>
                  <a:gd name="connsiteX4" fmla="*/ 2435881 w 2540372"/>
                  <a:gd name="connsiteY4" fmla="*/ 238397 h 3297509"/>
                  <a:gd name="connsiteX5" fmla="*/ 35581 w 2540372"/>
                  <a:gd name="connsiteY5" fmla="*/ 306130 h 3297509"/>
                  <a:gd name="connsiteX6" fmla="*/ 926697 w 2540372"/>
                  <a:gd name="connsiteY6" fmla="*/ 2523338 h 3297509"/>
                  <a:gd name="connsiteX7" fmla="*/ 529823 w 2540372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70807 w 2476865"/>
                  <a:gd name="connsiteY0" fmla="*/ 2530217 h 3297509"/>
                  <a:gd name="connsiteX1" fmla="*/ 1334394 w 2476865"/>
                  <a:gd name="connsiteY1" fmla="*/ 3297509 h 3297509"/>
                  <a:gd name="connsiteX2" fmla="*/ 2150899 w 2476865"/>
                  <a:gd name="connsiteY2" fmla="*/ 2515930 h 3297509"/>
                  <a:gd name="connsiteX3" fmla="*/ 1713807 w 2476865"/>
                  <a:gd name="connsiteY3" fmla="*/ 2520693 h 3297509"/>
                  <a:gd name="connsiteX4" fmla="*/ 2476865 w 2476865"/>
                  <a:gd name="connsiteY4" fmla="*/ 238397 h 3297509"/>
                  <a:gd name="connsiteX5" fmla="*/ 76565 w 2476865"/>
                  <a:gd name="connsiteY5" fmla="*/ 306130 h 3297509"/>
                  <a:gd name="connsiteX6" fmla="*/ 967681 w 2476865"/>
                  <a:gd name="connsiteY6" fmla="*/ 2523338 h 3297509"/>
                  <a:gd name="connsiteX7" fmla="*/ 570807 w 2476865"/>
                  <a:gd name="connsiteY7" fmla="*/ 2530217 h 3297509"/>
                  <a:gd name="connsiteX0" fmla="*/ 533299 w 2439357"/>
                  <a:gd name="connsiteY0" fmla="*/ 2533581 h 3300873"/>
                  <a:gd name="connsiteX1" fmla="*/ 1296886 w 2439357"/>
                  <a:gd name="connsiteY1" fmla="*/ 3300873 h 3300873"/>
                  <a:gd name="connsiteX2" fmla="*/ 2113391 w 2439357"/>
                  <a:gd name="connsiteY2" fmla="*/ 2519294 h 3300873"/>
                  <a:gd name="connsiteX3" fmla="*/ 1676299 w 2439357"/>
                  <a:gd name="connsiteY3" fmla="*/ 2524057 h 3300873"/>
                  <a:gd name="connsiteX4" fmla="*/ 2439357 w 2439357"/>
                  <a:gd name="connsiteY4" fmla="*/ 241761 h 3300873"/>
                  <a:gd name="connsiteX5" fmla="*/ 81920 w 2439357"/>
                  <a:gd name="connsiteY5" fmla="*/ 301557 h 3300873"/>
                  <a:gd name="connsiteX6" fmla="*/ 930173 w 2439357"/>
                  <a:gd name="connsiteY6" fmla="*/ 2526702 h 3300873"/>
                  <a:gd name="connsiteX7" fmla="*/ 533299 w 243935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454717 h 3222009"/>
                  <a:gd name="connsiteX1" fmla="*/ 1214966 w 2357437"/>
                  <a:gd name="connsiteY1" fmla="*/ 3222009 h 3222009"/>
                  <a:gd name="connsiteX2" fmla="*/ 2031471 w 2357437"/>
                  <a:gd name="connsiteY2" fmla="*/ 2440430 h 3222009"/>
                  <a:gd name="connsiteX3" fmla="*/ 1594379 w 2357437"/>
                  <a:gd name="connsiteY3" fmla="*/ 2445193 h 3222009"/>
                  <a:gd name="connsiteX4" fmla="*/ 2357437 w 2357437"/>
                  <a:gd name="connsiteY4" fmla="*/ 162897 h 3222009"/>
                  <a:gd name="connsiteX5" fmla="*/ 0 w 2357437"/>
                  <a:gd name="connsiteY5" fmla="*/ 222693 h 3222009"/>
                  <a:gd name="connsiteX6" fmla="*/ 848253 w 2357437"/>
                  <a:gd name="connsiteY6" fmla="*/ 2447838 h 3222009"/>
                  <a:gd name="connsiteX7" fmla="*/ 451379 w 2357437"/>
                  <a:gd name="connsiteY7" fmla="*/ 2454717 h 3222009"/>
                  <a:gd name="connsiteX0" fmla="*/ 451379 w 2357437"/>
                  <a:gd name="connsiteY0" fmla="*/ 2378556 h 3145848"/>
                  <a:gd name="connsiteX1" fmla="*/ 1214966 w 2357437"/>
                  <a:gd name="connsiteY1" fmla="*/ 3145848 h 3145848"/>
                  <a:gd name="connsiteX2" fmla="*/ 2031471 w 2357437"/>
                  <a:gd name="connsiteY2" fmla="*/ 2364269 h 3145848"/>
                  <a:gd name="connsiteX3" fmla="*/ 1594379 w 2357437"/>
                  <a:gd name="connsiteY3" fmla="*/ 2369032 h 3145848"/>
                  <a:gd name="connsiteX4" fmla="*/ 2357437 w 2357437"/>
                  <a:gd name="connsiteY4" fmla="*/ 86736 h 3145848"/>
                  <a:gd name="connsiteX5" fmla="*/ 0 w 2357437"/>
                  <a:gd name="connsiteY5" fmla="*/ 146532 h 3145848"/>
                  <a:gd name="connsiteX6" fmla="*/ 848253 w 2357437"/>
                  <a:gd name="connsiteY6" fmla="*/ 2371677 h 3145848"/>
                  <a:gd name="connsiteX7" fmla="*/ 451379 w 2357437"/>
                  <a:gd name="connsiteY7" fmla="*/ 2378556 h 3145848"/>
                  <a:gd name="connsiteX0" fmla="*/ 451379 w 2357437"/>
                  <a:gd name="connsiteY0" fmla="*/ 2392655 h 3159947"/>
                  <a:gd name="connsiteX1" fmla="*/ 1214966 w 2357437"/>
                  <a:gd name="connsiteY1" fmla="*/ 3159947 h 3159947"/>
                  <a:gd name="connsiteX2" fmla="*/ 2031471 w 2357437"/>
                  <a:gd name="connsiteY2" fmla="*/ 2378368 h 3159947"/>
                  <a:gd name="connsiteX3" fmla="*/ 1594379 w 2357437"/>
                  <a:gd name="connsiteY3" fmla="*/ 2383131 h 3159947"/>
                  <a:gd name="connsiteX4" fmla="*/ 2357437 w 2357437"/>
                  <a:gd name="connsiteY4" fmla="*/ 100835 h 3159947"/>
                  <a:gd name="connsiteX5" fmla="*/ 0 w 2357437"/>
                  <a:gd name="connsiteY5" fmla="*/ 160631 h 3159947"/>
                  <a:gd name="connsiteX6" fmla="*/ 848253 w 2357437"/>
                  <a:gd name="connsiteY6" fmla="*/ 2385776 h 3159947"/>
                  <a:gd name="connsiteX7" fmla="*/ 451379 w 2357437"/>
                  <a:gd name="connsiteY7" fmla="*/ 2392655 h 3159947"/>
                  <a:gd name="connsiteX0" fmla="*/ 451379 w 2357437"/>
                  <a:gd name="connsiteY0" fmla="*/ 2368035 h 3135327"/>
                  <a:gd name="connsiteX1" fmla="*/ 1214966 w 2357437"/>
                  <a:gd name="connsiteY1" fmla="*/ 3135327 h 3135327"/>
                  <a:gd name="connsiteX2" fmla="*/ 2031471 w 2357437"/>
                  <a:gd name="connsiteY2" fmla="*/ 2353748 h 3135327"/>
                  <a:gd name="connsiteX3" fmla="*/ 1594379 w 2357437"/>
                  <a:gd name="connsiteY3" fmla="*/ 2358511 h 3135327"/>
                  <a:gd name="connsiteX4" fmla="*/ 2357437 w 2357437"/>
                  <a:gd name="connsiteY4" fmla="*/ 76215 h 3135327"/>
                  <a:gd name="connsiteX5" fmla="*/ 0 w 2357437"/>
                  <a:gd name="connsiteY5" fmla="*/ 136011 h 3135327"/>
                  <a:gd name="connsiteX6" fmla="*/ 848253 w 2357437"/>
                  <a:gd name="connsiteY6" fmla="*/ 2361156 h 3135327"/>
                  <a:gd name="connsiteX7" fmla="*/ 451379 w 2357437"/>
                  <a:gd name="connsiteY7" fmla="*/ 2368035 h 3135327"/>
                  <a:gd name="connsiteX0" fmla="*/ 451379 w 2357437"/>
                  <a:gd name="connsiteY0" fmla="*/ 2372761 h 3140053"/>
                  <a:gd name="connsiteX1" fmla="*/ 1214966 w 2357437"/>
                  <a:gd name="connsiteY1" fmla="*/ 3140053 h 3140053"/>
                  <a:gd name="connsiteX2" fmla="*/ 2031471 w 2357437"/>
                  <a:gd name="connsiteY2" fmla="*/ 2358474 h 3140053"/>
                  <a:gd name="connsiteX3" fmla="*/ 1594379 w 2357437"/>
                  <a:gd name="connsiteY3" fmla="*/ 2363237 h 3140053"/>
                  <a:gd name="connsiteX4" fmla="*/ 2357437 w 2357437"/>
                  <a:gd name="connsiteY4" fmla="*/ 80941 h 3140053"/>
                  <a:gd name="connsiteX5" fmla="*/ 0 w 2357437"/>
                  <a:gd name="connsiteY5" fmla="*/ 140737 h 3140053"/>
                  <a:gd name="connsiteX6" fmla="*/ 848253 w 2357437"/>
                  <a:gd name="connsiteY6" fmla="*/ 2365882 h 3140053"/>
                  <a:gd name="connsiteX7" fmla="*/ 451379 w 2357437"/>
                  <a:gd name="connsiteY7" fmla="*/ 2372761 h 3140053"/>
                  <a:gd name="connsiteX0" fmla="*/ 451379 w 2357437"/>
                  <a:gd name="connsiteY0" fmla="*/ 2429049 h 3196341"/>
                  <a:gd name="connsiteX1" fmla="*/ 1214966 w 2357437"/>
                  <a:gd name="connsiteY1" fmla="*/ 3196341 h 3196341"/>
                  <a:gd name="connsiteX2" fmla="*/ 2031471 w 2357437"/>
                  <a:gd name="connsiteY2" fmla="*/ 2414762 h 3196341"/>
                  <a:gd name="connsiteX3" fmla="*/ 1594379 w 2357437"/>
                  <a:gd name="connsiteY3" fmla="*/ 2419525 h 3196341"/>
                  <a:gd name="connsiteX4" fmla="*/ 2357437 w 2357437"/>
                  <a:gd name="connsiteY4" fmla="*/ 137229 h 3196341"/>
                  <a:gd name="connsiteX5" fmla="*/ 0 w 2357437"/>
                  <a:gd name="connsiteY5" fmla="*/ 197025 h 3196341"/>
                  <a:gd name="connsiteX6" fmla="*/ 848253 w 2357437"/>
                  <a:gd name="connsiteY6" fmla="*/ 2422170 h 3196341"/>
                  <a:gd name="connsiteX7" fmla="*/ 451379 w 2357437"/>
                  <a:gd name="connsiteY7" fmla="*/ 2429049 h 3196341"/>
                  <a:gd name="connsiteX0" fmla="*/ 446617 w 2352675"/>
                  <a:gd name="connsiteY0" fmla="*/ 2429049 h 3196341"/>
                  <a:gd name="connsiteX1" fmla="*/ 1210204 w 2352675"/>
                  <a:gd name="connsiteY1" fmla="*/ 3196341 h 3196341"/>
                  <a:gd name="connsiteX2" fmla="*/ 2026709 w 2352675"/>
                  <a:gd name="connsiteY2" fmla="*/ 2414762 h 3196341"/>
                  <a:gd name="connsiteX3" fmla="*/ 1589617 w 2352675"/>
                  <a:gd name="connsiteY3" fmla="*/ 2419525 h 3196341"/>
                  <a:gd name="connsiteX4" fmla="*/ 2352675 w 2352675"/>
                  <a:gd name="connsiteY4" fmla="*/ 137229 h 3196341"/>
                  <a:gd name="connsiteX5" fmla="*/ 0 w 2352675"/>
                  <a:gd name="connsiteY5" fmla="*/ 197025 h 3196341"/>
                  <a:gd name="connsiteX6" fmla="*/ 843491 w 2352675"/>
                  <a:gd name="connsiteY6" fmla="*/ 2422170 h 3196341"/>
                  <a:gd name="connsiteX7" fmla="*/ 446617 w 2352675"/>
                  <a:gd name="connsiteY7" fmla="*/ 2429049 h 3196341"/>
                  <a:gd name="connsiteX0" fmla="*/ 446617 w 2352675"/>
                  <a:gd name="connsiteY0" fmla="*/ 2413756 h 3181048"/>
                  <a:gd name="connsiteX1" fmla="*/ 1210204 w 2352675"/>
                  <a:gd name="connsiteY1" fmla="*/ 3181048 h 3181048"/>
                  <a:gd name="connsiteX2" fmla="*/ 2026709 w 2352675"/>
                  <a:gd name="connsiteY2" fmla="*/ 2399469 h 3181048"/>
                  <a:gd name="connsiteX3" fmla="*/ 1589617 w 2352675"/>
                  <a:gd name="connsiteY3" fmla="*/ 2404232 h 3181048"/>
                  <a:gd name="connsiteX4" fmla="*/ 2352675 w 2352675"/>
                  <a:gd name="connsiteY4" fmla="*/ 121936 h 3181048"/>
                  <a:gd name="connsiteX5" fmla="*/ 0 w 2352675"/>
                  <a:gd name="connsiteY5" fmla="*/ 181732 h 3181048"/>
                  <a:gd name="connsiteX6" fmla="*/ 843491 w 2352675"/>
                  <a:gd name="connsiteY6" fmla="*/ 2406877 h 3181048"/>
                  <a:gd name="connsiteX7" fmla="*/ 446617 w 2352675"/>
                  <a:gd name="connsiteY7" fmla="*/ 2413756 h 3181048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589617 w 2352675"/>
                  <a:gd name="connsiteY3" fmla="*/ 2410029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9938" h="3204160">
                    <a:moveTo>
                      <a:pt x="287867" y="2436868"/>
                    </a:moveTo>
                    <a:cubicBezTo>
                      <a:pt x="1020233" y="3180259"/>
                      <a:pt x="312913" y="2467031"/>
                      <a:pt x="1051454" y="3204160"/>
                    </a:cubicBezTo>
                    <a:cubicBezTo>
                      <a:pt x="1834444" y="2485552"/>
                      <a:pt x="1093524" y="3171969"/>
                      <a:pt x="1867959" y="2422581"/>
                    </a:cubicBezTo>
                    <a:cubicBezTo>
                      <a:pt x="1461294" y="2424081"/>
                      <a:pt x="1674989" y="2432282"/>
                      <a:pt x="1270529" y="2438456"/>
                    </a:cubicBezTo>
                    <a:cubicBezTo>
                      <a:pt x="2026533" y="158630"/>
                      <a:pt x="1299987" y="2355642"/>
                      <a:pt x="2039938" y="119648"/>
                    </a:cubicBezTo>
                    <a:cubicBezTo>
                      <a:pt x="1036813" y="-239921"/>
                      <a:pt x="1349551" y="335727"/>
                      <a:pt x="0" y="230244"/>
                    </a:cubicBezTo>
                    <a:cubicBezTo>
                      <a:pt x="818973" y="2409176"/>
                      <a:pt x="10231" y="252734"/>
                      <a:pt x="838729" y="2437927"/>
                    </a:cubicBezTo>
                    <a:cubicBezTo>
                      <a:pt x="490890" y="2441895"/>
                      <a:pt x="658813" y="2433252"/>
                      <a:pt x="287867" y="2436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9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79BD8AB0-F166-4F92-9FE5-461FC8132114}"/>
                  </a:ext>
                </a:extLst>
              </p:cNvPr>
              <p:cNvSpPr/>
              <p:nvPr/>
            </p:nvSpPr>
            <p:spPr>
              <a:xfrm rot="16200000">
                <a:off x="3145235" y="1723587"/>
                <a:ext cx="113299" cy="421988"/>
              </a:xfrm>
              <a:custGeom>
                <a:avLst/>
                <a:gdLst>
                  <a:gd name="connsiteX0" fmla="*/ 639364 w 2486459"/>
                  <a:gd name="connsiteY0" fmla="*/ 2350503 h 3286894"/>
                  <a:gd name="connsiteX1" fmla="*/ 1274364 w 2486459"/>
                  <a:gd name="connsiteY1" fmla="*/ 3286070 h 3286894"/>
                  <a:gd name="connsiteX2" fmla="*/ 2108331 w 2486459"/>
                  <a:gd name="connsiteY2" fmla="*/ 2515603 h 3286894"/>
                  <a:gd name="connsiteX3" fmla="*/ 1718864 w 2486459"/>
                  <a:gd name="connsiteY3" fmla="*/ 2515603 h 3286894"/>
                  <a:gd name="connsiteX4" fmla="*/ 2434297 w 2486459"/>
                  <a:gd name="connsiteY4" fmla="*/ 238070 h 3286894"/>
                  <a:gd name="connsiteX5" fmla="*/ 33997 w 2486459"/>
                  <a:gd name="connsiteY5" fmla="*/ 305803 h 3286894"/>
                  <a:gd name="connsiteX6" fmla="*/ 994964 w 2486459"/>
                  <a:gd name="connsiteY6" fmla="*/ 2329336 h 3286894"/>
                  <a:gd name="connsiteX7" fmla="*/ 639364 w 2486459"/>
                  <a:gd name="connsiteY7" fmla="*/ 2350503 h 3286894"/>
                  <a:gd name="connsiteX0" fmla="*/ 639364 w 2486459"/>
                  <a:gd name="connsiteY0" fmla="*/ 2350503 h 3117244"/>
                  <a:gd name="connsiteX1" fmla="*/ 1366439 w 2486459"/>
                  <a:gd name="connsiteY1" fmla="*/ 3116207 h 3117244"/>
                  <a:gd name="connsiteX2" fmla="*/ 2108331 w 2486459"/>
                  <a:gd name="connsiteY2" fmla="*/ 2515603 h 3117244"/>
                  <a:gd name="connsiteX3" fmla="*/ 1718864 w 2486459"/>
                  <a:gd name="connsiteY3" fmla="*/ 2515603 h 3117244"/>
                  <a:gd name="connsiteX4" fmla="*/ 2434297 w 2486459"/>
                  <a:gd name="connsiteY4" fmla="*/ 238070 h 3117244"/>
                  <a:gd name="connsiteX5" fmla="*/ 33997 w 2486459"/>
                  <a:gd name="connsiteY5" fmla="*/ 305803 h 3117244"/>
                  <a:gd name="connsiteX6" fmla="*/ 994964 w 2486459"/>
                  <a:gd name="connsiteY6" fmla="*/ 2329336 h 3117244"/>
                  <a:gd name="connsiteX7" fmla="*/ 639364 w 2486459"/>
                  <a:gd name="connsiteY7" fmla="*/ 2350503 h 3117244"/>
                  <a:gd name="connsiteX0" fmla="*/ 639364 w 2486459"/>
                  <a:gd name="connsiteY0" fmla="*/ 2350503 h 3290066"/>
                  <a:gd name="connsiteX1" fmla="*/ 1296589 w 2486459"/>
                  <a:gd name="connsiteY1" fmla="*/ 3289245 h 3290066"/>
                  <a:gd name="connsiteX2" fmla="*/ 2108331 w 2486459"/>
                  <a:gd name="connsiteY2" fmla="*/ 2515603 h 3290066"/>
                  <a:gd name="connsiteX3" fmla="*/ 1718864 w 2486459"/>
                  <a:gd name="connsiteY3" fmla="*/ 2515603 h 3290066"/>
                  <a:gd name="connsiteX4" fmla="*/ 2434297 w 2486459"/>
                  <a:gd name="connsiteY4" fmla="*/ 238070 h 3290066"/>
                  <a:gd name="connsiteX5" fmla="*/ 33997 w 2486459"/>
                  <a:gd name="connsiteY5" fmla="*/ 305803 h 3290066"/>
                  <a:gd name="connsiteX6" fmla="*/ 994964 w 2486459"/>
                  <a:gd name="connsiteY6" fmla="*/ 2329336 h 3290066"/>
                  <a:gd name="connsiteX7" fmla="*/ 639364 w 2486459"/>
                  <a:gd name="connsiteY7" fmla="*/ 2350503 h 3290066"/>
                  <a:gd name="connsiteX0" fmla="*/ 639364 w 2486459"/>
                  <a:gd name="connsiteY0" fmla="*/ 2350503 h 3289245"/>
                  <a:gd name="connsiteX1" fmla="*/ 1296589 w 2486459"/>
                  <a:gd name="connsiteY1" fmla="*/ 3289245 h 3289245"/>
                  <a:gd name="connsiteX2" fmla="*/ 2108331 w 2486459"/>
                  <a:gd name="connsiteY2" fmla="*/ 2515603 h 3289245"/>
                  <a:gd name="connsiteX3" fmla="*/ 1718864 w 2486459"/>
                  <a:gd name="connsiteY3" fmla="*/ 2515603 h 3289245"/>
                  <a:gd name="connsiteX4" fmla="*/ 2434297 w 2486459"/>
                  <a:gd name="connsiteY4" fmla="*/ 238070 h 3289245"/>
                  <a:gd name="connsiteX5" fmla="*/ 33997 w 2486459"/>
                  <a:gd name="connsiteY5" fmla="*/ 305803 h 3289245"/>
                  <a:gd name="connsiteX6" fmla="*/ 994964 w 2486459"/>
                  <a:gd name="connsiteY6" fmla="*/ 2329336 h 3289245"/>
                  <a:gd name="connsiteX7" fmla="*/ 639364 w 2486459"/>
                  <a:gd name="connsiteY7" fmla="*/ 2350503 h 3289245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74958"/>
                  <a:gd name="connsiteX1" fmla="*/ 1278781 w 2486114"/>
                  <a:gd name="connsiteY1" fmla="*/ 3274958 h 3274958"/>
                  <a:gd name="connsiteX2" fmla="*/ 2107986 w 2486114"/>
                  <a:gd name="connsiteY2" fmla="*/ 2515603 h 3274958"/>
                  <a:gd name="connsiteX3" fmla="*/ 1718519 w 2486114"/>
                  <a:gd name="connsiteY3" fmla="*/ 2515603 h 3274958"/>
                  <a:gd name="connsiteX4" fmla="*/ 2433952 w 2486114"/>
                  <a:gd name="connsiteY4" fmla="*/ 238070 h 3274958"/>
                  <a:gd name="connsiteX5" fmla="*/ 33652 w 2486114"/>
                  <a:gd name="connsiteY5" fmla="*/ 305803 h 3274958"/>
                  <a:gd name="connsiteX6" fmla="*/ 994619 w 2486114"/>
                  <a:gd name="connsiteY6" fmla="*/ 2329336 h 3274958"/>
                  <a:gd name="connsiteX7" fmla="*/ 527894 w 2486114"/>
                  <a:gd name="connsiteY7" fmla="*/ 2529890 h 3274958"/>
                  <a:gd name="connsiteX0" fmla="*/ 527894 w 2486114"/>
                  <a:gd name="connsiteY0" fmla="*/ 2529890 h 3392433"/>
                  <a:gd name="connsiteX1" fmla="*/ 1297831 w 2486114"/>
                  <a:gd name="connsiteY1" fmla="*/ 3392433 h 3392433"/>
                  <a:gd name="connsiteX2" fmla="*/ 2107986 w 2486114"/>
                  <a:gd name="connsiteY2" fmla="*/ 2515603 h 3392433"/>
                  <a:gd name="connsiteX3" fmla="*/ 1718519 w 2486114"/>
                  <a:gd name="connsiteY3" fmla="*/ 2515603 h 3392433"/>
                  <a:gd name="connsiteX4" fmla="*/ 2433952 w 2486114"/>
                  <a:gd name="connsiteY4" fmla="*/ 238070 h 3392433"/>
                  <a:gd name="connsiteX5" fmla="*/ 33652 w 2486114"/>
                  <a:gd name="connsiteY5" fmla="*/ 305803 h 3392433"/>
                  <a:gd name="connsiteX6" fmla="*/ 994619 w 2486114"/>
                  <a:gd name="connsiteY6" fmla="*/ 2329336 h 3392433"/>
                  <a:gd name="connsiteX7" fmla="*/ 527894 w 2486114"/>
                  <a:gd name="connsiteY7" fmla="*/ 2529890 h 3392433"/>
                  <a:gd name="connsiteX0" fmla="*/ 527894 w 2486114"/>
                  <a:gd name="connsiteY0" fmla="*/ 2529890 h 3260670"/>
                  <a:gd name="connsiteX1" fmla="*/ 1329581 w 2486114"/>
                  <a:gd name="connsiteY1" fmla="*/ 3260670 h 3260670"/>
                  <a:gd name="connsiteX2" fmla="*/ 2107986 w 2486114"/>
                  <a:gd name="connsiteY2" fmla="*/ 2515603 h 3260670"/>
                  <a:gd name="connsiteX3" fmla="*/ 1718519 w 2486114"/>
                  <a:gd name="connsiteY3" fmla="*/ 2515603 h 3260670"/>
                  <a:gd name="connsiteX4" fmla="*/ 2433952 w 2486114"/>
                  <a:gd name="connsiteY4" fmla="*/ 238070 h 3260670"/>
                  <a:gd name="connsiteX5" fmla="*/ 33652 w 2486114"/>
                  <a:gd name="connsiteY5" fmla="*/ 305803 h 3260670"/>
                  <a:gd name="connsiteX6" fmla="*/ 994619 w 2486114"/>
                  <a:gd name="connsiteY6" fmla="*/ 2329336 h 3260670"/>
                  <a:gd name="connsiteX7" fmla="*/ 527894 w 2486114"/>
                  <a:gd name="connsiteY7" fmla="*/ 2529890 h 3260670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9275 w 2487495"/>
                  <a:gd name="connsiteY0" fmla="*/ 2529890 h 3297182"/>
                  <a:gd name="connsiteX1" fmla="*/ 1292862 w 2487495"/>
                  <a:gd name="connsiteY1" fmla="*/ 3297182 h 3297182"/>
                  <a:gd name="connsiteX2" fmla="*/ 2109367 w 2487495"/>
                  <a:gd name="connsiteY2" fmla="*/ 2515603 h 3297182"/>
                  <a:gd name="connsiteX3" fmla="*/ 1719900 w 2487495"/>
                  <a:gd name="connsiteY3" fmla="*/ 2515603 h 3297182"/>
                  <a:gd name="connsiteX4" fmla="*/ 2435333 w 2487495"/>
                  <a:gd name="connsiteY4" fmla="*/ 238070 h 3297182"/>
                  <a:gd name="connsiteX5" fmla="*/ 35033 w 2487495"/>
                  <a:gd name="connsiteY5" fmla="*/ 305803 h 3297182"/>
                  <a:gd name="connsiteX6" fmla="*/ 945200 w 2487495"/>
                  <a:gd name="connsiteY6" fmla="*/ 2519836 h 3297182"/>
                  <a:gd name="connsiteX7" fmla="*/ 529275 w 2487495"/>
                  <a:gd name="connsiteY7" fmla="*/ 2529890 h 3297182"/>
                  <a:gd name="connsiteX0" fmla="*/ 530436 w 2488656"/>
                  <a:gd name="connsiteY0" fmla="*/ 2529890 h 3297182"/>
                  <a:gd name="connsiteX1" fmla="*/ 1294023 w 2488656"/>
                  <a:gd name="connsiteY1" fmla="*/ 3297182 h 3297182"/>
                  <a:gd name="connsiteX2" fmla="*/ 2110528 w 2488656"/>
                  <a:gd name="connsiteY2" fmla="*/ 2515603 h 3297182"/>
                  <a:gd name="connsiteX3" fmla="*/ 1721061 w 2488656"/>
                  <a:gd name="connsiteY3" fmla="*/ 2515603 h 3297182"/>
                  <a:gd name="connsiteX4" fmla="*/ 2436494 w 2488656"/>
                  <a:gd name="connsiteY4" fmla="*/ 238070 h 3297182"/>
                  <a:gd name="connsiteX5" fmla="*/ 36194 w 2488656"/>
                  <a:gd name="connsiteY5" fmla="*/ 305803 h 3297182"/>
                  <a:gd name="connsiteX6" fmla="*/ 906673 w 2488656"/>
                  <a:gd name="connsiteY6" fmla="*/ 2530948 h 3297182"/>
                  <a:gd name="connsiteX7" fmla="*/ 530436 w 2488656"/>
                  <a:gd name="connsiteY7" fmla="*/ 2529890 h 3297182"/>
                  <a:gd name="connsiteX0" fmla="*/ 529457 w 2487677"/>
                  <a:gd name="connsiteY0" fmla="*/ 2529890 h 3297182"/>
                  <a:gd name="connsiteX1" fmla="*/ 1293044 w 2487677"/>
                  <a:gd name="connsiteY1" fmla="*/ 3297182 h 3297182"/>
                  <a:gd name="connsiteX2" fmla="*/ 2109549 w 2487677"/>
                  <a:gd name="connsiteY2" fmla="*/ 2515603 h 3297182"/>
                  <a:gd name="connsiteX3" fmla="*/ 1720082 w 2487677"/>
                  <a:gd name="connsiteY3" fmla="*/ 2515603 h 3297182"/>
                  <a:gd name="connsiteX4" fmla="*/ 2435515 w 2487677"/>
                  <a:gd name="connsiteY4" fmla="*/ 238070 h 3297182"/>
                  <a:gd name="connsiteX5" fmla="*/ 35215 w 2487677"/>
                  <a:gd name="connsiteY5" fmla="*/ 305803 h 3297182"/>
                  <a:gd name="connsiteX6" fmla="*/ 939031 w 2487677"/>
                  <a:gd name="connsiteY6" fmla="*/ 2524598 h 3297182"/>
                  <a:gd name="connsiteX7" fmla="*/ 529457 w 2487677"/>
                  <a:gd name="connsiteY7" fmla="*/ 2529890 h 3297182"/>
                  <a:gd name="connsiteX0" fmla="*/ 529870 w 2488090"/>
                  <a:gd name="connsiteY0" fmla="*/ 2529890 h 3297182"/>
                  <a:gd name="connsiteX1" fmla="*/ 1293457 w 2488090"/>
                  <a:gd name="connsiteY1" fmla="*/ 3297182 h 3297182"/>
                  <a:gd name="connsiteX2" fmla="*/ 2109962 w 2488090"/>
                  <a:gd name="connsiteY2" fmla="*/ 2515603 h 3297182"/>
                  <a:gd name="connsiteX3" fmla="*/ 1720495 w 2488090"/>
                  <a:gd name="connsiteY3" fmla="*/ 2515603 h 3297182"/>
                  <a:gd name="connsiteX4" fmla="*/ 2435928 w 2488090"/>
                  <a:gd name="connsiteY4" fmla="*/ 238070 h 3297182"/>
                  <a:gd name="connsiteX5" fmla="*/ 35628 w 2488090"/>
                  <a:gd name="connsiteY5" fmla="*/ 305803 h 3297182"/>
                  <a:gd name="connsiteX6" fmla="*/ 925156 w 2488090"/>
                  <a:gd name="connsiteY6" fmla="*/ 2535711 h 3297182"/>
                  <a:gd name="connsiteX7" fmla="*/ 529870 w 2488090"/>
                  <a:gd name="connsiteY7" fmla="*/ 2529890 h 3297182"/>
                  <a:gd name="connsiteX0" fmla="*/ 527242 w 2485462"/>
                  <a:gd name="connsiteY0" fmla="*/ 2529890 h 3297182"/>
                  <a:gd name="connsiteX1" fmla="*/ 1290829 w 2485462"/>
                  <a:gd name="connsiteY1" fmla="*/ 3297182 h 3297182"/>
                  <a:gd name="connsiteX2" fmla="*/ 2107334 w 2485462"/>
                  <a:gd name="connsiteY2" fmla="*/ 2515603 h 3297182"/>
                  <a:gd name="connsiteX3" fmla="*/ 1717867 w 2485462"/>
                  <a:gd name="connsiteY3" fmla="*/ 2515603 h 3297182"/>
                  <a:gd name="connsiteX4" fmla="*/ 2433300 w 2485462"/>
                  <a:gd name="connsiteY4" fmla="*/ 238070 h 3297182"/>
                  <a:gd name="connsiteX5" fmla="*/ 33000 w 2485462"/>
                  <a:gd name="connsiteY5" fmla="*/ 305803 h 3297182"/>
                  <a:gd name="connsiteX6" fmla="*/ 1019366 w 2485462"/>
                  <a:gd name="connsiteY6" fmla="*/ 2529361 h 3297182"/>
                  <a:gd name="connsiteX7" fmla="*/ 527242 w 2485462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1785"/>
                  <a:gd name="connsiteY0" fmla="*/ 2530976 h 3298268"/>
                  <a:gd name="connsiteX1" fmla="*/ 1293410 w 2481785"/>
                  <a:gd name="connsiteY1" fmla="*/ 3298268 h 3298268"/>
                  <a:gd name="connsiteX2" fmla="*/ 2109915 w 2481785"/>
                  <a:gd name="connsiteY2" fmla="*/ 2516689 h 3298268"/>
                  <a:gd name="connsiteX3" fmla="*/ 1650598 w 2481785"/>
                  <a:gd name="connsiteY3" fmla="*/ 2532564 h 3298268"/>
                  <a:gd name="connsiteX4" fmla="*/ 2435881 w 2481785"/>
                  <a:gd name="connsiteY4" fmla="*/ 239156 h 3298268"/>
                  <a:gd name="connsiteX5" fmla="*/ 35581 w 2481785"/>
                  <a:gd name="connsiteY5" fmla="*/ 306889 h 3298268"/>
                  <a:gd name="connsiteX6" fmla="*/ 926697 w 2481785"/>
                  <a:gd name="connsiteY6" fmla="*/ 2524097 h 3298268"/>
                  <a:gd name="connsiteX7" fmla="*/ 529823 w 2481785"/>
                  <a:gd name="connsiteY7" fmla="*/ 2530976 h 3298268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540372"/>
                  <a:gd name="connsiteY0" fmla="*/ 2530217 h 3297509"/>
                  <a:gd name="connsiteX1" fmla="*/ 1293410 w 2540372"/>
                  <a:gd name="connsiteY1" fmla="*/ 3297509 h 3297509"/>
                  <a:gd name="connsiteX2" fmla="*/ 2109915 w 2540372"/>
                  <a:gd name="connsiteY2" fmla="*/ 2515930 h 3297509"/>
                  <a:gd name="connsiteX3" fmla="*/ 1672823 w 2540372"/>
                  <a:gd name="connsiteY3" fmla="*/ 2520693 h 3297509"/>
                  <a:gd name="connsiteX4" fmla="*/ 2435881 w 2540372"/>
                  <a:gd name="connsiteY4" fmla="*/ 238397 h 3297509"/>
                  <a:gd name="connsiteX5" fmla="*/ 35581 w 2540372"/>
                  <a:gd name="connsiteY5" fmla="*/ 306130 h 3297509"/>
                  <a:gd name="connsiteX6" fmla="*/ 926697 w 2540372"/>
                  <a:gd name="connsiteY6" fmla="*/ 2523338 h 3297509"/>
                  <a:gd name="connsiteX7" fmla="*/ 529823 w 2540372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70807 w 2476865"/>
                  <a:gd name="connsiteY0" fmla="*/ 2530217 h 3297509"/>
                  <a:gd name="connsiteX1" fmla="*/ 1334394 w 2476865"/>
                  <a:gd name="connsiteY1" fmla="*/ 3297509 h 3297509"/>
                  <a:gd name="connsiteX2" fmla="*/ 2150899 w 2476865"/>
                  <a:gd name="connsiteY2" fmla="*/ 2515930 h 3297509"/>
                  <a:gd name="connsiteX3" fmla="*/ 1713807 w 2476865"/>
                  <a:gd name="connsiteY3" fmla="*/ 2520693 h 3297509"/>
                  <a:gd name="connsiteX4" fmla="*/ 2476865 w 2476865"/>
                  <a:gd name="connsiteY4" fmla="*/ 238397 h 3297509"/>
                  <a:gd name="connsiteX5" fmla="*/ 76565 w 2476865"/>
                  <a:gd name="connsiteY5" fmla="*/ 306130 h 3297509"/>
                  <a:gd name="connsiteX6" fmla="*/ 967681 w 2476865"/>
                  <a:gd name="connsiteY6" fmla="*/ 2523338 h 3297509"/>
                  <a:gd name="connsiteX7" fmla="*/ 570807 w 2476865"/>
                  <a:gd name="connsiteY7" fmla="*/ 2530217 h 3297509"/>
                  <a:gd name="connsiteX0" fmla="*/ 533299 w 2439357"/>
                  <a:gd name="connsiteY0" fmla="*/ 2533581 h 3300873"/>
                  <a:gd name="connsiteX1" fmla="*/ 1296886 w 2439357"/>
                  <a:gd name="connsiteY1" fmla="*/ 3300873 h 3300873"/>
                  <a:gd name="connsiteX2" fmla="*/ 2113391 w 2439357"/>
                  <a:gd name="connsiteY2" fmla="*/ 2519294 h 3300873"/>
                  <a:gd name="connsiteX3" fmla="*/ 1676299 w 2439357"/>
                  <a:gd name="connsiteY3" fmla="*/ 2524057 h 3300873"/>
                  <a:gd name="connsiteX4" fmla="*/ 2439357 w 2439357"/>
                  <a:gd name="connsiteY4" fmla="*/ 241761 h 3300873"/>
                  <a:gd name="connsiteX5" fmla="*/ 81920 w 2439357"/>
                  <a:gd name="connsiteY5" fmla="*/ 301557 h 3300873"/>
                  <a:gd name="connsiteX6" fmla="*/ 930173 w 2439357"/>
                  <a:gd name="connsiteY6" fmla="*/ 2526702 h 3300873"/>
                  <a:gd name="connsiteX7" fmla="*/ 533299 w 243935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454717 h 3222009"/>
                  <a:gd name="connsiteX1" fmla="*/ 1214966 w 2357437"/>
                  <a:gd name="connsiteY1" fmla="*/ 3222009 h 3222009"/>
                  <a:gd name="connsiteX2" fmla="*/ 2031471 w 2357437"/>
                  <a:gd name="connsiteY2" fmla="*/ 2440430 h 3222009"/>
                  <a:gd name="connsiteX3" fmla="*/ 1594379 w 2357437"/>
                  <a:gd name="connsiteY3" fmla="*/ 2445193 h 3222009"/>
                  <a:gd name="connsiteX4" fmla="*/ 2357437 w 2357437"/>
                  <a:gd name="connsiteY4" fmla="*/ 162897 h 3222009"/>
                  <a:gd name="connsiteX5" fmla="*/ 0 w 2357437"/>
                  <a:gd name="connsiteY5" fmla="*/ 222693 h 3222009"/>
                  <a:gd name="connsiteX6" fmla="*/ 848253 w 2357437"/>
                  <a:gd name="connsiteY6" fmla="*/ 2447838 h 3222009"/>
                  <a:gd name="connsiteX7" fmla="*/ 451379 w 2357437"/>
                  <a:gd name="connsiteY7" fmla="*/ 2454717 h 3222009"/>
                  <a:gd name="connsiteX0" fmla="*/ 451379 w 2357437"/>
                  <a:gd name="connsiteY0" fmla="*/ 2378556 h 3145848"/>
                  <a:gd name="connsiteX1" fmla="*/ 1214966 w 2357437"/>
                  <a:gd name="connsiteY1" fmla="*/ 3145848 h 3145848"/>
                  <a:gd name="connsiteX2" fmla="*/ 2031471 w 2357437"/>
                  <a:gd name="connsiteY2" fmla="*/ 2364269 h 3145848"/>
                  <a:gd name="connsiteX3" fmla="*/ 1594379 w 2357437"/>
                  <a:gd name="connsiteY3" fmla="*/ 2369032 h 3145848"/>
                  <a:gd name="connsiteX4" fmla="*/ 2357437 w 2357437"/>
                  <a:gd name="connsiteY4" fmla="*/ 86736 h 3145848"/>
                  <a:gd name="connsiteX5" fmla="*/ 0 w 2357437"/>
                  <a:gd name="connsiteY5" fmla="*/ 146532 h 3145848"/>
                  <a:gd name="connsiteX6" fmla="*/ 848253 w 2357437"/>
                  <a:gd name="connsiteY6" fmla="*/ 2371677 h 3145848"/>
                  <a:gd name="connsiteX7" fmla="*/ 451379 w 2357437"/>
                  <a:gd name="connsiteY7" fmla="*/ 2378556 h 3145848"/>
                  <a:gd name="connsiteX0" fmla="*/ 451379 w 2357437"/>
                  <a:gd name="connsiteY0" fmla="*/ 2392655 h 3159947"/>
                  <a:gd name="connsiteX1" fmla="*/ 1214966 w 2357437"/>
                  <a:gd name="connsiteY1" fmla="*/ 3159947 h 3159947"/>
                  <a:gd name="connsiteX2" fmla="*/ 2031471 w 2357437"/>
                  <a:gd name="connsiteY2" fmla="*/ 2378368 h 3159947"/>
                  <a:gd name="connsiteX3" fmla="*/ 1594379 w 2357437"/>
                  <a:gd name="connsiteY3" fmla="*/ 2383131 h 3159947"/>
                  <a:gd name="connsiteX4" fmla="*/ 2357437 w 2357437"/>
                  <a:gd name="connsiteY4" fmla="*/ 100835 h 3159947"/>
                  <a:gd name="connsiteX5" fmla="*/ 0 w 2357437"/>
                  <a:gd name="connsiteY5" fmla="*/ 160631 h 3159947"/>
                  <a:gd name="connsiteX6" fmla="*/ 848253 w 2357437"/>
                  <a:gd name="connsiteY6" fmla="*/ 2385776 h 3159947"/>
                  <a:gd name="connsiteX7" fmla="*/ 451379 w 2357437"/>
                  <a:gd name="connsiteY7" fmla="*/ 2392655 h 3159947"/>
                  <a:gd name="connsiteX0" fmla="*/ 451379 w 2357437"/>
                  <a:gd name="connsiteY0" fmla="*/ 2368035 h 3135327"/>
                  <a:gd name="connsiteX1" fmla="*/ 1214966 w 2357437"/>
                  <a:gd name="connsiteY1" fmla="*/ 3135327 h 3135327"/>
                  <a:gd name="connsiteX2" fmla="*/ 2031471 w 2357437"/>
                  <a:gd name="connsiteY2" fmla="*/ 2353748 h 3135327"/>
                  <a:gd name="connsiteX3" fmla="*/ 1594379 w 2357437"/>
                  <a:gd name="connsiteY3" fmla="*/ 2358511 h 3135327"/>
                  <a:gd name="connsiteX4" fmla="*/ 2357437 w 2357437"/>
                  <a:gd name="connsiteY4" fmla="*/ 76215 h 3135327"/>
                  <a:gd name="connsiteX5" fmla="*/ 0 w 2357437"/>
                  <a:gd name="connsiteY5" fmla="*/ 136011 h 3135327"/>
                  <a:gd name="connsiteX6" fmla="*/ 848253 w 2357437"/>
                  <a:gd name="connsiteY6" fmla="*/ 2361156 h 3135327"/>
                  <a:gd name="connsiteX7" fmla="*/ 451379 w 2357437"/>
                  <a:gd name="connsiteY7" fmla="*/ 2368035 h 3135327"/>
                  <a:gd name="connsiteX0" fmla="*/ 451379 w 2357437"/>
                  <a:gd name="connsiteY0" fmla="*/ 2372761 h 3140053"/>
                  <a:gd name="connsiteX1" fmla="*/ 1214966 w 2357437"/>
                  <a:gd name="connsiteY1" fmla="*/ 3140053 h 3140053"/>
                  <a:gd name="connsiteX2" fmla="*/ 2031471 w 2357437"/>
                  <a:gd name="connsiteY2" fmla="*/ 2358474 h 3140053"/>
                  <a:gd name="connsiteX3" fmla="*/ 1594379 w 2357437"/>
                  <a:gd name="connsiteY3" fmla="*/ 2363237 h 3140053"/>
                  <a:gd name="connsiteX4" fmla="*/ 2357437 w 2357437"/>
                  <a:gd name="connsiteY4" fmla="*/ 80941 h 3140053"/>
                  <a:gd name="connsiteX5" fmla="*/ 0 w 2357437"/>
                  <a:gd name="connsiteY5" fmla="*/ 140737 h 3140053"/>
                  <a:gd name="connsiteX6" fmla="*/ 848253 w 2357437"/>
                  <a:gd name="connsiteY6" fmla="*/ 2365882 h 3140053"/>
                  <a:gd name="connsiteX7" fmla="*/ 451379 w 2357437"/>
                  <a:gd name="connsiteY7" fmla="*/ 2372761 h 3140053"/>
                  <a:gd name="connsiteX0" fmla="*/ 451379 w 2357437"/>
                  <a:gd name="connsiteY0" fmla="*/ 2429049 h 3196341"/>
                  <a:gd name="connsiteX1" fmla="*/ 1214966 w 2357437"/>
                  <a:gd name="connsiteY1" fmla="*/ 3196341 h 3196341"/>
                  <a:gd name="connsiteX2" fmla="*/ 2031471 w 2357437"/>
                  <a:gd name="connsiteY2" fmla="*/ 2414762 h 3196341"/>
                  <a:gd name="connsiteX3" fmla="*/ 1594379 w 2357437"/>
                  <a:gd name="connsiteY3" fmla="*/ 2419525 h 3196341"/>
                  <a:gd name="connsiteX4" fmla="*/ 2357437 w 2357437"/>
                  <a:gd name="connsiteY4" fmla="*/ 137229 h 3196341"/>
                  <a:gd name="connsiteX5" fmla="*/ 0 w 2357437"/>
                  <a:gd name="connsiteY5" fmla="*/ 197025 h 3196341"/>
                  <a:gd name="connsiteX6" fmla="*/ 848253 w 2357437"/>
                  <a:gd name="connsiteY6" fmla="*/ 2422170 h 3196341"/>
                  <a:gd name="connsiteX7" fmla="*/ 451379 w 2357437"/>
                  <a:gd name="connsiteY7" fmla="*/ 2429049 h 3196341"/>
                  <a:gd name="connsiteX0" fmla="*/ 446617 w 2352675"/>
                  <a:gd name="connsiteY0" fmla="*/ 2429049 h 3196341"/>
                  <a:gd name="connsiteX1" fmla="*/ 1210204 w 2352675"/>
                  <a:gd name="connsiteY1" fmla="*/ 3196341 h 3196341"/>
                  <a:gd name="connsiteX2" fmla="*/ 2026709 w 2352675"/>
                  <a:gd name="connsiteY2" fmla="*/ 2414762 h 3196341"/>
                  <a:gd name="connsiteX3" fmla="*/ 1589617 w 2352675"/>
                  <a:gd name="connsiteY3" fmla="*/ 2419525 h 3196341"/>
                  <a:gd name="connsiteX4" fmla="*/ 2352675 w 2352675"/>
                  <a:gd name="connsiteY4" fmla="*/ 137229 h 3196341"/>
                  <a:gd name="connsiteX5" fmla="*/ 0 w 2352675"/>
                  <a:gd name="connsiteY5" fmla="*/ 197025 h 3196341"/>
                  <a:gd name="connsiteX6" fmla="*/ 843491 w 2352675"/>
                  <a:gd name="connsiteY6" fmla="*/ 2422170 h 3196341"/>
                  <a:gd name="connsiteX7" fmla="*/ 446617 w 2352675"/>
                  <a:gd name="connsiteY7" fmla="*/ 2429049 h 3196341"/>
                  <a:gd name="connsiteX0" fmla="*/ 446617 w 2352675"/>
                  <a:gd name="connsiteY0" fmla="*/ 2413756 h 3181048"/>
                  <a:gd name="connsiteX1" fmla="*/ 1210204 w 2352675"/>
                  <a:gd name="connsiteY1" fmla="*/ 3181048 h 3181048"/>
                  <a:gd name="connsiteX2" fmla="*/ 2026709 w 2352675"/>
                  <a:gd name="connsiteY2" fmla="*/ 2399469 h 3181048"/>
                  <a:gd name="connsiteX3" fmla="*/ 1589617 w 2352675"/>
                  <a:gd name="connsiteY3" fmla="*/ 2404232 h 3181048"/>
                  <a:gd name="connsiteX4" fmla="*/ 2352675 w 2352675"/>
                  <a:gd name="connsiteY4" fmla="*/ 121936 h 3181048"/>
                  <a:gd name="connsiteX5" fmla="*/ 0 w 2352675"/>
                  <a:gd name="connsiteY5" fmla="*/ 181732 h 3181048"/>
                  <a:gd name="connsiteX6" fmla="*/ 843491 w 2352675"/>
                  <a:gd name="connsiteY6" fmla="*/ 2406877 h 3181048"/>
                  <a:gd name="connsiteX7" fmla="*/ 446617 w 2352675"/>
                  <a:gd name="connsiteY7" fmla="*/ 2413756 h 3181048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589617 w 2352675"/>
                  <a:gd name="connsiteY3" fmla="*/ 2410029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9938" h="3204160">
                    <a:moveTo>
                      <a:pt x="287867" y="2436868"/>
                    </a:moveTo>
                    <a:cubicBezTo>
                      <a:pt x="1020233" y="3180259"/>
                      <a:pt x="312913" y="2467031"/>
                      <a:pt x="1051454" y="3204160"/>
                    </a:cubicBezTo>
                    <a:cubicBezTo>
                      <a:pt x="1834444" y="2485552"/>
                      <a:pt x="1093524" y="3171969"/>
                      <a:pt x="1867959" y="2422581"/>
                    </a:cubicBezTo>
                    <a:cubicBezTo>
                      <a:pt x="1461294" y="2424081"/>
                      <a:pt x="1674989" y="2432282"/>
                      <a:pt x="1270529" y="2438456"/>
                    </a:cubicBezTo>
                    <a:cubicBezTo>
                      <a:pt x="2026533" y="158630"/>
                      <a:pt x="1299987" y="2355642"/>
                      <a:pt x="2039938" y="119648"/>
                    </a:cubicBezTo>
                    <a:cubicBezTo>
                      <a:pt x="1036813" y="-239921"/>
                      <a:pt x="1349551" y="335727"/>
                      <a:pt x="0" y="230244"/>
                    </a:cubicBezTo>
                    <a:cubicBezTo>
                      <a:pt x="818973" y="2409176"/>
                      <a:pt x="10231" y="252734"/>
                      <a:pt x="838729" y="2437927"/>
                    </a:cubicBezTo>
                    <a:cubicBezTo>
                      <a:pt x="490890" y="2441895"/>
                      <a:pt x="658813" y="2433252"/>
                      <a:pt x="287867" y="2436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9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485802EE-D82F-4DA3-93E0-125EA669F536}"/>
                  </a:ext>
                </a:extLst>
              </p:cNvPr>
              <p:cNvSpPr/>
              <p:nvPr/>
            </p:nvSpPr>
            <p:spPr>
              <a:xfrm rot="13140491">
                <a:off x="3144016" y="2158716"/>
                <a:ext cx="113299" cy="611428"/>
              </a:xfrm>
              <a:custGeom>
                <a:avLst/>
                <a:gdLst>
                  <a:gd name="connsiteX0" fmla="*/ 639364 w 2486459"/>
                  <a:gd name="connsiteY0" fmla="*/ 2350503 h 3286894"/>
                  <a:gd name="connsiteX1" fmla="*/ 1274364 w 2486459"/>
                  <a:gd name="connsiteY1" fmla="*/ 3286070 h 3286894"/>
                  <a:gd name="connsiteX2" fmla="*/ 2108331 w 2486459"/>
                  <a:gd name="connsiteY2" fmla="*/ 2515603 h 3286894"/>
                  <a:gd name="connsiteX3" fmla="*/ 1718864 w 2486459"/>
                  <a:gd name="connsiteY3" fmla="*/ 2515603 h 3286894"/>
                  <a:gd name="connsiteX4" fmla="*/ 2434297 w 2486459"/>
                  <a:gd name="connsiteY4" fmla="*/ 238070 h 3286894"/>
                  <a:gd name="connsiteX5" fmla="*/ 33997 w 2486459"/>
                  <a:gd name="connsiteY5" fmla="*/ 305803 h 3286894"/>
                  <a:gd name="connsiteX6" fmla="*/ 994964 w 2486459"/>
                  <a:gd name="connsiteY6" fmla="*/ 2329336 h 3286894"/>
                  <a:gd name="connsiteX7" fmla="*/ 639364 w 2486459"/>
                  <a:gd name="connsiteY7" fmla="*/ 2350503 h 3286894"/>
                  <a:gd name="connsiteX0" fmla="*/ 639364 w 2486459"/>
                  <a:gd name="connsiteY0" fmla="*/ 2350503 h 3117244"/>
                  <a:gd name="connsiteX1" fmla="*/ 1366439 w 2486459"/>
                  <a:gd name="connsiteY1" fmla="*/ 3116207 h 3117244"/>
                  <a:gd name="connsiteX2" fmla="*/ 2108331 w 2486459"/>
                  <a:gd name="connsiteY2" fmla="*/ 2515603 h 3117244"/>
                  <a:gd name="connsiteX3" fmla="*/ 1718864 w 2486459"/>
                  <a:gd name="connsiteY3" fmla="*/ 2515603 h 3117244"/>
                  <a:gd name="connsiteX4" fmla="*/ 2434297 w 2486459"/>
                  <a:gd name="connsiteY4" fmla="*/ 238070 h 3117244"/>
                  <a:gd name="connsiteX5" fmla="*/ 33997 w 2486459"/>
                  <a:gd name="connsiteY5" fmla="*/ 305803 h 3117244"/>
                  <a:gd name="connsiteX6" fmla="*/ 994964 w 2486459"/>
                  <a:gd name="connsiteY6" fmla="*/ 2329336 h 3117244"/>
                  <a:gd name="connsiteX7" fmla="*/ 639364 w 2486459"/>
                  <a:gd name="connsiteY7" fmla="*/ 2350503 h 3117244"/>
                  <a:gd name="connsiteX0" fmla="*/ 639364 w 2486459"/>
                  <a:gd name="connsiteY0" fmla="*/ 2350503 h 3290066"/>
                  <a:gd name="connsiteX1" fmla="*/ 1296589 w 2486459"/>
                  <a:gd name="connsiteY1" fmla="*/ 3289245 h 3290066"/>
                  <a:gd name="connsiteX2" fmla="*/ 2108331 w 2486459"/>
                  <a:gd name="connsiteY2" fmla="*/ 2515603 h 3290066"/>
                  <a:gd name="connsiteX3" fmla="*/ 1718864 w 2486459"/>
                  <a:gd name="connsiteY3" fmla="*/ 2515603 h 3290066"/>
                  <a:gd name="connsiteX4" fmla="*/ 2434297 w 2486459"/>
                  <a:gd name="connsiteY4" fmla="*/ 238070 h 3290066"/>
                  <a:gd name="connsiteX5" fmla="*/ 33997 w 2486459"/>
                  <a:gd name="connsiteY5" fmla="*/ 305803 h 3290066"/>
                  <a:gd name="connsiteX6" fmla="*/ 994964 w 2486459"/>
                  <a:gd name="connsiteY6" fmla="*/ 2329336 h 3290066"/>
                  <a:gd name="connsiteX7" fmla="*/ 639364 w 2486459"/>
                  <a:gd name="connsiteY7" fmla="*/ 2350503 h 3290066"/>
                  <a:gd name="connsiteX0" fmla="*/ 639364 w 2486459"/>
                  <a:gd name="connsiteY0" fmla="*/ 2350503 h 3289245"/>
                  <a:gd name="connsiteX1" fmla="*/ 1296589 w 2486459"/>
                  <a:gd name="connsiteY1" fmla="*/ 3289245 h 3289245"/>
                  <a:gd name="connsiteX2" fmla="*/ 2108331 w 2486459"/>
                  <a:gd name="connsiteY2" fmla="*/ 2515603 h 3289245"/>
                  <a:gd name="connsiteX3" fmla="*/ 1718864 w 2486459"/>
                  <a:gd name="connsiteY3" fmla="*/ 2515603 h 3289245"/>
                  <a:gd name="connsiteX4" fmla="*/ 2434297 w 2486459"/>
                  <a:gd name="connsiteY4" fmla="*/ 238070 h 3289245"/>
                  <a:gd name="connsiteX5" fmla="*/ 33997 w 2486459"/>
                  <a:gd name="connsiteY5" fmla="*/ 305803 h 3289245"/>
                  <a:gd name="connsiteX6" fmla="*/ 994964 w 2486459"/>
                  <a:gd name="connsiteY6" fmla="*/ 2329336 h 3289245"/>
                  <a:gd name="connsiteX7" fmla="*/ 639364 w 2486459"/>
                  <a:gd name="connsiteY7" fmla="*/ 2350503 h 3289245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74958"/>
                  <a:gd name="connsiteX1" fmla="*/ 1278781 w 2486114"/>
                  <a:gd name="connsiteY1" fmla="*/ 3274958 h 3274958"/>
                  <a:gd name="connsiteX2" fmla="*/ 2107986 w 2486114"/>
                  <a:gd name="connsiteY2" fmla="*/ 2515603 h 3274958"/>
                  <a:gd name="connsiteX3" fmla="*/ 1718519 w 2486114"/>
                  <a:gd name="connsiteY3" fmla="*/ 2515603 h 3274958"/>
                  <a:gd name="connsiteX4" fmla="*/ 2433952 w 2486114"/>
                  <a:gd name="connsiteY4" fmla="*/ 238070 h 3274958"/>
                  <a:gd name="connsiteX5" fmla="*/ 33652 w 2486114"/>
                  <a:gd name="connsiteY5" fmla="*/ 305803 h 3274958"/>
                  <a:gd name="connsiteX6" fmla="*/ 994619 w 2486114"/>
                  <a:gd name="connsiteY6" fmla="*/ 2329336 h 3274958"/>
                  <a:gd name="connsiteX7" fmla="*/ 527894 w 2486114"/>
                  <a:gd name="connsiteY7" fmla="*/ 2529890 h 3274958"/>
                  <a:gd name="connsiteX0" fmla="*/ 527894 w 2486114"/>
                  <a:gd name="connsiteY0" fmla="*/ 2529890 h 3392433"/>
                  <a:gd name="connsiteX1" fmla="*/ 1297831 w 2486114"/>
                  <a:gd name="connsiteY1" fmla="*/ 3392433 h 3392433"/>
                  <a:gd name="connsiteX2" fmla="*/ 2107986 w 2486114"/>
                  <a:gd name="connsiteY2" fmla="*/ 2515603 h 3392433"/>
                  <a:gd name="connsiteX3" fmla="*/ 1718519 w 2486114"/>
                  <a:gd name="connsiteY3" fmla="*/ 2515603 h 3392433"/>
                  <a:gd name="connsiteX4" fmla="*/ 2433952 w 2486114"/>
                  <a:gd name="connsiteY4" fmla="*/ 238070 h 3392433"/>
                  <a:gd name="connsiteX5" fmla="*/ 33652 w 2486114"/>
                  <a:gd name="connsiteY5" fmla="*/ 305803 h 3392433"/>
                  <a:gd name="connsiteX6" fmla="*/ 994619 w 2486114"/>
                  <a:gd name="connsiteY6" fmla="*/ 2329336 h 3392433"/>
                  <a:gd name="connsiteX7" fmla="*/ 527894 w 2486114"/>
                  <a:gd name="connsiteY7" fmla="*/ 2529890 h 3392433"/>
                  <a:gd name="connsiteX0" fmla="*/ 527894 w 2486114"/>
                  <a:gd name="connsiteY0" fmla="*/ 2529890 h 3260670"/>
                  <a:gd name="connsiteX1" fmla="*/ 1329581 w 2486114"/>
                  <a:gd name="connsiteY1" fmla="*/ 3260670 h 3260670"/>
                  <a:gd name="connsiteX2" fmla="*/ 2107986 w 2486114"/>
                  <a:gd name="connsiteY2" fmla="*/ 2515603 h 3260670"/>
                  <a:gd name="connsiteX3" fmla="*/ 1718519 w 2486114"/>
                  <a:gd name="connsiteY3" fmla="*/ 2515603 h 3260670"/>
                  <a:gd name="connsiteX4" fmla="*/ 2433952 w 2486114"/>
                  <a:gd name="connsiteY4" fmla="*/ 238070 h 3260670"/>
                  <a:gd name="connsiteX5" fmla="*/ 33652 w 2486114"/>
                  <a:gd name="connsiteY5" fmla="*/ 305803 h 3260670"/>
                  <a:gd name="connsiteX6" fmla="*/ 994619 w 2486114"/>
                  <a:gd name="connsiteY6" fmla="*/ 2329336 h 3260670"/>
                  <a:gd name="connsiteX7" fmla="*/ 527894 w 2486114"/>
                  <a:gd name="connsiteY7" fmla="*/ 2529890 h 3260670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9275 w 2487495"/>
                  <a:gd name="connsiteY0" fmla="*/ 2529890 h 3297182"/>
                  <a:gd name="connsiteX1" fmla="*/ 1292862 w 2487495"/>
                  <a:gd name="connsiteY1" fmla="*/ 3297182 h 3297182"/>
                  <a:gd name="connsiteX2" fmla="*/ 2109367 w 2487495"/>
                  <a:gd name="connsiteY2" fmla="*/ 2515603 h 3297182"/>
                  <a:gd name="connsiteX3" fmla="*/ 1719900 w 2487495"/>
                  <a:gd name="connsiteY3" fmla="*/ 2515603 h 3297182"/>
                  <a:gd name="connsiteX4" fmla="*/ 2435333 w 2487495"/>
                  <a:gd name="connsiteY4" fmla="*/ 238070 h 3297182"/>
                  <a:gd name="connsiteX5" fmla="*/ 35033 w 2487495"/>
                  <a:gd name="connsiteY5" fmla="*/ 305803 h 3297182"/>
                  <a:gd name="connsiteX6" fmla="*/ 945200 w 2487495"/>
                  <a:gd name="connsiteY6" fmla="*/ 2519836 h 3297182"/>
                  <a:gd name="connsiteX7" fmla="*/ 529275 w 2487495"/>
                  <a:gd name="connsiteY7" fmla="*/ 2529890 h 3297182"/>
                  <a:gd name="connsiteX0" fmla="*/ 530436 w 2488656"/>
                  <a:gd name="connsiteY0" fmla="*/ 2529890 h 3297182"/>
                  <a:gd name="connsiteX1" fmla="*/ 1294023 w 2488656"/>
                  <a:gd name="connsiteY1" fmla="*/ 3297182 h 3297182"/>
                  <a:gd name="connsiteX2" fmla="*/ 2110528 w 2488656"/>
                  <a:gd name="connsiteY2" fmla="*/ 2515603 h 3297182"/>
                  <a:gd name="connsiteX3" fmla="*/ 1721061 w 2488656"/>
                  <a:gd name="connsiteY3" fmla="*/ 2515603 h 3297182"/>
                  <a:gd name="connsiteX4" fmla="*/ 2436494 w 2488656"/>
                  <a:gd name="connsiteY4" fmla="*/ 238070 h 3297182"/>
                  <a:gd name="connsiteX5" fmla="*/ 36194 w 2488656"/>
                  <a:gd name="connsiteY5" fmla="*/ 305803 h 3297182"/>
                  <a:gd name="connsiteX6" fmla="*/ 906673 w 2488656"/>
                  <a:gd name="connsiteY6" fmla="*/ 2530948 h 3297182"/>
                  <a:gd name="connsiteX7" fmla="*/ 530436 w 2488656"/>
                  <a:gd name="connsiteY7" fmla="*/ 2529890 h 3297182"/>
                  <a:gd name="connsiteX0" fmla="*/ 529457 w 2487677"/>
                  <a:gd name="connsiteY0" fmla="*/ 2529890 h 3297182"/>
                  <a:gd name="connsiteX1" fmla="*/ 1293044 w 2487677"/>
                  <a:gd name="connsiteY1" fmla="*/ 3297182 h 3297182"/>
                  <a:gd name="connsiteX2" fmla="*/ 2109549 w 2487677"/>
                  <a:gd name="connsiteY2" fmla="*/ 2515603 h 3297182"/>
                  <a:gd name="connsiteX3" fmla="*/ 1720082 w 2487677"/>
                  <a:gd name="connsiteY3" fmla="*/ 2515603 h 3297182"/>
                  <a:gd name="connsiteX4" fmla="*/ 2435515 w 2487677"/>
                  <a:gd name="connsiteY4" fmla="*/ 238070 h 3297182"/>
                  <a:gd name="connsiteX5" fmla="*/ 35215 w 2487677"/>
                  <a:gd name="connsiteY5" fmla="*/ 305803 h 3297182"/>
                  <a:gd name="connsiteX6" fmla="*/ 939031 w 2487677"/>
                  <a:gd name="connsiteY6" fmla="*/ 2524598 h 3297182"/>
                  <a:gd name="connsiteX7" fmla="*/ 529457 w 2487677"/>
                  <a:gd name="connsiteY7" fmla="*/ 2529890 h 3297182"/>
                  <a:gd name="connsiteX0" fmla="*/ 529870 w 2488090"/>
                  <a:gd name="connsiteY0" fmla="*/ 2529890 h 3297182"/>
                  <a:gd name="connsiteX1" fmla="*/ 1293457 w 2488090"/>
                  <a:gd name="connsiteY1" fmla="*/ 3297182 h 3297182"/>
                  <a:gd name="connsiteX2" fmla="*/ 2109962 w 2488090"/>
                  <a:gd name="connsiteY2" fmla="*/ 2515603 h 3297182"/>
                  <a:gd name="connsiteX3" fmla="*/ 1720495 w 2488090"/>
                  <a:gd name="connsiteY3" fmla="*/ 2515603 h 3297182"/>
                  <a:gd name="connsiteX4" fmla="*/ 2435928 w 2488090"/>
                  <a:gd name="connsiteY4" fmla="*/ 238070 h 3297182"/>
                  <a:gd name="connsiteX5" fmla="*/ 35628 w 2488090"/>
                  <a:gd name="connsiteY5" fmla="*/ 305803 h 3297182"/>
                  <a:gd name="connsiteX6" fmla="*/ 925156 w 2488090"/>
                  <a:gd name="connsiteY6" fmla="*/ 2535711 h 3297182"/>
                  <a:gd name="connsiteX7" fmla="*/ 529870 w 2488090"/>
                  <a:gd name="connsiteY7" fmla="*/ 2529890 h 3297182"/>
                  <a:gd name="connsiteX0" fmla="*/ 527242 w 2485462"/>
                  <a:gd name="connsiteY0" fmla="*/ 2529890 h 3297182"/>
                  <a:gd name="connsiteX1" fmla="*/ 1290829 w 2485462"/>
                  <a:gd name="connsiteY1" fmla="*/ 3297182 h 3297182"/>
                  <a:gd name="connsiteX2" fmla="*/ 2107334 w 2485462"/>
                  <a:gd name="connsiteY2" fmla="*/ 2515603 h 3297182"/>
                  <a:gd name="connsiteX3" fmla="*/ 1717867 w 2485462"/>
                  <a:gd name="connsiteY3" fmla="*/ 2515603 h 3297182"/>
                  <a:gd name="connsiteX4" fmla="*/ 2433300 w 2485462"/>
                  <a:gd name="connsiteY4" fmla="*/ 238070 h 3297182"/>
                  <a:gd name="connsiteX5" fmla="*/ 33000 w 2485462"/>
                  <a:gd name="connsiteY5" fmla="*/ 305803 h 3297182"/>
                  <a:gd name="connsiteX6" fmla="*/ 1019366 w 2485462"/>
                  <a:gd name="connsiteY6" fmla="*/ 2529361 h 3297182"/>
                  <a:gd name="connsiteX7" fmla="*/ 527242 w 2485462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1785"/>
                  <a:gd name="connsiteY0" fmla="*/ 2530976 h 3298268"/>
                  <a:gd name="connsiteX1" fmla="*/ 1293410 w 2481785"/>
                  <a:gd name="connsiteY1" fmla="*/ 3298268 h 3298268"/>
                  <a:gd name="connsiteX2" fmla="*/ 2109915 w 2481785"/>
                  <a:gd name="connsiteY2" fmla="*/ 2516689 h 3298268"/>
                  <a:gd name="connsiteX3" fmla="*/ 1650598 w 2481785"/>
                  <a:gd name="connsiteY3" fmla="*/ 2532564 h 3298268"/>
                  <a:gd name="connsiteX4" fmla="*/ 2435881 w 2481785"/>
                  <a:gd name="connsiteY4" fmla="*/ 239156 h 3298268"/>
                  <a:gd name="connsiteX5" fmla="*/ 35581 w 2481785"/>
                  <a:gd name="connsiteY5" fmla="*/ 306889 h 3298268"/>
                  <a:gd name="connsiteX6" fmla="*/ 926697 w 2481785"/>
                  <a:gd name="connsiteY6" fmla="*/ 2524097 h 3298268"/>
                  <a:gd name="connsiteX7" fmla="*/ 529823 w 2481785"/>
                  <a:gd name="connsiteY7" fmla="*/ 2530976 h 3298268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540372"/>
                  <a:gd name="connsiteY0" fmla="*/ 2530217 h 3297509"/>
                  <a:gd name="connsiteX1" fmla="*/ 1293410 w 2540372"/>
                  <a:gd name="connsiteY1" fmla="*/ 3297509 h 3297509"/>
                  <a:gd name="connsiteX2" fmla="*/ 2109915 w 2540372"/>
                  <a:gd name="connsiteY2" fmla="*/ 2515930 h 3297509"/>
                  <a:gd name="connsiteX3" fmla="*/ 1672823 w 2540372"/>
                  <a:gd name="connsiteY3" fmla="*/ 2520693 h 3297509"/>
                  <a:gd name="connsiteX4" fmla="*/ 2435881 w 2540372"/>
                  <a:gd name="connsiteY4" fmla="*/ 238397 h 3297509"/>
                  <a:gd name="connsiteX5" fmla="*/ 35581 w 2540372"/>
                  <a:gd name="connsiteY5" fmla="*/ 306130 h 3297509"/>
                  <a:gd name="connsiteX6" fmla="*/ 926697 w 2540372"/>
                  <a:gd name="connsiteY6" fmla="*/ 2523338 h 3297509"/>
                  <a:gd name="connsiteX7" fmla="*/ 529823 w 2540372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70807 w 2476865"/>
                  <a:gd name="connsiteY0" fmla="*/ 2530217 h 3297509"/>
                  <a:gd name="connsiteX1" fmla="*/ 1334394 w 2476865"/>
                  <a:gd name="connsiteY1" fmla="*/ 3297509 h 3297509"/>
                  <a:gd name="connsiteX2" fmla="*/ 2150899 w 2476865"/>
                  <a:gd name="connsiteY2" fmla="*/ 2515930 h 3297509"/>
                  <a:gd name="connsiteX3" fmla="*/ 1713807 w 2476865"/>
                  <a:gd name="connsiteY3" fmla="*/ 2520693 h 3297509"/>
                  <a:gd name="connsiteX4" fmla="*/ 2476865 w 2476865"/>
                  <a:gd name="connsiteY4" fmla="*/ 238397 h 3297509"/>
                  <a:gd name="connsiteX5" fmla="*/ 76565 w 2476865"/>
                  <a:gd name="connsiteY5" fmla="*/ 306130 h 3297509"/>
                  <a:gd name="connsiteX6" fmla="*/ 967681 w 2476865"/>
                  <a:gd name="connsiteY6" fmla="*/ 2523338 h 3297509"/>
                  <a:gd name="connsiteX7" fmla="*/ 570807 w 2476865"/>
                  <a:gd name="connsiteY7" fmla="*/ 2530217 h 3297509"/>
                  <a:gd name="connsiteX0" fmla="*/ 533299 w 2439357"/>
                  <a:gd name="connsiteY0" fmla="*/ 2533581 h 3300873"/>
                  <a:gd name="connsiteX1" fmla="*/ 1296886 w 2439357"/>
                  <a:gd name="connsiteY1" fmla="*/ 3300873 h 3300873"/>
                  <a:gd name="connsiteX2" fmla="*/ 2113391 w 2439357"/>
                  <a:gd name="connsiteY2" fmla="*/ 2519294 h 3300873"/>
                  <a:gd name="connsiteX3" fmla="*/ 1676299 w 2439357"/>
                  <a:gd name="connsiteY3" fmla="*/ 2524057 h 3300873"/>
                  <a:gd name="connsiteX4" fmla="*/ 2439357 w 2439357"/>
                  <a:gd name="connsiteY4" fmla="*/ 241761 h 3300873"/>
                  <a:gd name="connsiteX5" fmla="*/ 81920 w 2439357"/>
                  <a:gd name="connsiteY5" fmla="*/ 301557 h 3300873"/>
                  <a:gd name="connsiteX6" fmla="*/ 930173 w 2439357"/>
                  <a:gd name="connsiteY6" fmla="*/ 2526702 h 3300873"/>
                  <a:gd name="connsiteX7" fmla="*/ 533299 w 243935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454717 h 3222009"/>
                  <a:gd name="connsiteX1" fmla="*/ 1214966 w 2357437"/>
                  <a:gd name="connsiteY1" fmla="*/ 3222009 h 3222009"/>
                  <a:gd name="connsiteX2" fmla="*/ 2031471 w 2357437"/>
                  <a:gd name="connsiteY2" fmla="*/ 2440430 h 3222009"/>
                  <a:gd name="connsiteX3" fmla="*/ 1594379 w 2357437"/>
                  <a:gd name="connsiteY3" fmla="*/ 2445193 h 3222009"/>
                  <a:gd name="connsiteX4" fmla="*/ 2357437 w 2357437"/>
                  <a:gd name="connsiteY4" fmla="*/ 162897 h 3222009"/>
                  <a:gd name="connsiteX5" fmla="*/ 0 w 2357437"/>
                  <a:gd name="connsiteY5" fmla="*/ 222693 h 3222009"/>
                  <a:gd name="connsiteX6" fmla="*/ 848253 w 2357437"/>
                  <a:gd name="connsiteY6" fmla="*/ 2447838 h 3222009"/>
                  <a:gd name="connsiteX7" fmla="*/ 451379 w 2357437"/>
                  <a:gd name="connsiteY7" fmla="*/ 2454717 h 3222009"/>
                  <a:gd name="connsiteX0" fmla="*/ 451379 w 2357437"/>
                  <a:gd name="connsiteY0" fmla="*/ 2378556 h 3145848"/>
                  <a:gd name="connsiteX1" fmla="*/ 1214966 w 2357437"/>
                  <a:gd name="connsiteY1" fmla="*/ 3145848 h 3145848"/>
                  <a:gd name="connsiteX2" fmla="*/ 2031471 w 2357437"/>
                  <a:gd name="connsiteY2" fmla="*/ 2364269 h 3145848"/>
                  <a:gd name="connsiteX3" fmla="*/ 1594379 w 2357437"/>
                  <a:gd name="connsiteY3" fmla="*/ 2369032 h 3145848"/>
                  <a:gd name="connsiteX4" fmla="*/ 2357437 w 2357437"/>
                  <a:gd name="connsiteY4" fmla="*/ 86736 h 3145848"/>
                  <a:gd name="connsiteX5" fmla="*/ 0 w 2357437"/>
                  <a:gd name="connsiteY5" fmla="*/ 146532 h 3145848"/>
                  <a:gd name="connsiteX6" fmla="*/ 848253 w 2357437"/>
                  <a:gd name="connsiteY6" fmla="*/ 2371677 h 3145848"/>
                  <a:gd name="connsiteX7" fmla="*/ 451379 w 2357437"/>
                  <a:gd name="connsiteY7" fmla="*/ 2378556 h 3145848"/>
                  <a:gd name="connsiteX0" fmla="*/ 451379 w 2357437"/>
                  <a:gd name="connsiteY0" fmla="*/ 2392655 h 3159947"/>
                  <a:gd name="connsiteX1" fmla="*/ 1214966 w 2357437"/>
                  <a:gd name="connsiteY1" fmla="*/ 3159947 h 3159947"/>
                  <a:gd name="connsiteX2" fmla="*/ 2031471 w 2357437"/>
                  <a:gd name="connsiteY2" fmla="*/ 2378368 h 3159947"/>
                  <a:gd name="connsiteX3" fmla="*/ 1594379 w 2357437"/>
                  <a:gd name="connsiteY3" fmla="*/ 2383131 h 3159947"/>
                  <a:gd name="connsiteX4" fmla="*/ 2357437 w 2357437"/>
                  <a:gd name="connsiteY4" fmla="*/ 100835 h 3159947"/>
                  <a:gd name="connsiteX5" fmla="*/ 0 w 2357437"/>
                  <a:gd name="connsiteY5" fmla="*/ 160631 h 3159947"/>
                  <a:gd name="connsiteX6" fmla="*/ 848253 w 2357437"/>
                  <a:gd name="connsiteY6" fmla="*/ 2385776 h 3159947"/>
                  <a:gd name="connsiteX7" fmla="*/ 451379 w 2357437"/>
                  <a:gd name="connsiteY7" fmla="*/ 2392655 h 3159947"/>
                  <a:gd name="connsiteX0" fmla="*/ 451379 w 2357437"/>
                  <a:gd name="connsiteY0" fmla="*/ 2368035 h 3135327"/>
                  <a:gd name="connsiteX1" fmla="*/ 1214966 w 2357437"/>
                  <a:gd name="connsiteY1" fmla="*/ 3135327 h 3135327"/>
                  <a:gd name="connsiteX2" fmla="*/ 2031471 w 2357437"/>
                  <a:gd name="connsiteY2" fmla="*/ 2353748 h 3135327"/>
                  <a:gd name="connsiteX3" fmla="*/ 1594379 w 2357437"/>
                  <a:gd name="connsiteY3" fmla="*/ 2358511 h 3135327"/>
                  <a:gd name="connsiteX4" fmla="*/ 2357437 w 2357437"/>
                  <a:gd name="connsiteY4" fmla="*/ 76215 h 3135327"/>
                  <a:gd name="connsiteX5" fmla="*/ 0 w 2357437"/>
                  <a:gd name="connsiteY5" fmla="*/ 136011 h 3135327"/>
                  <a:gd name="connsiteX6" fmla="*/ 848253 w 2357437"/>
                  <a:gd name="connsiteY6" fmla="*/ 2361156 h 3135327"/>
                  <a:gd name="connsiteX7" fmla="*/ 451379 w 2357437"/>
                  <a:gd name="connsiteY7" fmla="*/ 2368035 h 3135327"/>
                  <a:gd name="connsiteX0" fmla="*/ 451379 w 2357437"/>
                  <a:gd name="connsiteY0" fmla="*/ 2372761 h 3140053"/>
                  <a:gd name="connsiteX1" fmla="*/ 1214966 w 2357437"/>
                  <a:gd name="connsiteY1" fmla="*/ 3140053 h 3140053"/>
                  <a:gd name="connsiteX2" fmla="*/ 2031471 w 2357437"/>
                  <a:gd name="connsiteY2" fmla="*/ 2358474 h 3140053"/>
                  <a:gd name="connsiteX3" fmla="*/ 1594379 w 2357437"/>
                  <a:gd name="connsiteY3" fmla="*/ 2363237 h 3140053"/>
                  <a:gd name="connsiteX4" fmla="*/ 2357437 w 2357437"/>
                  <a:gd name="connsiteY4" fmla="*/ 80941 h 3140053"/>
                  <a:gd name="connsiteX5" fmla="*/ 0 w 2357437"/>
                  <a:gd name="connsiteY5" fmla="*/ 140737 h 3140053"/>
                  <a:gd name="connsiteX6" fmla="*/ 848253 w 2357437"/>
                  <a:gd name="connsiteY6" fmla="*/ 2365882 h 3140053"/>
                  <a:gd name="connsiteX7" fmla="*/ 451379 w 2357437"/>
                  <a:gd name="connsiteY7" fmla="*/ 2372761 h 3140053"/>
                  <a:gd name="connsiteX0" fmla="*/ 451379 w 2357437"/>
                  <a:gd name="connsiteY0" fmla="*/ 2429049 h 3196341"/>
                  <a:gd name="connsiteX1" fmla="*/ 1214966 w 2357437"/>
                  <a:gd name="connsiteY1" fmla="*/ 3196341 h 3196341"/>
                  <a:gd name="connsiteX2" fmla="*/ 2031471 w 2357437"/>
                  <a:gd name="connsiteY2" fmla="*/ 2414762 h 3196341"/>
                  <a:gd name="connsiteX3" fmla="*/ 1594379 w 2357437"/>
                  <a:gd name="connsiteY3" fmla="*/ 2419525 h 3196341"/>
                  <a:gd name="connsiteX4" fmla="*/ 2357437 w 2357437"/>
                  <a:gd name="connsiteY4" fmla="*/ 137229 h 3196341"/>
                  <a:gd name="connsiteX5" fmla="*/ 0 w 2357437"/>
                  <a:gd name="connsiteY5" fmla="*/ 197025 h 3196341"/>
                  <a:gd name="connsiteX6" fmla="*/ 848253 w 2357437"/>
                  <a:gd name="connsiteY6" fmla="*/ 2422170 h 3196341"/>
                  <a:gd name="connsiteX7" fmla="*/ 451379 w 2357437"/>
                  <a:gd name="connsiteY7" fmla="*/ 2429049 h 3196341"/>
                  <a:gd name="connsiteX0" fmla="*/ 446617 w 2352675"/>
                  <a:gd name="connsiteY0" fmla="*/ 2429049 h 3196341"/>
                  <a:gd name="connsiteX1" fmla="*/ 1210204 w 2352675"/>
                  <a:gd name="connsiteY1" fmla="*/ 3196341 h 3196341"/>
                  <a:gd name="connsiteX2" fmla="*/ 2026709 w 2352675"/>
                  <a:gd name="connsiteY2" fmla="*/ 2414762 h 3196341"/>
                  <a:gd name="connsiteX3" fmla="*/ 1589617 w 2352675"/>
                  <a:gd name="connsiteY3" fmla="*/ 2419525 h 3196341"/>
                  <a:gd name="connsiteX4" fmla="*/ 2352675 w 2352675"/>
                  <a:gd name="connsiteY4" fmla="*/ 137229 h 3196341"/>
                  <a:gd name="connsiteX5" fmla="*/ 0 w 2352675"/>
                  <a:gd name="connsiteY5" fmla="*/ 197025 h 3196341"/>
                  <a:gd name="connsiteX6" fmla="*/ 843491 w 2352675"/>
                  <a:gd name="connsiteY6" fmla="*/ 2422170 h 3196341"/>
                  <a:gd name="connsiteX7" fmla="*/ 446617 w 2352675"/>
                  <a:gd name="connsiteY7" fmla="*/ 2429049 h 3196341"/>
                  <a:gd name="connsiteX0" fmla="*/ 446617 w 2352675"/>
                  <a:gd name="connsiteY0" fmla="*/ 2413756 h 3181048"/>
                  <a:gd name="connsiteX1" fmla="*/ 1210204 w 2352675"/>
                  <a:gd name="connsiteY1" fmla="*/ 3181048 h 3181048"/>
                  <a:gd name="connsiteX2" fmla="*/ 2026709 w 2352675"/>
                  <a:gd name="connsiteY2" fmla="*/ 2399469 h 3181048"/>
                  <a:gd name="connsiteX3" fmla="*/ 1589617 w 2352675"/>
                  <a:gd name="connsiteY3" fmla="*/ 2404232 h 3181048"/>
                  <a:gd name="connsiteX4" fmla="*/ 2352675 w 2352675"/>
                  <a:gd name="connsiteY4" fmla="*/ 121936 h 3181048"/>
                  <a:gd name="connsiteX5" fmla="*/ 0 w 2352675"/>
                  <a:gd name="connsiteY5" fmla="*/ 181732 h 3181048"/>
                  <a:gd name="connsiteX6" fmla="*/ 843491 w 2352675"/>
                  <a:gd name="connsiteY6" fmla="*/ 2406877 h 3181048"/>
                  <a:gd name="connsiteX7" fmla="*/ 446617 w 2352675"/>
                  <a:gd name="connsiteY7" fmla="*/ 2413756 h 3181048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589617 w 2352675"/>
                  <a:gd name="connsiteY3" fmla="*/ 2410029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9938" h="3204160">
                    <a:moveTo>
                      <a:pt x="287867" y="2436868"/>
                    </a:moveTo>
                    <a:cubicBezTo>
                      <a:pt x="1020233" y="3180259"/>
                      <a:pt x="312913" y="2467031"/>
                      <a:pt x="1051454" y="3204160"/>
                    </a:cubicBezTo>
                    <a:cubicBezTo>
                      <a:pt x="1834444" y="2485552"/>
                      <a:pt x="1093524" y="3171969"/>
                      <a:pt x="1867959" y="2422581"/>
                    </a:cubicBezTo>
                    <a:cubicBezTo>
                      <a:pt x="1461294" y="2424081"/>
                      <a:pt x="1674989" y="2432282"/>
                      <a:pt x="1270529" y="2438456"/>
                    </a:cubicBezTo>
                    <a:cubicBezTo>
                      <a:pt x="2026533" y="158630"/>
                      <a:pt x="1299987" y="2355642"/>
                      <a:pt x="2039938" y="119648"/>
                    </a:cubicBezTo>
                    <a:cubicBezTo>
                      <a:pt x="1036813" y="-239921"/>
                      <a:pt x="1349551" y="335727"/>
                      <a:pt x="0" y="230244"/>
                    </a:cubicBezTo>
                    <a:cubicBezTo>
                      <a:pt x="818973" y="2409176"/>
                      <a:pt x="10231" y="252734"/>
                      <a:pt x="838729" y="2437927"/>
                    </a:cubicBezTo>
                    <a:cubicBezTo>
                      <a:pt x="490890" y="2441895"/>
                      <a:pt x="658813" y="2433252"/>
                      <a:pt x="287867" y="2436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9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F7B7FE88-F2AD-4CA4-BDEE-7132EF6F244E}"/>
                  </a:ext>
                </a:extLst>
              </p:cNvPr>
              <p:cNvGrpSpPr/>
              <p:nvPr/>
            </p:nvGrpSpPr>
            <p:grpSpPr>
              <a:xfrm>
                <a:off x="4618012" y="1262746"/>
                <a:ext cx="1508434" cy="1290194"/>
                <a:chOff x="9617305" y="2070222"/>
                <a:chExt cx="3131686" cy="2678595"/>
              </a:xfrm>
            </p:grpSpPr>
            <p:pic>
              <p:nvPicPr>
                <p:cNvPr id="146" name="图形 145">
                  <a:extLst>
                    <a:ext uri="{FF2B5EF4-FFF2-40B4-BE49-F238E27FC236}">
                      <a16:creationId xmlns:a16="http://schemas.microsoft.com/office/drawing/2014/main" id="{0F222296-967F-4D22-955C-F088F8E645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7">
                  <a:extLst>
                    <a:ext uri="{96DAC541-7B7A-43D3-8B79-37D633B846F1}">
                      <asvg:svgBlip xmlns:asvg="http://schemas.microsoft.com/office/drawing/2016/SVG/main" xmlns="" r:embed="rId10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18959" y="2106081"/>
                  <a:ext cx="927329" cy="982527"/>
                </a:xfrm>
                <a:prstGeom prst="rect">
                  <a:avLst/>
                </a:prstGeom>
              </p:spPr>
            </p:pic>
            <p:sp>
              <p:nvSpPr>
                <p:cNvPr id="147" name="矩形: 圆角 146">
                  <a:extLst>
                    <a:ext uri="{FF2B5EF4-FFF2-40B4-BE49-F238E27FC236}">
                      <a16:creationId xmlns:a16="http://schemas.microsoft.com/office/drawing/2014/main" id="{9B8DEE20-571D-465A-84CF-B0FC0C528238}"/>
                    </a:ext>
                  </a:extLst>
                </p:cNvPr>
                <p:cNvSpPr/>
                <p:nvPr/>
              </p:nvSpPr>
              <p:spPr>
                <a:xfrm>
                  <a:off x="9835835" y="2070222"/>
                  <a:ext cx="2703080" cy="2678595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1F24F955-550B-45BE-BE2C-BA31CF1BA47E}"/>
                    </a:ext>
                  </a:extLst>
                </p:cNvPr>
                <p:cNvSpPr txBox="1"/>
                <p:nvPr/>
              </p:nvSpPr>
              <p:spPr>
                <a:xfrm>
                  <a:off x="9773282" y="2990713"/>
                  <a:ext cx="2819735" cy="958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Sematic Communication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CE52853B-D175-4366-AC86-C98AA5ADAB6D}"/>
                    </a:ext>
                  </a:extLst>
                </p:cNvPr>
                <p:cNvSpPr txBox="1"/>
                <p:nvPr/>
              </p:nvSpPr>
              <p:spPr>
                <a:xfrm>
                  <a:off x="9731248" y="3752141"/>
                  <a:ext cx="2903804" cy="575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SzPct val="50000"/>
                  </a:pPr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 Retrieval</a:t>
                  </a:r>
                </a:p>
              </p:txBody>
            </p:sp>
            <p:sp>
              <p:nvSpPr>
                <p:cNvPr id="781" name="文本框 780">
                  <a:extLst>
                    <a:ext uri="{FF2B5EF4-FFF2-40B4-BE49-F238E27FC236}">
                      <a16:creationId xmlns:a16="http://schemas.microsoft.com/office/drawing/2014/main" id="{8B10A7AF-AF24-4FD7-B7F9-83DD408B798E}"/>
                    </a:ext>
                  </a:extLst>
                </p:cNvPr>
                <p:cNvSpPr txBox="1"/>
                <p:nvPr/>
              </p:nvSpPr>
              <p:spPr>
                <a:xfrm>
                  <a:off x="9617305" y="4167298"/>
                  <a:ext cx="3131686" cy="575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Tactile Recognition</a:t>
                  </a:r>
                </a:p>
              </p:txBody>
            </p:sp>
          </p:grp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C6820C07-8AAC-4601-9448-D75F7ED2A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179" y="1169764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5" name="图形 104">
                <a:extLst>
                  <a:ext uri="{FF2B5EF4-FFF2-40B4-BE49-F238E27FC236}">
                    <a16:creationId xmlns:a16="http://schemas.microsoft.com/office/drawing/2014/main" id="{9D599261-97DF-4B16-9296-CFA160732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9">
                <a:extLst>
                  <a:ext uri="{96DAC541-7B7A-43D3-8B79-37D633B846F1}">
                    <asvg:svgBlip xmlns:asvg="http://schemas.microsoft.com/office/drawing/2016/SVG/main" xmlns="" r:embed="rId110"/>
                  </a:ext>
                </a:extLst>
              </a:blip>
              <a:stretch>
                <a:fillRect/>
              </a:stretch>
            </p:blipFill>
            <p:spPr>
              <a:xfrm>
                <a:off x="668606" y="953014"/>
                <a:ext cx="257078" cy="433501"/>
              </a:xfrm>
              <a:prstGeom prst="rect">
                <a:avLst/>
              </a:prstGeom>
            </p:spPr>
          </p:pic>
          <p:sp>
            <p:nvSpPr>
              <p:cNvPr id="106" name="矩形: 圆角 105">
                <a:extLst>
                  <a:ext uri="{FF2B5EF4-FFF2-40B4-BE49-F238E27FC236}">
                    <a16:creationId xmlns:a16="http://schemas.microsoft.com/office/drawing/2014/main" id="{3C9D9635-16E2-48EA-A304-7194C2C7CB7E}"/>
                  </a:ext>
                </a:extLst>
              </p:cNvPr>
              <p:cNvSpPr/>
              <p:nvPr/>
            </p:nvSpPr>
            <p:spPr>
              <a:xfrm>
                <a:off x="637228" y="909664"/>
                <a:ext cx="953703" cy="520201"/>
              </a:xfrm>
              <a:prstGeom prst="roundRect">
                <a:avLst/>
              </a:prstGeom>
              <a:noFill/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/>
              </a:p>
            </p:txBody>
          </p: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4D76BF3A-208A-4F99-813D-F728AD19573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54785" y="966602"/>
                <a:ext cx="401403" cy="406324"/>
                <a:chOff x="2361390" y="1459488"/>
                <a:chExt cx="1066931" cy="1075267"/>
              </a:xfrm>
            </p:grpSpPr>
            <p:grpSp>
              <p:nvGrpSpPr>
                <p:cNvPr id="115" name="组合 114">
                  <a:extLst>
                    <a:ext uri="{FF2B5EF4-FFF2-40B4-BE49-F238E27FC236}">
                      <a16:creationId xmlns:a16="http://schemas.microsoft.com/office/drawing/2014/main" id="{13B4F64D-ADC1-4CFB-A463-531B3103ED6F}"/>
                    </a:ext>
                  </a:extLst>
                </p:cNvPr>
                <p:cNvGrpSpPr/>
                <p:nvPr/>
              </p:nvGrpSpPr>
              <p:grpSpPr>
                <a:xfrm rot="16200000">
                  <a:off x="2465842" y="1573097"/>
                  <a:ext cx="846694" cy="848052"/>
                  <a:chOff x="7620139" y="4339067"/>
                  <a:chExt cx="939124" cy="940631"/>
                </a:xfrm>
              </p:grpSpPr>
              <p:cxnSp>
                <p:nvCxnSpPr>
                  <p:cNvPr id="117" name="直线连接符 200">
                    <a:extLst>
                      <a:ext uri="{FF2B5EF4-FFF2-40B4-BE49-F238E27FC236}">
                        <a16:creationId xmlns:a16="http://schemas.microsoft.com/office/drawing/2014/main" id="{03E415CC-86F3-4F27-91A8-58D5E48F64D8}"/>
                      </a:ext>
                    </a:extLst>
                  </p:cNvPr>
                  <p:cNvCxnSpPr>
                    <a:cxnSpLocks noChangeAspect="1"/>
                    <a:stCxn id="124" idx="6"/>
                    <a:endCxn id="130" idx="2"/>
                  </p:cNvCxnSpPr>
                  <p:nvPr/>
                </p:nvCxnSpPr>
                <p:spPr>
                  <a:xfrm flipH="1" flipV="1">
                    <a:off x="7713273" y="4893408"/>
                    <a:ext cx="239969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201">
                    <a:extLst>
                      <a:ext uri="{FF2B5EF4-FFF2-40B4-BE49-F238E27FC236}">
                        <a16:creationId xmlns:a16="http://schemas.microsoft.com/office/drawing/2014/main" id="{FC5B3AC7-7CF1-4138-9B07-F502FA63709C}"/>
                      </a:ext>
                    </a:extLst>
                  </p:cNvPr>
                  <p:cNvCxnSpPr>
                    <a:cxnSpLocks noChangeAspect="1"/>
                    <a:stCxn id="124" idx="6"/>
                    <a:endCxn id="131" idx="2"/>
                  </p:cNvCxnSpPr>
                  <p:nvPr/>
                </p:nvCxnSpPr>
                <p:spPr>
                  <a:xfrm flipV="1">
                    <a:off x="7953242" y="4893408"/>
                    <a:ext cx="1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直线连接符 202">
                    <a:extLst>
                      <a:ext uri="{FF2B5EF4-FFF2-40B4-BE49-F238E27FC236}">
                        <a16:creationId xmlns:a16="http://schemas.microsoft.com/office/drawing/2014/main" id="{A395A11F-6F92-49F0-BA95-A0C5568865FE}"/>
                      </a:ext>
                    </a:extLst>
                  </p:cNvPr>
                  <p:cNvCxnSpPr>
                    <a:cxnSpLocks noChangeAspect="1"/>
                    <a:stCxn id="124" idx="6"/>
                    <a:endCxn id="132" idx="2"/>
                  </p:cNvCxnSpPr>
                  <p:nvPr/>
                </p:nvCxnSpPr>
                <p:spPr>
                  <a:xfrm flipV="1">
                    <a:off x="7953242" y="4893408"/>
                    <a:ext cx="239970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直线连接符 204">
                    <a:extLst>
                      <a:ext uri="{FF2B5EF4-FFF2-40B4-BE49-F238E27FC236}">
                        <a16:creationId xmlns:a16="http://schemas.microsoft.com/office/drawing/2014/main" id="{E73FEA95-37DE-4676-917C-93D3E19D1342}"/>
                      </a:ext>
                    </a:extLst>
                  </p:cNvPr>
                  <p:cNvCxnSpPr>
                    <a:cxnSpLocks noChangeAspect="1"/>
                    <a:stCxn id="125" idx="6"/>
                    <a:endCxn id="132" idx="2"/>
                  </p:cNvCxnSpPr>
                  <p:nvPr/>
                </p:nvCxnSpPr>
                <p:spPr>
                  <a:xfrm flipH="1" flipV="1">
                    <a:off x="8193212" y="4893408"/>
                    <a:ext cx="32948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线连接符 205">
                    <a:extLst>
                      <a:ext uri="{FF2B5EF4-FFF2-40B4-BE49-F238E27FC236}">
                        <a16:creationId xmlns:a16="http://schemas.microsoft.com/office/drawing/2014/main" id="{83169592-B555-4AF0-AF59-29D23022F9DC}"/>
                      </a:ext>
                    </a:extLst>
                  </p:cNvPr>
                  <p:cNvCxnSpPr>
                    <a:cxnSpLocks noChangeAspect="1"/>
                    <a:stCxn id="125" idx="6"/>
                    <a:endCxn id="130" idx="2"/>
                  </p:cNvCxnSpPr>
                  <p:nvPr/>
                </p:nvCxnSpPr>
                <p:spPr>
                  <a:xfrm flipH="1" flipV="1">
                    <a:off x="7713273" y="4893408"/>
                    <a:ext cx="51288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直线连接符 206">
                    <a:extLst>
                      <a:ext uri="{FF2B5EF4-FFF2-40B4-BE49-F238E27FC236}">
                        <a16:creationId xmlns:a16="http://schemas.microsoft.com/office/drawing/2014/main" id="{68171214-0CE2-449B-A583-5C7BC3AF4525}"/>
                      </a:ext>
                    </a:extLst>
                  </p:cNvPr>
                  <p:cNvCxnSpPr>
                    <a:cxnSpLocks noChangeAspect="1"/>
                    <a:stCxn id="125" idx="6"/>
                    <a:endCxn id="131" idx="2"/>
                  </p:cNvCxnSpPr>
                  <p:nvPr/>
                </p:nvCxnSpPr>
                <p:spPr>
                  <a:xfrm flipH="1" flipV="1">
                    <a:off x="7953243" y="4893408"/>
                    <a:ext cx="27291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直线连接符 208">
                    <a:extLst>
                      <a:ext uri="{FF2B5EF4-FFF2-40B4-BE49-F238E27FC236}">
                        <a16:creationId xmlns:a16="http://schemas.microsoft.com/office/drawing/2014/main" id="{62E0F4BA-BE74-44BC-B816-647082BAA4F7}"/>
                      </a:ext>
                    </a:extLst>
                  </p:cNvPr>
                  <p:cNvCxnSpPr>
                    <a:cxnSpLocks noChangeAspect="1"/>
                    <a:stCxn id="124" idx="6"/>
                    <a:endCxn id="133" idx="2"/>
                  </p:cNvCxnSpPr>
                  <p:nvPr/>
                </p:nvCxnSpPr>
                <p:spPr>
                  <a:xfrm flipV="1">
                    <a:off x="7953242" y="4893408"/>
                    <a:ext cx="512887" cy="200021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4" name="椭圆 123">
                    <a:extLst>
                      <a:ext uri="{FF2B5EF4-FFF2-40B4-BE49-F238E27FC236}">
                        <a16:creationId xmlns:a16="http://schemas.microsoft.com/office/drawing/2014/main" id="{6D8D3052-6D81-4F8A-8E02-D2E47DB670E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8" y="5093430"/>
                    <a:ext cx="186268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25" name="椭圆 124">
                    <a:extLst>
                      <a:ext uri="{FF2B5EF4-FFF2-40B4-BE49-F238E27FC236}">
                        <a16:creationId xmlns:a16="http://schemas.microsoft.com/office/drawing/2014/main" id="{E175D05D-5263-4111-8BFB-BF1AB082F5C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33026" y="5093431"/>
                    <a:ext cx="186267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126" name="直线连接符 208">
                    <a:extLst>
                      <a:ext uri="{FF2B5EF4-FFF2-40B4-BE49-F238E27FC236}">
                        <a16:creationId xmlns:a16="http://schemas.microsoft.com/office/drawing/2014/main" id="{FEF0487D-ECB3-460F-8849-A4F3E2A9A12D}"/>
                      </a:ext>
                    </a:extLst>
                  </p:cNvPr>
                  <p:cNvCxnSpPr>
                    <a:cxnSpLocks noChangeAspect="1"/>
                    <a:stCxn id="133" idx="2"/>
                    <a:endCxn id="125" idx="6"/>
                  </p:cNvCxnSpPr>
                  <p:nvPr/>
                </p:nvCxnSpPr>
                <p:spPr>
                  <a:xfrm flipH="1">
                    <a:off x="8226160" y="4893408"/>
                    <a:ext cx="239969" cy="20002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" name="椭圆 126">
                    <a:extLst>
                      <a:ext uri="{FF2B5EF4-FFF2-40B4-BE49-F238E27FC236}">
                        <a16:creationId xmlns:a16="http://schemas.microsoft.com/office/drawing/2014/main" id="{1CE1FC93-E477-4536-92B5-908EE5A695C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723646" y="4339068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28" name="椭圆 127">
                    <a:extLst>
                      <a:ext uri="{FF2B5EF4-FFF2-40B4-BE49-F238E27FC236}">
                        <a16:creationId xmlns:a16="http://schemas.microsoft.com/office/drawing/2014/main" id="{3A90402A-C135-4575-B2E0-013425C2A71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996564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29" name="椭圆 128">
                    <a:extLst>
                      <a:ext uri="{FF2B5EF4-FFF2-40B4-BE49-F238E27FC236}">
                        <a16:creationId xmlns:a16="http://schemas.microsoft.com/office/drawing/2014/main" id="{D66DA821-8020-4ED2-A468-CA988E6CBB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269486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0" name="椭圆 129">
                    <a:extLst>
                      <a:ext uri="{FF2B5EF4-FFF2-40B4-BE49-F238E27FC236}">
                        <a16:creationId xmlns:a16="http://schemas.microsoft.com/office/drawing/2014/main" id="{0E5342FD-B929-46B5-B05E-64D09B9C0C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620140" y="4707140"/>
                    <a:ext cx="186267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1" name="椭圆 130">
                    <a:extLst>
                      <a:ext uri="{FF2B5EF4-FFF2-40B4-BE49-F238E27FC236}">
                        <a16:creationId xmlns:a16="http://schemas.microsoft.com/office/drawing/2014/main" id="{AC56265D-2650-4E3C-A59F-5F6EC36115A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9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2" name="椭圆 131">
                    <a:extLst>
                      <a:ext uri="{FF2B5EF4-FFF2-40B4-BE49-F238E27FC236}">
                        <a16:creationId xmlns:a16="http://schemas.microsoft.com/office/drawing/2014/main" id="{2CFF68C1-6799-49A5-B159-0A39F0F4172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00078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3" name="椭圆 132">
                    <a:extLst>
                      <a:ext uri="{FF2B5EF4-FFF2-40B4-BE49-F238E27FC236}">
                        <a16:creationId xmlns:a16="http://schemas.microsoft.com/office/drawing/2014/main" id="{A7725D67-AFA8-4480-B363-4192F349127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372994" y="4707140"/>
                    <a:ext cx="186269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134" name="直线连接符 200">
                    <a:extLst>
                      <a:ext uri="{FF2B5EF4-FFF2-40B4-BE49-F238E27FC236}">
                        <a16:creationId xmlns:a16="http://schemas.microsoft.com/office/drawing/2014/main" id="{626B34BB-1E08-4C9B-A52B-6CCCBE410D5C}"/>
                      </a:ext>
                    </a:extLst>
                  </p:cNvPr>
                  <p:cNvCxnSpPr>
                    <a:cxnSpLocks noChangeAspect="1"/>
                    <a:stCxn id="130" idx="6"/>
                    <a:endCxn id="127" idx="2"/>
                  </p:cNvCxnSpPr>
                  <p:nvPr/>
                </p:nvCxnSpPr>
                <p:spPr>
                  <a:xfrm flipV="1">
                    <a:off x="7713273" y="4525337"/>
                    <a:ext cx="103507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直线连接符 200">
                    <a:extLst>
                      <a:ext uri="{FF2B5EF4-FFF2-40B4-BE49-F238E27FC236}">
                        <a16:creationId xmlns:a16="http://schemas.microsoft.com/office/drawing/2014/main" id="{238B7EB5-C946-4222-B346-995EBA804804}"/>
                      </a:ext>
                    </a:extLst>
                  </p:cNvPr>
                  <p:cNvCxnSpPr>
                    <a:cxnSpLocks noChangeAspect="1"/>
                    <a:stCxn id="131" idx="6"/>
                    <a:endCxn id="127" idx="2"/>
                  </p:cNvCxnSpPr>
                  <p:nvPr/>
                </p:nvCxnSpPr>
                <p:spPr>
                  <a:xfrm flipH="1" flipV="1">
                    <a:off x="7816781" y="4525337"/>
                    <a:ext cx="136462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直线连接符 200">
                    <a:extLst>
                      <a:ext uri="{FF2B5EF4-FFF2-40B4-BE49-F238E27FC236}">
                        <a16:creationId xmlns:a16="http://schemas.microsoft.com/office/drawing/2014/main" id="{ACB79003-789C-42A0-840E-951B77BD3681}"/>
                      </a:ext>
                    </a:extLst>
                  </p:cNvPr>
                  <p:cNvCxnSpPr>
                    <a:cxnSpLocks noChangeAspect="1"/>
                    <a:stCxn id="132" idx="6"/>
                    <a:endCxn id="127" idx="2"/>
                  </p:cNvCxnSpPr>
                  <p:nvPr/>
                </p:nvCxnSpPr>
                <p:spPr>
                  <a:xfrm flipH="1" flipV="1">
                    <a:off x="7816781" y="4525337"/>
                    <a:ext cx="376431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直线连接符 200">
                    <a:extLst>
                      <a:ext uri="{FF2B5EF4-FFF2-40B4-BE49-F238E27FC236}">
                        <a16:creationId xmlns:a16="http://schemas.microsoft.com/office/drawing/2014/main" id="{622D1B56-45EA-47E6-A50D-302EA5A477DB}"/>
                      </a:ext>
                    </a:extLst>
                  </p:cNvPr>
                  <p:cNvCxnSpPr>
                    <a:cxnSpLocks noChangeAspect="1"/>
                    <a:stCxn id="130" idx="6"/>
                    <a:endCxn id="128" idx="2"/>
                  </p:cNvCxnSpPr>
                  <p:nvPr/>
                </p:nvCxnSpPr>
                <p:spPr>
                  <a:xfrm flipV="1">
                    <a:off x="7713273" y="4525336"/>
                    <a:ext cx="37642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直线连接符 200">
                    <a:extLst>
                      <a:ext uri="{FF2B5EF4-FFF2-40B4-BE49-F238E27FC236}">
                        <a16:creationId xmlns:a16="http://schemas.microsoft.com/office/drawing/2014/main" id="{AF7D5AE3-0CEA-4B58-87A3-164F3AA1BBD8}"/>
                      </a:ext>
                    </a:extLst>
                  </p:cNvPr>
                  <p:cNvCxnSpPr>
                    <a:cxnSpLocks noChangeAspect="1"/>
                    <a:stCxn id="131" idx="6"/>
                    <a:endCxn id="128" idx="2"/>
                  </p:cNvCxnSpPr>
                  <p:nvPr/>
                </p:nvCxnSpPr>
                <p:spPr>
                  <a:xfrm flipV="1">
                    <a:off x="7953243" y="4525336"/>
                    <a:ext cx="13645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直线连接符 200">
                    <a:extLst>
                      <a:ext uri="{FF2B5EF4-FFF2-40B4-BE49-F238E27FC236}">
                        <a16:creationId xmlns:a16="http://schemas.microsoft.com/office/drawing/2014/main" id="{1DEAF82A-C178-4FF3-BD38-78EC338B581E}"/>
                      </a:ext>
                    </a:extLst>
                  </p:cNvPr>
                  <p:cNvCxnSpPr>
                    <a:cxnSpLocks noChangeAspect="1"/>
                    <a:stCxn id="132" idx="6"/>
                    <a:endCxn id="128" idx="2"/>
                  </p:cNvCxnSpPr>
                  <p:nvPr/>
                </p:nvCxnSpPr>
                <p:spPr>
                  <a:xfrm flipH="1" flipV="1">
                    <a:off x="8089699" y="4525336"/>
                    <a:ext cx="103513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直线连接符 200">
                    <a:extLst>
                      <a:ext uri="{FF2B5EF4-FFF2-40B4-BE49-F238E27FC236}">
                        <a16:creationId xmlns:a16="http://schemas.microsoft.com/office/drawing/2014/main" id="{67D6E15C-3771-4D35-AF0D-DC529938A63F}"/>
                      </a:ext>
                    </a:extLst>
                  </p:cNvPr>
                  <p:cNvCxnSpPr>
                    <a:cxnSpLocks noChangeAspect="1"/>
                    <a:stCxn id="130" idx="6"/>
                    <a:endCxn id="129" idx="2"/>
                  </p:cNvCxnSpPr>
                  <p:nvPr/>
                </p:nvCxnSpPr>
                <p:spPr>
                  <a:xfrm flipV="1">
                    <a:off x="7713273" y="4525336"/>
                    <a:ext cx="64934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直线连接符 200">
                    <a:extLst>
                      <a:ext uri="{FF2B5EF4-FFF2-40B4-BE49-F238E27FC236}">
                        <a16:creationId xmlns:a16="http://schemas.microsoft.com/office/drawing/2014/main" id="{77A72AB5-76C7-48E5-8B86-3DFFC6EDCA8A}"/>
                      </a:ext>
                    </a:extLst>
                  </p:cNvPr>
                  <p:cNvCxnSpPr>
                    <a:cxnSpLocks noChangeAspect="1"/>
                    <a:stCxn id="131" idx="6"/>
                    <a:endCxn id="129" idx="2"/>
                  </p:cNvCxnSpPr>
                  <p:nvPr/>
                </p:nvCxnSpPr>
                <p:spPr>
                  <a:xfrm flipV="1">
                    <a:off x="7953243" y="4525336"/>
                    <a:ext cx="40937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直线连接符 200">
                    <a:extLst>
                      <a:ext uri="{FF2B5EF4-FFF2-40B4-BE49-F238E27FC236}">
                        <a16:creationId xmlns:a16="http://schemas.microsoft.com/office/drawing/2014/main" id="{92E7E38B-3AC2-412C-8FCF-294768396BF6}"/>
                      </a:ext>
                    </a:extLst>
                  </p:cNvPr>
                  <p:cNvCxnSpPr>
                    <a:cxnSpLocks noChangeAspect="1"/>
                    <a:stCxn id="132" idx="6"/>
                    <a:endCxn id="129" idx="2"/>
                  </p:cNvCxnSpPr>
                  <p:nvPr/>
                </p:nvCxnSpPr>
                <p:spPr>
                  <a:xfrm flipV="1">
                    <a:off x="8193212" y="4525336"/>
                    <a:ext cx="169409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直线连接符 200">
                    <a:extLst>
                      <a:ext uri="{FF2B5EF4-FFF2-40B4-BE49-F238E27FC236}">
                        <a16:creationId xmlns:a16="http://schemas.microsoft.com/office/drawing/2014/main" id="{78784D75-4F24-41D6-8B58-54F922CD5989}"/>
                      </a:ext>
                    </a:extLst>
                  </p:cNvPr>
                  <p:cNvCxnSpPr>
                    <a:cxnSpLocks noChangeAspect="1"/>
                    <a:stCxn id="133" idx="6"/>
                    <a:endCxn id="127" idx="2"/>
                  </p:cNvCxnSpPr>
                  <p:nvPr/>
                </p:nvCxnSpPr>
                <p:spPr>
                  <a:xfrm flipH="1" flipV="1">
                    <a:off x="7816781" y="4525337"/>
                    <a:ext cx="649348" cy="18180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直线连接符 200">
                    <a:extLst>
                      <a:ext uri="{FF2B5EF4-FFF2-40B4-BE49-F238E27FC236}">
                        <a16:creationId xmlns:a16="http://schemas.microsoft.com/office/drawing/2014/main" id="{33A43478-C958-4182-AA0B-ED2A70DF6218}"/>
                      </a:ext>
                    </a:extLst>
                  </p:cNvPr>
                  <p:cNvCxnSpPr>
                    <a:cxnSpLocks noChangeAspect="1"/>
                    <a:stCxn id="133" idx="6"/>
                    <a:endCxn id="128" idx="2"/>
                  </p:cNvCxnSpPr>
                  <p:nvPr/>
                </p:nvCxnSpPr>
                <p:spPr>
                  <a:xfrm flipH="1" flipV="1">
                    <a:off x="8089699" y="4525336"/>
                    <a:ext cx="376430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直线连接符 200">
                    <a:extLst>
                      <a:ext uri="{FF2B5EF4-FFF2-40B4-BE49-F238E27FC236}">
                        <a16:creationId xmlns:a16="http://schemas.microsoft.com/office/drawing/2014/main" id="{0E984839-CA2B-49FC-A491-84FBD17C17CC}"/>
                      </a:ext>
                    </a:extLst>
                  </p:cNvPr>
                  <p:cNvCxnSpPr>
                    <a:cxnSpLocks noChangeAspect="1"/>
                    <a:stCxn id="133" idx="6"/>
                    <a:endCxn id="129" idx="2"/>
                  </p:cNvCxnSpPr>
                  <p:nvPr/>
                </p:nvCxnSpPr>
                <p:spPr>
                  <a:xfrm flipH="1" flipV="1">
                    <a:off x="8362621" y="4525336"/>
                    <a:ext cx="103508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6" name="矩形: 圆角 115">
                  <a:extLst>
                    <a:ext uri="{FF2B5EF4-FFF2-40B4-BE49-F238E27FC236}">
                      <a16:creationId xmlns:a16="http://schemas.microsoft.com/office/drawing/2014/main" id="{08650130-8F6F-4E0C-8745-9ECB21EFAB55}"/>
                    </a:ext>
                  </a:extLst>
                </p:cNvPr>
                <p:cNvSpPr/>
                <p:nvPr/>
              </p:nvSpPr>
              <p:spPr>
                <a:xfrm>
                  <a:off x="2361390" y="1459488"/>
                  <a:ext cx="1066931" cy="1075267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88BA69AE-665B-4B44-B067-D13246534A6D}"/>
                  </a:ext>
                </a:extLst>
              </p:cNvPr>
              <p:cNvGrpSpPr/>
              <p:nvPr/>
            </p:nvGrpSpPr>
            <p:grpSpPr>
              <a:xfrm>
                <a:off x="921128" y="909872"/>
                <a:ext cx="638315" cy="539263"/>
                <a:chOff x="646635" y="1400275"/>
                <a:chExt cx="1325217" cy="1119575"/>
              </a:xfrm>
            </p:grpSpPr>
            <p:pic>
              <p:nvPicPr>
                <p:cNvPr id="113" name="图片 112">
                  <a:extLst>
                    <a:ext uri="{FF2B5EF4-FFF2-40B4-BE49-F238E27FC236}">
                      <a16:creationId xmlns:a16="http://schemas.microsoft.com/office/drawing/2014/main" id="{50D613FD-F73B-4155-9B5E-ECFA477E11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75316" y="1400275"/>
                  <a:ext cx="875412" cy="359999"/>
                </a:xfrm>
                <a:prstGeom prst="rect">
                  <a:avLst/>
                </a:prstGeom>
              </p:spPr>
            </p:pic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CF044BB5-B190-4857-A13C-2F9B3BBEDC3A}"/>
                    </a:ext>
                  </a:extLst>
                </p:cNvPr>
                <p:cNvSpPr/>
                <p:nvPr/>
              </p:nvSpPr>
              <p:spPr>
                <a:xfrm>
                  <a:off x="646635" y="1561378"/>
                  <a:ext cx="1325217" cy="9584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Speech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Signals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12" name="直接箭头连接符 111">
                <a:extLst>
                  <a:ext uri="{FF2B5EF4-FFF2-40B4-BE49-F238E27FC236}">
                    <a16:creationId xmlns:a16="http://schemas.microsoft.com/office/drawing/2014/main" id="{133FC8F5-7433-4402-9789-301779185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4118" y="1169764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8A7FA5DC-C6CD-496C-A97B-4B738C7599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4657" y="2871211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图形 22">
                <a:extLst>
                  <a:ext uri="{FF2B5EF4-FFF2-40B4-BE49-F238E27FC236}">
                    <a16:creationId xmlns:a16="http://schemas.microsoft.com/office/drawing/2014/main" id="{ED66178A-B5C2-48C2-AF7C-468352B03C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2">
                <a:extLst>
                  <a:ext uri="{96DAC541-7B7A-43D3-8B79-37D633B846F1}">
                    <asvg:svgBlip xmlns:asvg="http://schemas.microsoft.com/office/drawing/2016/SVG/main" xmlns="" r:embed="rId113"/>
                  </a:ext>
                </a:extLst>
              </a:blip>
              <a:stretch>
                <a:fillRect/>
              </a:stretch>
            </p:blipFill>
            <p:spPr>
              <a:xfrm>
                <a:off x="679252" y="2670224"/>
                <a:ext cx="203746" cy="433502"/>
              </a:xfrm>
              <a:prstGeom prst="rect">
                <a:avLst/>
              </a:prstGeom>
            </p:spPr>
          </p:pic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C7A5EDB7-731C-4D9E-8949-462B1854DBF2}"/>
                  </a:ext>
                </a:extLst>
              </p:cNvPr>
              <p:cNvSpPr/>
              <p:nvPr/>
            </p:nvSpPr>
            <p:spPr>
              <a:xfrm>
                <a:off x="645557" y="2611110"/>
                <a:ext cx="982079" cy="520202"/>
              </a:xfrm>
              <a:prstGeom prst="roundRect">
                <a:avLst/>
              </a:prstGeom>
              <a:noFill/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/>
              </a:p>
            </p:txBody>
          </p: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0FC6C248-C966-4531-A0D7-89EA73C5FF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26562" y="2871211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B81030E6-4ED7-4388-B581-BB9317CDC900}"/>
                  </a:ext>
                </a:extLst>
              </p:cNvPr>
              <p:cNvGrpSpPr/>
              <p:nvPr/>
            </p:nvGrpSpPr>
            <p:grpSpPr>
              <a:xfrm>
                <a:off x="781125" y="2599956"/>
                <a:ext cx="922047" cy="557163"/>
                <a:chOff x="338680" y="5642808"/>
                <a:chExt cx="1914277" cy="1156736"/>
              </a:xfrm>
            </p:grpSpPr>
            <p:pic>
              <p:nvPicPr>
                <p:cNvPr id="60" name="图片 59">
                  <a:extLst>
                    <a:ext uri="{FF2B5EF4-FFF2-40B4-BE49-F238E27FC236}">
                      <a16:creationId xmlns:a16="http://schemas.microsoft.com/office/drawing/2014/main" id="{7DFF9AD6-8D29-40F2-BF50-5EDB22F688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4" cstate="hq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1875" y="5642808"/>
                  <a:ext cx="360840" cy="405805"/>
                </a:xfrm>
                <a:prstGeom prst="rect">
                  <a:avLst/>
                </a:prstGeom>
              </p:spPr>
            </p:pic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AA5F2FC8-48A9-438C-B9D0-EBA4158EB1F1}"/>
                    </a:ext>
                  </a:extLst>
                </p:cNvPr>
                <p:cNvSpPr/>
                <p:nvPr/>
              </p:nvSpPr>
              <p:spPr>
                <a:xfrm>
                  <a:off x="338680" y="5841073"/>
                  <a:ext cx="1914277" cy="9584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Haptic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Information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9" name="直线连接符 199">
                <a:extLst>
                  <a:ext uri="{FF2B5EF4-FFF2-40B4-BE49-F238E27FC236}">
                    <a16:creationId xmlns:a16="http://schemas.microsoft.com/office/drawing/2014/main" id="{106410F9-D579-44BF-9639-E65D7B14B84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962062" y="2837342"/>
                <a:ext cx="72714" cy="677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符 200">
                <a:extLst>
                  <a:ext uri="{FF2B5EF4-FFF2-40B4-BE49-F238E27FC236}">
                    <a16:creationId xmlns:a16="http://schemas.microsoft.com/office/drawing/2014/main" id="{BC67DA07-4298-4103-AF43-88D73911DE6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962062" y="2840236"/>
                <a:ext cx="72714" cy="6194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符 201">
                <a:extLst>
                  <a:ext uri="{FF2B5EF4-FFF2-40B4-BE49-F238E27FC236}">
                    <a16:creationId xmlns:a16="http://schemas.microsoft.com/office/drawing/2014/main" id="{2B15D838-4425-47B4-A442-921770DE796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962062" y="2775392"/>
                <a:ext cx="72714" cy="1916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203">
                <a:extLst>
                  <a:ext uri="{FF2B5EF4-FFF2-40B4-BE49-F238E27FC236}">
                    <a16:creationId xmlns:a16="http://schemas.microsoft.com/office/drawing/2014/main" id="{F7FA62EB-1CF9-4569-BAB8-BDB5F931119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962062" y="2775392"/>
                <a:ext cx="72713" cy="1916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205">
                <a:extLst>
                  <a:ext uri="{FF2B5EF4-FFF2-40B4-BE49-F238E27FC236}">
                    <a16:creationId xmlns:a16="http://schemas.microsoft.com/office/drawing/2014/main" id="{3D16E1A0-0AEB-4EB4-ABE8-B15C58F1E86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962062" y="2840235"/>
                <a:ext cx="72713" cy="619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206">
                <a:extLst>
                  <a:ext uri="{FF2B5EF4-FFF2-40B4-BE49-F238E27FC236}">
                    <a16:creationId xmlns:a16="http://schemas.microsoft.com/office/drawing/2014/main" id="{06A88929-D99F-41DD-AB77-3E1589F5C2F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962062" y="2837342"/>
                <a:ext cx="72713" cy="677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符 207">
                <a:extLst>
                  <a:ext uri="{FF2B5EF4-FFF2-40B4-BE49-F238E27FC236}">
                    <a16:creationId xmlns:a16="http://schemas.microsoft.com/office/drawing/2014/main" id="{F8710808-77C5-4C47-AF20-D22C86E9E7F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2102342" y="2775392"/>
                <a:ext cx="69796" cy="1916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210">
                <a:extLst>
                  <a:ext uri="{FF2B5EF4-FFF2-40B4-BE49-F238E27FC236}">
                    <a16:creationId xmlns:a16="http://schemas.microsoft.com/office/drawing/2014/main" id="{52C4A21A-FD17-44A2-866D-B0A88598CA4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102343" y="2837342"/>
                <a:ext cx="69796" cy="677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3" name="组合 712">
                <a:extLst>
                  <a:ext uri="{FF2B5EF4-FFF2-40B4-BE49-F238E27FC236}">
                    <a16:creationId xmlns:a16="http://schemas.microsoft.com/office/drawing/2014/main" id="{EE666725-0EB9-4F26-84E5-A230F948B3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60171" y="2668049"/>
                <a:ext cx="403175" cy="406324"/>
                <a:chOff x="1447910" y="2325530"/>
                <a:chExt cx="546381" cy="550650"/>
              </a:xfrm>
            </p:grpSpPr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A0B07738-7249-4144-B1CA-D80BBC1359CE}"/>
                    </a:ext>
                  </a:extLst>
                </p:cNvPr>
                <p:cNvSpPr/>
                <p:nvPr/>
              </p:nvSpPr>
              <p:spPr>
                <a:xfrm>
                  <a:off x="1447910" y="2325530"/>
                  <a:ext cx="546381" cy="55065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C5C8F76C-45F3-476D-8BB1-7EBAFD7D07A9}"/>
                    </a:ext>
                  </a:extLst>
                </p:cNvPr>
                <p:cNvGrpSpPr/>
                <p:nvPr/>
              </p:nvGrpSpPr>
              <p:grpSpPr>
                <a:xfrm>
                  <a:off x="1494425" y="2379317"/>
                  <a:ext cx="467829" cy="443075"/>
                  <a:chOff x="2674213" y="4724409"/>
                  <a:chExt cx="846612" cy="801818"/>
                </a:xfrm>
              </p:grpSpPr>
              <p:grpSp>
                <p:nvGrpSpPr>
                  <p:cNvPr id="50" name="组合 49">
                    <a:extLst>
                      <a:ext uri="{FF2B5EF4-FFF2-40B4-BE49-F238E27FC236}">
                        <a16:creationId xmlns:a16="http://schemas.microsoft.com/office/drawing/2014/main" id="{A656BE6A-49A5-49C8-8C54-65C676073C9F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522284" y="5042463"/>
                    <a:ext cx="469565" cy="165708"/>
                    <a:chOff x="1557241" y="4757669"/>
                    <a:chExt cx="2212989" cy="780952"/>
                  </a:xfrm>
                </p:grpSpPr>
                <p:sp>
                  <p:nvSpPr>
                    <p:cNvPr id="58" name="椭圆 57">
                      <a:extLst>
                        <a:ext uri="{FF2B5EF4-FFF2-40B4-BE49-F238E27FC236}">
                          <a16:creationId xmlns:a16="http://schemas.microsoft.com/office/drawing/2014/main" id="{00126BCC-495A-4C94-A064-6AB9BB0EC4B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1557243" y="4757680"/>
                      <a:ext cx="780939" cy="780943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9" name="椭圆 58">
                      <a:extLst>
                        <a:ext uri="{FF2B5EF4-FFF2-40B4-BE49-F238E27FC236}">
                          <a16:creationId xmlns:a16="http://schemas.microsoft.com/office/drawing/2014/main" id="{45FD720F-3C06-48DB-ABD5-1E621AB0F62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2989294" y="4757662"/>
                      <a:ext cx="780930" cy="780943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</p:grpSp>
              <p:grpSp>
                <p:nvGrpSpPr>
                  <p:cNvPr id="51" name="组合 50">
                    <a:extLst>
                      <a:ext uri="{FF2B5EF4-FFF2-40B4-BE49-F238E27FC236}">
                        <a16:creationId xmlns:a16="http://schemas.microsoft.com/office/drawing/2014/main" id="{9B8A6166-CD20-419F-811E-58E213AE42A4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700188" y="5042465"/>
                    <a:ext cx="801818" cy="165705"/>
                    <a:chOff x="698126" y="2695077"/>
                    <a:chExt cx="3778827" cy="780943"/>
                  </a:xfrm>
                </p:grpSpPr>
                <p:sp>
                  <p:nvSpPr>
                    <p:cNvPr id="55" name="椭圆 54">
                      <a:extLst>
                        <a:ext uri="{FF2B5EF4-FFF2-40B4-BE49-F238E27FC236}">
                          <a16:creationId xmlns:a16="http://schemas.microsoft.com/office/drawing/2014/main" id="{75BF3DFF-A024-4098-9F66-FB9FFFBC39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698128" y="2695075"/>
                      <a:ext cx="780936" cy="78093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6" name="椭圆 55">
                      <a:extLst>
                        <a:ext uri="{FF2B5EF4-FFF2-40B4-BE49-F238E27FC236}">
                          <a16:creationId xmlns:a16="http://schemas.microsoft.com/office/drawing/2014/main" id="{9C5D2FA4-7712-4F03-A562-1E81C8B4AA6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2197066" y="2695075"/>
                      <a:ext cx="780931" cy="78093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7" name="椭圆 56">
                      <a:extLst>
                        <a:ext uri="{FF2B5EF4-FFF2-40B4-BE49-F238E27FC236}">
                          <a16:creationId xmlns:a16="http://schemas.microsoft.com/office/drawing/2014/main" id="{F50D4FA5-C812-4C8F-9FF4-78007E1DF57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3696015" y="2695081"/>
                      <a:ext cx="780938" cy="78093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 dirty="0"/>
                    </a:p>
                  </p:txBody>
                </p:sp>
              </p:grpSp>
              <p:grpSp>
                <p:nvGrpSpPr>
                  <p:cNvPr id="52" name="组合 51">
                    <a:extLst>
                      <a:ext uri="{FF2B5EF4-FFF2-40B4-BE49-F238E27FC236}">
                        <a16:creationId xmlns:a16="http://schemas.microsoft.com/office/drawing/2014/main" id="{3D7B2F54-F756-4D17-AE6E-A3B1A61F56A0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3203189" y="5042465"/>
                    <a:ext cx="469567" cy="165705"/>
                    <a:chOff x="1557242" y="920571"/>
                    <a:chExt cx="2212991" cy="780941"/>
                  </a:xfrm>
                </p:grpSpPr>
                <p:sp>
                  <p:nvSpPr>
                    <p:cNvPr id="53" name="椭圆 52">
                      <a:extLst>
                        <a:ext uri="{FF2B5EF4-FFF2-40B4-BE49-F238E27FC236}">
                          <a16:creationId xmlns:a16="http://schemas.microsoft.com/office/drawing/2014/main" id="{AFC2CAA9-4293-476F-BBCB-5550AA76965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2989294" y="920574"/>
                      <a:ext cx="780937" cy="780940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4" name="椭圆 53">
                      <a:extLst>
                        <a:ext uri="{FF2B5EF4-FFF2-40B4-BE49-F238E27FC236}">
                          <a16:creationId xmlns:a16="http://schemas.microsoft.com/office/drawing/2014/main" id="{FD4FBF56-555A-4463-9584-403D2569A1D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1557242" y="920571"/>
                      <a:ext cx="780939" cy="780939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</p:grpSp>
            </p:grpSp>
          </p:grpSp>
          <p:cxnSp>
            <p:nvCxnSpPr>
              <p:cNvPr id="38" name="直线连接符 210">
                <a:extLst>
                  <a:ext uri="{FF2B5EF4-FFF2-40B4-BE49-F238E27FC236}">
                    <a16:creationId xmlns:a16="http://schemas.microsoft.com/office/drawing/2014/main" id="{F4D96762-50F2-40BB-A20C-DBB15C3F33A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2102342" y="2840235"/>
                <a:ext cx="69796" cy="619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连接符 210">
                <a:extLst>
                  <a:ext uri="{FF2B5EF4-FFF2-40B4-BE49-F238E27FC236}">
                    <a16:creationId xmlns:a16="http://schemas.microsoft.com/office/drawing/2014/main" id="{8DA6982A-3ED2-43AD-8754-A6E6E4A1867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2102342" y="2837342"/>
                <a:ext cx="69796" cy="677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连接符 210">
                <a:extLst>
                  <a:ext uri="{FF2B5EF4-FFF2-40B4-BE49-F238E27FC236}">
                    <a16:creationId xmlns:a16="http://schemas.microsoft.com/office/drawing/2014/main" id="{FCC74507-958D-4F93-A8EE-ADA55D6AE98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102343" y="2775392"/>
                <a:ext cx="69796" cy="1916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线连接符 210">
                <a:extLst>
                  <a:ext uri="{FF2B5EF4-FFF2-40B4-BE49-F238E27FC236}">
                    <a16:creationId xmlns:a16="http://schemas.microsoft.com/office/drawing/2014/main" id="{4EAA262A-B4F6-488F-ACF0-465F445DA5D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102342" y="2840236"/>
                <a:ext cx="69796" cy="6195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4" name="组合 713">
                <a:extLst>
                  <a:ext uri="{FF2B5EF4-FFF2-40B4-BE49-F238E27FC236}">
                    <a16:creationId xmlns:a16="http://schemas.microsoft.com/office/drawing/2014/main" id="{A20CF945-BC71-438E-A10A-9A2C39863966}"/>
                  </a:ext>
                </a:extLst>
              </p:cNvPr>
              <p:cNvGrpSpPr/>
              <p:nvPr/>
            </p:nvGrpSpPr>
            <p:grpSpPr>
              <a:xfrm>
                <a:off x="2531173" y="2712256"/>
                <a:ext cx="448608" cy="317911"/>
                <a:chOff x="2266679" y="2407280"/>
                <a:chExt cx="476956" cy="338000"/>
              </a:xfrm>
            </p:grpSpPr>
            <p:sp>
              <p:nvSpPr>
                <p:cNvPr id="27" name="矩形: 圆角 26">
                  <a:extLst>
                    <a:ext uri="{FF2B5EF4-FFF2-40B4-BE49-F238E27FC236}">
                      <a16:creationId xmlns:a16="http://schemas.microsoft.com/office/drawing/2014/main" id="{E6B5C779-CB25-4123-A36F-AEF1A54B11CF}"/>
                    </a:ext>
                  </a:extLst>
                </p:cNvPr>
                <p:cNvSpPr/>
                <p:nvPr/>
              </p:nvSpPr>
              <p:spPr>
                <a:xfrm>
                  <a:off x="2266679" y="2407280"/>
                  <a:ext cx="476956" cy="33800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42" name="图片 41">
                  <a:extLst>
                    <a:ext uri="{FF2B5EF4-FFF2-40B4-BE49-F238E27FC236}">
                      <a16:creationId xmlns:a16="http://schemas.microsoft.com/office/drawing/2014/main" id="{11A2AEC1-68E9-4838-AFE8-B11E8EAF43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0045" y="2438476"/>
                  <a:ext cx="305895" cy="275609"/>
                </a:xfrm>
                <a:prstGeom prst="rect">
                  <a:avLst/>
                </a:prstGeom>
              </p:spPr>
            </p:pic>
            <p:pic>
              <p:nvPicPr>
                <p:cNvPr id="43" name="图片 42">
                  <a:extLst>
                    <a:ext uri="{FF2B5EF4-FFF2-40B4-BE49-F238E27FC236}">
                      <a16:creationId xmlns:a16="http://schemas.microsoft.com/office/drawing/2014/main" id="{397890BA-3245-4F87-9AF4-7DACC7FD03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523553" y="2502754"/>
                  <a:ext cx="198953" cy="147052"/>
                </a:xfrm>
                <a:prstGeom prst="rect">
                  <a:avLst/>
                </a:prstGeom>
              </p:spPr>
            </p:pic>
          </p:grp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5A3880C8-57AA-4A58-AFF6-DFF2BE025FA9}"/>
                  </a:ext>
                </a:extLst>
              </p:cNvPr>
              <p:cNvSpPr/>
              <p:nvPr/>
            </p:nvSpPr>
            <p:spPr>
              <a:xfrm>
                <a:off x="3061775" y="1657481"/>
                <a:ext cx="279662" cy="212222"/>
              </a:xfrm>
              <a:custGeom>
                <a:avLst/>
                <a:gdLst>
                  <a:gd name="connsiteX0" fmla="*/ 0 w 7291654"/>
                  <a:gd name="connsiteY0" fmla="*/ 3300142 h 5532920"/>
                  <a:gd name="connsiteX1" fmla="*/ 149130 w 7291654"/>
                  <a:gd name="connsiteY1" fmla="*/ 3162785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149130 w 7291654"/>
                  <a:gd name="connsiteY1" fmla="*/ 3162785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687"/>
                  <a:gd name="connsiteX1" fmla="*/ 211042 w 7291654"/>
                  <a:gd name="connsiteY1" fmla="*/ 2848460 h 5532687"/>
                  <a:gd name="connsiteX2" fmla="*/ 490558 w 7291654"/>
                  <a:gd name="connsiteY2" fmla="*/ 549093 h 5532687"/>
                  <a:gd name="connsiteX3" fmla="*/ 1106699 w 7291654"/>
                  <a:gd name="connsiteY3" fmla="*/ 5529237 h 5532687"/>
                  <a:gd name="connsiteX4" fmla="*/ 1750311 w 7291654"/>
                  <a:gd name="connsiteY4" fmla="*/ 1353608 h 5532687"/>
                  <a:gd name="connsiteX5" fmla="*/ 2170229 w 7291654"/>
                  <a:gd name="connsiteY5" fmla="*/ 2562342 h 5532687"/>
                  <a:gd name="connsiteX6" fmla="*/ 2578373 w 7291654"/>
                  <a:gd name="connsiteY6" fmla="*/ 1852015 h 5532687"/>
                  <a:gd name="connsiteX7" fmla="*/ 3135647 w 7291654"/>
                  <a:gd name="connsiteY7" fmla="*/ 5026906 h 5532687"/>
                  <a:gd name="connsiteX8" fmla="*/ 3732165 w 7291654"/>
                  <a:gd name="connsiteY8" fmla="*/ 7517 h 5532687"/>
                  <a:gd name="connsiteX9" fmla="*/ 4246270 w 7291654"/>
                  <a:gd name="connsiteY9" fmla="*/ 3865264 h 5532687"/>
                  <a:gd name="connsiteX10" fmla="*/ 4681885 w 7291654"/>
                  <a:gd name="connsiteY10" fmla="*/ 2676152 h 5532687"/>
                  <a:gd name="connsiteX11" fmla="*/ 5093954 w 7291654"/>
                  <a:gd name="connsiteY11" fmla="*/ 4018318 h 5532687"/>
                  <a:gd name="connsiteX12" fmla="*/ 5670850 w 7291654"/>
                  <a:gd name="connsiteY12" fmla="*/ 152722 h 5532687"/>
                  <a:gd name="connsiteX13" fmla="*/ 6338009 w 7291654"/>
                  <a:gd name="connsiteY13" fmla="*/ 5062226 h 5532687"/>
                  <a:gd name="connsiteX14" fmla="*/ 6836416 w 7291654"/>
                  <a:gd name="connsiteY14" fmla="*/ 1934428 h 5532687"/>
                  <a:gd name="connsiteX15" fmla="*/ 7291654 w 7291654"/>
                  <a:gd name="connsiteY15" fmla="*/ 2797810 h 5532687"/>
                  <a:gd name="connsiteX0" fmla="*/ 0 w 7291654"/>
                  <a:gd name="connsiteY0" fmla="*/ 3300142 h 5533426"/>
                  <a:gd name="connsiteX1" fmla="*/ 211042 w 7291654"/>
                  <a:gd name="connsiteY1" fmla="*/ 2848460 h 5533426"/>
                  <a:gd name="connsiteX2" fmla="*/ 651424 w 7291654"/>
                  <a:gd name="connsiteY2" fmla="*/ 464426 h 5533426"/>
                  <a:gd name="connsiteX3" fmla="*/ 1106699 w 7291654"/>
                  <a:gd name="connsiteY3" fmla="*/ 5529237 h 5533426"/>
                  <a:gd name="connsiteX4" fmla="*/ 1750311 w 7291654"/>
                  <a:gd name="connsiteY4" fmla="*/ 1353608 h 5533426"/>
                  <a:gd name="connsiteX5" fmla="*/ 2170229 w 7291654"/>
                  <a:gd name="connsiteY5" fmla="*/ 2562342 h 5533426"/>
                  <a:gd name="connsiteX6" fmla="*/ 2578373 w 7291654"/>
                  <a:gd name="connsiteY6" fmla="*/ 1852015 h 5533426"/>
                  <a:gd name="connsiteX7" fmla="*/ 3135647 w 7291654"/>
                  <a:gd name="connsiteY7" fmla="*/ 5026906 h 5533426"/>
                  <a:gd name="connsiteX8" fmla="*/ 3732165 w 7291654"/>
                  <a:gd name="connsiteY8" fmla="*/ 7517 h 5533426"/>
                  <a:gd name="connsiteX9" fmla="*/ 4246270 w 7291654"/>
                  <a:gd name="connsiteY9" fmla="*/ 3865264 h 5533426"/>
                  <a:gd name="connsiteX10" fmla="*/ 4681885 w 7291654"/>
                  <a:gd name="connsiteY10" fmla="*/ 2676152 h 5533426"/>
                  <a:gd name="connsiteX11" fmla="*/ 5093954 w 7291654"/>
                  <a:gd name="connsiteY11" fmla="*/ 4018318 h 5533426"/>
                  <a:gd name="connsiteX12" fmla="*/ 5670850 w 7291654"/>
                  <a:gd name="connsiteY12" fmla="*/ 152722 h 5533426"/>
                  <a:gd name="connsiteX13" fmla="*/ 6338009 w 7291654"/>
                  <a:gd name="connsiteY13" fmla="*/ 5062226 h 5533426"/>
                  <a:gd name="connsiteX14" fmla="*/ 6836416 w 7291654"/>
                  <a:gd name="connsiteY14" fmla="*/ 1934428 h 5533426"/>
                  <a:gd name="connsiteX15" fmla="*/ 7291654 w 7291654"/>
                  <a:gd name="connsiteY15" fmla="*/ 2797810 h 5533426"/>
                  <a:gd name="connsiteX0" fmla="*/ 0 w 7291654"/>
                  <a:gd name="connsiteY0" fmla="*/ 3300142 h 5533154"/>
                  <a:gd name="connsiteX1" fmla="*/ 211042 w 7291654"/>
                  <a:gd name="connsiteY1" fmla="*/ 2848460 h 5533154"/>
                  <a:gd name="connsiteX2" fmla="*/ 651424 w 7291654"/>
                  <a:gd name="connsiteY2" fmla="*/ 464426 h 5533154"/>
                  <a:gd name="connsiteX3" fmla="*/ 1106699 w 7291654"/>
                  <a:gd name="connsiteY3" fmla="*/ 5529237 h 5533154"/>
                  <a:gd name="connsiteX4" fmla="*/ 1750311 w 7291654"/>
                  <a:gd name="connsiteY4" fmla="*/ 1353608 h 5533154"/>
                  <a:gd name="connsiteX5" fmla="*/ 2170229 w 7291654"/>
                  <a:gd name="connsiteY5" fmla="*/ 2562342 h 5533154"/>
                  <a:gd name="connsiteX6" fmla="*/ 2578373 w 7291654"/>
                  <a:gd name="connsiteY6" fmla="*/ 1852015 h 5533154"/>
                  <a:gd name="connsiteX7" fmla="*/ 3135647 w 7291654"/>
                  <a:gd name="connsiteY7" fmla="*/ 5026906 h 5533154"/>
                  <a:gd name="connsiteX8" fmla="*/ 3732165 w 7291654"/>
                  <a:gd name="connsiteY8" fmla="*/ 7517 h 5533154"/>
                  <a:gd name="connsiteX9" fmla="*/ 4246270 w 7291654"/>
                  <a:gd name="connsiteY9" fmla="*/ 3865264 h 5533154"/>
                  <a:gd name="connsiteX10" fmla="*/ 4681885 w 7291654"/>
                  <a:gd name="connsiteY10" fmla="*/ 2676152 h 5533154"/>
                  <a:gd name="connsiteX11" fmla="*/ 5093954 w 7291654"/>
                  <a:gd name="connsiteY11" fmla="*/ 4018318 h 5533154"/>
                  <a:gd name="connsiteX12" fmla="*/ 5670850 w 7291654"/>
                  <a:gd name="connsiteY12" fmla="*/ 152722 h 5533154"/>
                  <a:gd name="connsiteX13" fmla="*/ 6338009 w 7291654"/>
                  <a:gd name="connsiteY13" fmla="*/ 5062226 h 5533154"/>
                  <a:gd name="connsiteX14" fmla="*/ 6836416 w 7291654"/>
                  <a:gd name="connsiteY14" fmla="*/ 1934428 h 5533154"/>
                  <a:gd name="connsiteX15" fmla="*/ 7291654 w 7291654"/>
                  <a:gd name="connsiteY15" fmla="*/ 2797810 h 5533154"/>
                  <a:gd name="connsiteX0" fmla="*/ 0 w 7291654"/>
                  <a:gd name="connsiteY0" fmla="*/ 3300142 h 5533115"/>
                  <a:gd name="connsiteX1" fmla="*/ 211042 w 7291654"/>
                  <a:gd name="connsiteY1" fmla="*/ 2848460 h 5533115"/>
                  <a:gd name="connsiteX2" fmla="*/ 651424 w 7291654"/>
                  <a:gd name="connsiteY2" fmla="*/ 464426 h 5533115"/>
                  <a:gd name="connsiteX3" fmla="*/ 1106699 w 7291654"/>
                  <a:gd name="connsiteY3" fmla="*/ 5529237 h 5533115"/>
                  <a:gd name="connsiteX4" fmla="*/ 1750311 w 7291654"/>
                  <a:gd name="connsiteY4" fmla="*/ 1353608 h 5533115"/>
                  <a:gd name="connsiteX5" fmla="*/ 2170229 w 7291654"/>
                  <a:gd name="connsiteY5" fmla="*/ 2562342 h 5533115"/>
                  <a:gd name="connsiteX6" fmla="*/ 2578373 w 7291654"/>
                  <a:gd name="connsiteY6" fmla="*/ 1852015 h 5533115"/>
                  <a:gd name="connsiteX7" fmla="*/ 3135647 w 7291654"/>
                  <a:gd name="connsiteY7" fmla="*/ 5026906 h 5533115"/>
                  <a:gd name="connsiteX8" fmla="*/ 3732165 w 7291654"/>
                  <a:gd name="connsiteY8" fmla="*/ 7517 h 5533115"/>
                  <a:gd name="connsiteX9" fmla="*/ 4246270 w 7291654"/>
                  <a:gd name="connsiteY9" fmla="*/ 3865264 h 5533115"/>
                  <a:gd name="connsiteX10" fmla="*/ 4681885 w 7291654"/>
                  <a:gd name="connsiteY10" fmla="*/ 2676152 h 5533115"/>
                  <a:gd name="connsiteX11" fmla="*/ 5093954 w 7291654"/>
                  <a:gd name="connsiteY11" fmla="*/ 4018318 h 5533115"/>
                  <a:gd name="connsiteX12" fmla="*/ 5670850 w 7291654"/>
                  <a:gd name="connsiteY12" fmla="*/ 152722 h 5533115"/>
                  <a:gd name="connsiteX13" fmla="*/ 6338009 w 7291654"/>
                  <a:gd name="connsiteY13" fmla="*/ 5062226 h 5533115"/>
                  <a:gd name="connsiteX14" fmla="*/ 6836416 w 7291654"/>
                  <a:gd name="connsiteY14" fmla="*/ 1934428 h 5533115"/>
                  <a:gd name="connsiteX15" fmla="*/ 7291654 w 7291654"/>
                  <a:gd name="connsiteY15" fmla="*/ 2797810 h 5533115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578373 w 7291654"/>
                  <a:gd name="connsiteY6" fmla="*/ 18520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633406 w 7291654"/>
                  <a:gd name="connsiteY6" fmla="*/ 19282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633406 w 7291654"/>
                  <a:gd name="connsiteY6" fmla="*/ 19282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633406 w 7291654"/>
                  <a:gd name="connsiteY6" fmla="*/ 19282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021 h 5533298"/>
                  <a:gd name="connsiteX1" fmla="*/ 211042 w 7291654"/>
                  <a:gd name="connsiteY1" fmla="*/ 2848339 h 5533298"/>
                  <a:gd name="connsiteX2" fmla="*/ 651424 w 7291654"/>
                  <a:gd name="connsiteY2" fmla="*/ 464305 h 5533298"/>
                  <a:gd name="connsiteX3" fmla="*/ 1106699 w 7291654"/>
                  <a:gd name="connsiteY3" fmla="*/ 5529116 h 5533298"/>
                  <a:gd name="connsiteX4" fmla="*/ 1750311 w 7291654"/>
                  <a:gd name="connsiteY4" fmla="*/ 1353487 h 5533298"/>
                  <a:gd name="connsiteX5" fmla="*/ 2187163 w 7291654"/>
                  <a:gd name="connsiteY5" fmla="*/ 2604554 h 5533298"/>
                  <a:gd name="connsiteX6" fmla="*/ 2633406 w 7291654"/>
                  <a:gd name="connsiteY6" fmla="*/ 1928094 h 5533298"/>
                  <a:gd name="connsiteX7" fmla="*/ 3135647 w 7291654"/>
                  <a:gd name="connsiteY7" fmla="*/ 5026785 h 5533298"/>
                  <a:gd name="connsiteX8" fmla="*/ 3732165 w 7291654"/>
                  <a:gd name="connsiteY8" fmla="*/ 7396 h 5533298"/>
                  <a:gd name="connsiteX9" fmla="*/ 4246270 w 7291654"/>
                  <a:gd name="connsiteY9" fmla="*/ 3873610 h 5533298"/>
                  <a:gd name="connsiteX10" fmla="*/ 4681885 w 7291654"/>
                  <a:gd name="connsiteY10" fmla="*/ 2676031 h 5533298"/>
                  <a:gd name="connsiteX11" fmla="*/ 5093954 w 7291654"/>
                  <a:gd name="connsiteY11" fmla="*/ 4018197 h 5533298"/>
                  <a:gd name="connsiteX12" fmla="*/ 5670850 w 7291654"/>
                  <a:gd name="connsiteY12" fmla="*/ 152601 h 5533298"/>
                  <a:gd name="connsiteX13" fmla="*/ 6338009 w 7291654"/>
                  <a:gd name="connsiteY13" fmla="*/ 5062105 h 5533298"/>
                  <a:gd name="connsiteX14" fmla="*/ 6836416 w 7291654"/>
                  <a:gd name="connsiteY14" fmla="*/ 1934307 h 5533298"/>
                  <a:gd name="connsiteX15" fmla="*/ 7291654 w 7291654"/>
                  <a:gd name="connsiteY15" fmla="*/ 2797689 h 5533298"/>
                  <a:gd name="connsiteX0" fmla="*/ 0 w 7291654"/>
                  <a:gd name="connsiteY0" fmla="*/ 3300021 h 5533298"/>
                  <a:gd name="connsiteX1" fmla="*/ 211042 w 7291654"/>
                  <a:gd name="connsiteY1" fmla="*/ 2848339 h 5533298"/>
                  <a:gd name="connsiteX2" fmla="*/ 651424 w 7291654"/>
                  <a:gd name="connsiteY2" fmla="*/ 464305 h 5533298"/>
                  <a:gd name="connsiteX3" fmla="*/ 1106699 w 7291654"/>
                  <a:gd name="connsiteY3" fmla="*/ 5529116 h 5533298"/>
                  <a:gd name="connsiteX4" fmla="*/ 1750311 w 7291654"/>
                  <a:gd name="connsiteY4" fmla="*/ 1353487 h 5533298"/>
                  <a:gd name="connsiteX5" fmla="*/ 2187163 w 7291654"/>
                  <a:gd name="connsiteY5" fmla="*/ 2604554 h 5533298"/>
                  <a:gd name="connsiteX6" fmla="*/ 2633406 w 7291654"/>
                  <a:gd name="connsiteY6" fmla="*/ 1928094 h 5533298"/>
                  <a:gd name="connsiteX7" fmla="*/ 3135647 w 7291654"/>
                  <a:gd name="connsiteY7" fmla="*/ 5026785 h 5533298"/>
                  <a:gd name="connsiteX8" fmla="*/ 3732165 w 7291654"/>
                  <a:gd name="connsiteY8" fmla="*/ 7396 h 5533298"/>
                  <a:gd name="connsiteX9" fmla="*/ 4246270 w 7291654"/>
                  <a:gd name="connsiteY9" fmla="*/ 3873610 h 5533298"/>
                  <a:gd name="connsiteX10" fmla="*/ 4681885 w 7291654"/>
                  <a:gd name="connsiteY10" fmla="*/ 2676031 h 5533298"/>
                  <a:gd name="connsiteX11" fmla="*/ 5195554 w 7291654"/>
                  <a:gd name="connsiteY11" fmla="*/ 4035130 h 5533298"/>
                  <a:gd name="connsiteX12" fmla="*/ 5670850 w 7291654"/>
                  <a:gd name="connsiteY12" fmla="*/ 152601 h 5533298"/>
                  <a:gd name="connsiteX13" fmla="*/ 6338009 w 7291654"/>
                  <a:gd name="connsiteY13" fmla="*/ 5062105 h 5533298"/>
                  <a:gd name="connsiteX14" fmla="*/ 6836416 w 7291654"/>
                  <a:gd name="connsiteY14" fmla="*/ 1934307 h 5533298"/>
                  <a:gd name="connsiteX15" fmla="*/ 7291654 w 7291654"/>
                  <a:gd name="connsiteY15" fmla="*/ 2797689 h 5533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91654" h="5533298">
                    <a:moveTo>
                      <a:pt x="0" y="3300021"/>
                    </a:moveTo>
                    <a:cubicBezTo>
                      <a:pt x="122585" y="3219296"/>
                      <a:pt x="102471" y="3320958"/>
                      <a:pt x="211042" y="2848339"/>
                    </a:cubicBezTo>
                    <a:cubicBezTo>
                      <a:pt x="319613" y="2375720"/>
                      <a:pt x="502148" y="17509"/>
                      <a:pt x="651424" y="464305"/>
                    </a:cubicBezTo>
                    <a:cubicBezTo>
                      <a:pt x="800700" y="911101"/>
                      <a:pt x="923551" y="5380919"/>
                      <a:pt x="1106699" y="5529116"/>
                    </a:cubicBezTo>
                    <a:cubicBezTo>
                      <a:pt x="1289847" y="5677313"/>
                      <a:pt x="1570234" y="1840914"/>
                      <a:pt x="1750311" y="1353487"/>
                    </a:cubicBezTo>
                    <a:cubicBezTo>
                      <a:pt x="1930388" y="866060"/>
                      <a:pt x="2039981" y="2508786"/>
                      <a:pt x="2187163" y="2604554"/>
                    </a:cubicBezTo>
                    <a:cubicBezTo>
                      <a:pt x="2334345" y="2700322"/>
                      <a:pt x="2475325" y="1524389"/>
                      <a:pt x="2633406" y="1928094"/>
                    </a:cubicBezTo>
                    <a:cubicBezTo>
                      <a:pt x="2791487" y="2331799"/>
                      <a:pt x="2952521" y="5346901"/>
                      <a:pt x="3135647" y="5026785"/>
                    </a:cubicBezTo>
                    <a:cubicBezTo>
                      <a:pt x="3538906" y="4909868"/>
                      <a:pt x="3547061" y="199592"/>
                      <a:pt x="3732165" y="7396"/>
                    </a:cubicBezTo>
                    <a:cubicBezTo>
                      <a:pt x="3917269" y="-184800"/>
                      <a:pt x="4087983" y="3428838"/>
                      <a:pt x="4246270" y="3873610"/>
                    </a:cubicBezTo>
                    <a:cubicBezTo>
                      <a:pt x="4404557" y="4318383"/>
                      <a:pt x="4523671" y="2649111"/>
                      <a:pt x="4681885" y="2676031"/>
                    </a:cubicBezTo>
                    <a:cubicBezTo>
                      <a:pt x="4840099" y="2702951"/>
                      <a:pt x="5030727" y="4455702"/>
                      <a:pt x="5195554" y="4035130"/>
                    </a:cubicBezTo>
                    <a:cubicBezTo>
                      <a:pt x="5360382" y="3614558"/>
                      <a:pt x="5480441" y="-18562"/>
                      <a:pt x="5670850" y="152601"/>
                    </a:cubicBezTo>
                    <a:cubicBezTo>
                      <a:pt x="5861259" y="323764"/>
                      <a:pt x="6143748" y="4765154"/>
                      <a:pt x="6338009" y="5062105"/>
                    </a:cubicBezTo>
                    <a:cubicBezTo>
                      <a:pt x="6532270" y="5359056"/>
                      <a:pt x="6677475" y="2311710"/>
                      <a:pt x="6836416" y="1934307"/>
                    </a:cubicBezTo>
                    <a:cubicBezTo>
                      <a:pt x="6995357" y="1556904"/>
                      <a:pt x="7222976" y="2677993"/>
                      <a:pt x="7291654" y="2797689"/>
                    </a:cubicBezTo>
                  </a:path>
                </a:pathLst>
              </a:cu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7EA833E7-67E6-457A-B067-894648DBFA81}"/>
                  </a:ext>
                </a:extLst>
              </p:cNvPr>
              <p:cNvGrpSpPr/>
              <p:nvPr/>
            </p:nvGrpSpPr>
            <p:grpSpPr>
              <a:xfrm>
                <a:off x="658110" y="1681084"/>
                <a:ext cx="2301749" cy="559394"/>
                <a:chOff x="280408" y="1417654"/>
                <a:chExt cx="2447199" cy="594743"/>
              </a:xfrm>
            </p:grpSpPr>
            <p:cxnSp>
              <p:nvCxnSpPr>
                <p:cNvPr id="62" name="直接箭头连接符 61">
                  <a:extLst>
                    <a:ext uri="{FF2B5EF4-FFF2-40B4-BE49-F238E27FC236}">
                      <a16:creationId xmlns:a16="http://schemas.microsoft.com/office/drawing/2014/main" id="{1CBB5C61-1207-4DE3-AC04-4F8A758C76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29659" y="1694190"/>
                  <a:ext cx="184358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箭头连接符 63">
                  <a:extLst>
                    <a:ext uri="{FF2B5EF4-FFF2-40B4-BE49-F238E27FC236}">
                      <a16:creationId xmlns:a16="http://schemas.microsoft.com/office/drawing/2014/main" id="{3C99A19A-DA8E-406A-91B9-5DB3B877F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50254" y="1694190"/>
                  <a:ext cx="184358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矩形: 圆角 65">
                  <a:extLst>
                    <a:ext uri="{FF2B5EF4-FFF2-40B4-BE49-F238E27FC236}">
                      <a16:creationId xmlns:a16="http://schemas.microsoft.com/office/drawing/2014/main" id="{2102566C-5D06-4530-872E-181690778ABF}"/>
                    </a:ext>
                  </a:extLst>
                </p:cNvPr>
                <p:cNvSpPr/>
                <p:nvPr/>
              </p:nvSpPr>
              <p:spPr>
                <a:xfrm>
                  <a:off x="280408" y="1417654"/>
                  <a:ext cx="1013968" cy="553073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67" name="图形 66">
                  <a:extLst>
                    <a:ext uri="{FF2B5EF4-FFF2-40B4-BE49-F238E27FC236}">
                      <a16:creationId xmlns:a16="http://schemas.microsoft.com/office/drawing/2014/main" id="{B4FF7F1A-1ED2-4015-BD16-2AB7F1465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7">
                  <a:extLst>
                    <a:ext uri="{96DAC541-7B7A-43D3-8B79-37D633B846F1}">
                      <asvg:svgBlip xmlns:asvg="http://schemas.microsoft.com/office/drawing/2016/SVG/main" xmlns="" r:embed="rId1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493" y="1498284"/>
                  <a:ext cx="338384" cy="391812"/>
                </a:xfrm>
                <a:prstGeom prst="rect">
                  <a:avLst/>
                </a:prstGeom>
              </p:spPr>
            </p:pic>
            <p:grpSp>
              <p:nvGrpSpPr>
                <p:cNvPr id="68" name="组合 67">
                  <a:extLst>
                    <a:ext uri="{FF2B5EF4-FFF2-40B4-BE49-F238E27FC236}">
                      <a16:creationId xmlns:a16="http://schemas.microsoft.com/office/drawing/2014/main" id="{9E522E10-A6C6-4B79-8F60-A03FE93B1B0A}"/>
                    </a:ext>
                  </a:extLst>
                </p:cNvPr>
                <p:cNvGrpSpPr/>
                <p:nvPr/>
              </p:nvGrpSpPr>
              <p:grpSpPr>
                <a:xfrm>
                  <a:off x="618345" y="1445950"/>
                  <a:ext cx="607070" cy="566447"/>
                  <a:chOff x="714442" y="3509299"/>
                  <a:chExt cx="1185437" cy="1106117"/>
                </a:xfrm>
              </p:grpSpPr>
              <p:pic>
                <p:nvPicPr>
                  <p:cNvPr id="102" name="图形 101">
                    <a:extLst>
                      <a:ext uri="{FF2B5EF4-FFF2-40B4-BE49-F238E27FC236}">
                        <a16:creationId xmlns:a16="http://schemas.microsoft.com/office/drawing/2014/main" id="{48327616-A8EF-4B10-BA9D-9489712BF8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9">
                    <a:extLst>
                      <a:ext uri="{96DAC541-7B7A-43D3-8B79-37D633B846F1}">
                        <asvg:svgBlip xmlns:asvg="http://schemas.microsoft.com/office/drawing/2016/SVG/main" xmlns="" r:embed="rId1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06784" y="3509299"/>
                    <a:ext cx="185631" cy="360951"/>
                  </a:xfrm>
                  <a:prstGeom prst="rect">
                    <a:avLst/>
                  </a:prstGeom>
                </p:spPr>
              </p:pic>
              <p:sp>
                <p:nvSpPr>
                  <p:cNvPr id="103" name="矩形 102">
                    <a:extLst>
                      <a:ext uri="{FF2B5EF4-FFF2-40B4-BE49-F238E27FC236}">
                        <a16:creationId xmlns:a16="http://schemas.microsoft.com/office/drawing/2014/main" id="{3F4F387F-A72C-4B2D-BD41-86E5C2276363}"/>
                      </a:ext>
                    </a:extLst>
                  </p:cNvPr>
                  <p:cNvSpPr/>
                  <p:nvPr/>
                </p:nvSpPr>
                <p:spPr>
                  <a:xfrm>
                    <a:off x="714442" y="3656944"/>
                    <a:ext cx="1185437" cy="9584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</a:t>
                    </a:r>
                    <a:r>
                      <a: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mage</a:t>
                    </a:r>
                    <a:endPara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Data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712" name="组合 711">
                  <a:extLst>
                    <a:ext uri="{FF2B5EF4-FFF2-40B4-BE49-F238E27FC236}">
                      <a16:creationId xmlns:a16="http://schemas.microsoft.com/office/drawing/2014/main" id="{A7267357-27EA-45F3-A7CE-9844F20C799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57788" y="1478190"/>
                  <a:ext cx="428652" cy="432000"/>
                  <a:chOff x="1451307" y="1432232"/>
                  <a:chExt cx="546381" cy="550650"/>
                </a:xfrm>
              </p:grpSpPr>
              <p:sp>
                <p:nvSpPr>
                  <p:cNvPr id="63" name="矩形: 圆角 62">
                    <a:extLst>
                      <a:ext uri="{FF2B5EF4-FFF2-40B4-BE49-F238E27FC236}">
                        <a16:creationId xmlns:a16="http://schemas.microsoft.com/office/drawing/2014/main" id="{3C6A8A7C-412F-4421-B646-21B9FDDE789A}"/>
                      </a:ext>
                    </a:extLst>
                  </p:cNvPr>
                  <p:cNvSpPr/>
                  <p:nvPr/>
                </p:nvSpPr>
                <p:spPr>
                  <a:xfrm>
                    <a:off x="1451307" y="1432232"/>
                    <a:ext cx="546381" cy="55065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grpSp>
                <p:nvGrpSpPr>
                  <p:cNvPr id="69" name="组合 68">
                    <a:extLst>
                      <a:ext uri="{FF2B5EF4-FFF2-40B4-BE49-F238E27FC236}">
                        <a16:creationId xmlns:a16="http://schemas.microsoft.com/office/drawing/2014/main" id="{95EA2871-50A5-4833-84B7-474EF2483FC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490260" y="1512687"/>
                    <a:ext cx="483806" cy="389743"/>
                    <a:chOff x="6222559" y="2818417"/>
                    <a:chExt cx="1019663" cy="821418"/>
                  </a:xfrm>
                </p:grpSpPr>
                <p:cxnSp>
                  <p:nvCxnSpPr>
                    <p:cNvPr id="72" name="直线连接符 200">
                      <a:extLst>
                        <a:ext uri="{FF2B5EF4-FFF2-40B4-BE49-F238E27FC236}">
                          <a16:creationId xmlns:a16="http://schemas.microsoft.com/office/drawing/2014/main" id="{9CF7D636-B249-4C7E-8693-B80057069BBB}"/>
                        </a:ext>
                      </a:extLst>
                    </p:cNvPr>
                    <p:cNvCxnSpPr>
                      <a:cxnSpLocks noChangeAspect="1"/>
                      <a:stCxn id="95" idx="6"/>
                      <a:endCxn id="99" idx="2"/>
                    </p:cNvCxnSpPr>
                    <p:nvPr/>
                  </p:nvCxnSpPr>
                  <p:spPr>
                    <a:xfrm flipV="1">
                      <a:off x="6293694" y="3309620"/>
                      <a:ext cx="18154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直线连接符 201">
                      <a:extLst>
                        <a:ext uri="{FF2B5EF4-FFF2-40B4-BE49-F238E27FC236}">
                          <a16:creationId xmlns:a16="http://schemas.microsoft.com/office/drawing/2014/main" id="{7BBC8232-39DD-4111-95D2-B40B4469067E}"/>
                        </a:ext>
                      </a:extLst>
                    </p:cNvPr>
                    <p:cNvCxnSpPr>
                      <a:cxnSpLocks noChangeAspect="1"/>
                      <a:stCxn id="95" idx="6"/>
                      <a:endCxn id="100" idx="2"/>
                    </p:cNvCxnSpPr>
                    <p:nvPr/>
                  </p:nvCxnSpPr>
                  <p:spPr>
                    <a:xfrm flipV="1">
                      <a:off x="6293694" y="3309620"/>
                      <a:ext cx="438696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直线连接符 202">
                      <a:extLst>
                        <a:ext uri="{FF2B5EF4-FFF2-40B4-BE49-F238E27FC236}">
                          <a16:creationId xmlns:a16="http://schemas.microsoft.com/office/drawing/2014/main" id="{305494CB-444A-4EEE-908D-C25ED7FCF638}"/>
                        </a:ext>
                      </a:extLst>
                    </p:cNvPr>
                    <p:cNvCxnSpPr>
                      <a:cxnSpLocks noChangeAspect="1"/>
                      <a:stCxn id="95" idx="6"/>
                      <a:endCxn id="101" idx="2"/>
                    </p:cNvCxnSpPr>
                    <p:nvPr/>
                  </p:nvCxnSpPr>
                  <p:spPr>
                    <a:xfrm flipV="1">
                      <a:off x="6293694" y="3309620"/>
                      <a:ext cx="695850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直线连接符 204">
                      <a:extLst>
                        <a:ext uri="{FF2B5EF4-FFF2-40B4-BE49-F238E27FC236}">
                          <a16:creationId xmlns:a16="http://schemas.microsoft.com/office/drawing/2014/main" id="{5903C8C4-46D7-4D1A-B597-8FEA199E2D1F}"/>
                        </a:ext>
                      </a:extLst>
                    </p:cNvPr>
                    <p:cNvCxnSpPr>
                      <a:cxnSpLocks noChangeAspect="1"/>
                      <a:stCxn id="96" idx="6"/>
                      <a:endCxn id="101" idx="2"/>
                    </p:cNvCxnSpPr>
                    <p:nvPr/>
                  </p:nvCxnSpPr>
                  <p:spPr>
                    <a:xfrm flipV="1">
                      <a:off x="6586158" y="3309620"/>
                      <a:ext cx="403386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直线连接符 205">
                      <a:extLst>
                        <a:ext uri="{FF2B5EF4-FFF2-40B4-BE49-F238E27FC236}">
                          <a16:creationId xmlns:a16="http://schemas.microsoft.com/office/drawing/2014/main" id="{E7D4EAD7-9364-4BF2-8B54-8D18E6A33535}"/>
                        </a:ext>
                      </a:extLst>
                    </p:cNvPr>
                    <p:cNvCxnSpPr>
                      <a:cxnSpLocks noChangeAspect="1"/>
                      <a:stCxn id="96" idx="6"/>
                      <a:endCxn id="99" idx="2"/>
                    </p:cNvCxnSpPr>
                    <p:nvPr/>
                  </p:nvCxnSpPr>
                  <p:spPr>
                    <a:xfrm flipH="1" flipV="1">
                      <a:off x="6475236" y="3309620"/>
                      <a:ext cx="11092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直线连接符 206">
                      <a:extLst>
                        <a:ext uri="{FF2B5EF4-FFF2-40B4-BE49-F238E27FC236}">
                          <a16:creationId xmlns:a16="http://schemas.microsoft.com/office/drawing/2014/main" id="{77A3914F-8348-4D7D-81F2-6E5ABE3B3B7B}"/>
                        </a:ext>
                      </a:extLst>
                    </p:cNvPr>
                    <p:cNvCxnSpPr>
                      <a:cxnSpLocks noChangeAspect="1"/>
                      <a:stCxn id="96" idx="6"/>
                      <a:endCxn id="100" idx="2"/>
                    </p:cNvCxnSpPr>
                    <p:nvPr/>
                  </p:nvCxnSpPr>
                  <p:spPr>
                    <a:xfrm flipV="1">
                      <a:off x="6586158" y="3309620"/>
                      <a:ext cx="14623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直线连接符 208">
                      <a:extLst>
                        <a:ext uri="{FF2B5EF4-FFF2-40B4-BE49-F238E27FC236}">
                          <a16:creationId xmlns:a16="http://schemas.microsoft.com/office/drawing/2014/main" id="{93974289-0625-4702-A55F-59334EACE04D}"/>
                        </a:ext>
                      </a:extLst>
                    </p:cNvPr>
                    <p:cNvCxnSpPr>
                      <a:cxnSpLocks noChangeAspect="1"/>
                      <a:stCxn id="97" idx="6"/>
                      <a:endCxn id="101" idx="2"/>
                    </p:cNvCxnSpPr>
                    <p:nvPr/>
                  </p:nvCxnSpPr>
                  <p:spPr>
                    <a:xfrm flipV="1">
                      <a:off x="6878622" y="3309620"/>
                      <a:ext cx="11092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直线连接符 209">
                      <a:extLst>
                        <a:ext uri="{FF2B5EF4-FFF2-40B4-BE49-F238E27FC236}">
                          <a16:creationId xmlns:a16="http://schemas.microsoft.com/office/drawing/2014/main" id="{EBE4547A-B56A-4440-90F5-9B5919D88CA1}"/>
                        </a:ext>
                      </a:extLst>
                    </p:cNvPr>
                    <p:cNvCxnSpPr>
                      <a:cxnSpLocks noChangeAspect="1"/>
                      <a:stCxn id="98" idx="6"/>
                      <a:endCxn id="99" idx="2"/>
                    </p:cNvCxnSpPr>
                    <p:nvPr/>
                  </p:nvCxnSpPr>
                  <p:spPr>
                    <a:xfrm flipH="1" flipV="1">
                      <a:off x="6475236" y="3309620"/>
                      <a:ext cx="695849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直线连接符 210">
                      <a:extLst>
                        <a:ext uri="{FF2B5EF4-FFF2-40B4-BE49-F238E27FC236}">
                          <a16:creationId xmlns:a16="http://schemas.microsoft.com/office/drawing/2014/main" id="{A8A7A492-1AC9-4570-83B7-E1A5C54015D7}"/>
                        </a:ext>
                      </a:extLst>
                    </p:cNvPr>
                    <p:cNvCxnSpPr>
                      <a:cxnSpLocks noChangeAspect="1"/>
                      <a:stCxn id="97" idx="6"/>
                      <a:endCxn id="100" idx="2"/>
                    </p:cNvCxnSpPr>
                    <p:nvPr/>
                  </p:nvCxnSpPr>
                  <p:spPr>
                    <a:xfrm flipH="1" flipV="1">
                      <a:off x="6732390" y="3309620"/>
                      <a:ext cx="14623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1" name="组合 80">
                      <a:extLst>
                        <a:ext uri="{FF2B5EF4-FFF2-40B4-BE49-F238E27FC236}">
                          <a16:creationId xmlns:a16="http://schemas.microsoft.com/office/drawing/2014/main" id="{ADCF2A08-3FC5-43EE-B8D4-19B61A175B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04101" y="3167349"/>
                      <a:ext cx="656580" cy="142272"/>
                      <a:chOff x="11137101" y="3100673"/>
                      <a:chExt cx="3030432" cy="656652"/>
                    </a:xfrm>
                  </p:grpSpPr>
                  <p:sp>
                    <p:nvSpPr>
                      <p:cNvPr id="99" name="椭圆 98">
                        <a:extLst>
                          <a:ext uri="{FF2B5EF4-FFF2-40B4-BE49-F238E27FC236}">
                            <a16:creationId xmlns:a16="http://schemas.microsoft.com/office/drawing/2014/main" id="{F875A671-6B61-4A5E-9BD5-E12AFAC1337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1137103" y="3100674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100" name="椭圆 99">
                        <a:extLst>
                          <a:ext uri="{FF2B5EF4-FFF2-40B4-BE49-F238E27FC236}">
                            <a16:creationId xmlns:a16="http://schemas.microsoft.com/office/drawing/2014/main" id="{008C33A0-FACF-4A0A-AB4F-62B7B21AFE4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2323991" y="3100671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101" name="椭圆 100">
                        <a:extLst>
                          <a:ext uri="{FF2B5EF4-FFF2-40B4-BE49-F238E27FC236}">
                            <a16:creationId xmlns:a16="http://schemas.microsoft.com/office/drawing/2014/main" id="{67C0903E-671A-410C-8A0B-8949A352A60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3510881" y="3100674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grpSp>
                  <p:nvGrpSpPr>
                    <p:cNvPr id="82" name="组合 81">
                      <a:extLst>
                        <a:ext uri="{FF2B5EF4-FFF2-40B4-BE49-F238E27FC236}">
                          <a16:creationId xmlns:a16="http://schemas.microsoft.com/office/drawing/2014/main" id="{D6E0C022-A1DE-43D6-A31E-45EEE829F9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2559" y="3497564"/>
                      <a:ext cx="1019663" cy="142271"/>
                      <a:chOff x="10271340" y="5064941"/>
                      <a:chExt cx="4706237" cy="656649"/>
                    </a:xfrm>
                  </p:grpSpPr>
                  <p:sp>
                    <p:nvSpPr>
                      <p:cNvPr id="95" name="椭圆 94">
                        <a:extLst>
                          <a:ext uri="{FF2B5EF4-FFF2-40B4-BE49-F238E27FC236}">
                            <a16:creationId xmlns:a16="http://schemas.microsoft.com/office/drawing/2014/main" id="{C711614F-6C96-454F-8AEB-8F967EF2A8C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0271342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6" name="椭圆 95">
                        <a:extLst>
                          <a:ext uri="{FF2B5EF4-FFF2-40B4-BE49-F238E27FC236}">
                            <a16:creationId xmlns:a16="http://schemas.microsoft.com/office/drawing/2014/main" id="{30BC91BE-1997-4A40-BED9-78987003A74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1621204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7" name="椭圆 96">
                        <a:extLst>
                          <a:ext uri="{FF2B5EF4-FFF2-40B4-BE49-F238E27FC236}">
                            <a16:creationId xmlns:a16="http://schemas.microsoft.com/office/drawing/2014/main" id="{10B11DC6-1FC9-4570-AE81-02345C4D5ED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2971062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8" name="椭圆 97">
                        <a:extLst>
                          <a:ext uri="{FF2B5EF4-FFF2-40B4-BE49-F238E27FC236}">
                            <a16:creationId xmlns:a16="http://schemas.microsoft.com/office/drawing/2014/main" id="{8DB23BD5-9F36-47A5-BAB4-DEEF29F5471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4320925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cxnSp>
                  <p:nvCxnSpPr>
                    <p:cNvPr id="83" name="直线连接符 208">
                      <a:extLst>
                        <a:ext uri="{FF2B5EF4-FFF2-40B4-BE49-F238E27FC236}">
                          <a16:creationId xmlns:a16="http://schemas.microsoft.com/office/drawing/2014/main" id="{FF925752-EFF8-4019-9ADA-B60BBDCA7F5E}"/>
                        </a:ext>
                      </a:extLst>
                    </p:cNvPr>
                    <p:cNvCxnSpPr>
                      <a:cxnSpLocks noChangeAspect="1"/>
                      <a:stCxn id="98" idx="6"/>
                      <a:endCxn id="101" idx="2"/>
                    </p:cNvCxnSpPr>
                    <p:nvPr/>
                  </p:nvCxnSpPr>
                  <p:spPr>
                    <a:xfrm flipH="1" flipV="1">
                      <a:off x="6989544" y="3309620"/>
                      <a:ext cx="181541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直线连接符 208">
                      <a:extLst>
                        <a:ext uri="{FF2B5EF4-FFF2-40B4-BE49-F238E27FC236}">
                          <a16:creationId xmlns:a16="http://schemas.microsoft.com/office/drawing/2014/main" id="{CA0BE471-D4A6-4F04-944F-FAFBEF2D979C}"/>
                        </a:ext>
                      </a:extLst>
                    </p:cNvPr>
                    <p:cNvCxnSpPr>
                      <a:cxnSpLocks noChangeAspect="1"/>
                      <a:stCxn id="97" idx="6"/>
                      <a:endCxn id="99" idx="2"/>
                    </p:cNvCxnSpPr>
                    <p:nvPr/>
                  </p:nvCxnSpPr>
                  <p:spPr>
                    <a:xfrm flipH="1" flipV="1">
                      <a:off x="6475236" y="3309620"/>
                      <a:ext cx="403386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直线连接符 208">
                      <a:extLst>
                        <a:ext uri="{FF2B5EF4-FFF2-40B4-BE49-F238E27FC236}">
                          <a16:creationId xmlns:a16="http://schemas.microsoft.com/office/drawing/2014/main" id="{EBE9096F-6EFB-43F8-A9FE-FC37FD1F3244}"/>
                        </a:ext>
                      </a:extLst>
                    </p:cNvPr>
                    <p:cNvCxnSpPr>
                      <a:cxnSpLocks noChangeAspect="1"/>
                      <a:stCxn id="98" idx="6"/>
                      <a:endCxn id="100" idx="2"/>
                    </p:cNvCxnSpPr>
                    <p:nvPr/>
                  </p:nvCxnSpPr>
                  <p:spPr>
                    <a:xfrm flipH="1" flipV="1">
                      <a:off x="6732390" y="3309620"/>
                      <a:ext cx="438695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6" name="组合 85">
                      <a:extLst>
                        <a:ext uri="{FF2B5EF4-FFF2-40B4-BE49-F238E27FC236}">
                          <a16:creationId xmlns:a16="http://schemas.microsoft.com/office/drawing/2014/main" id="{75F2822B-0BF6-4794-ABC9-C389D4FC28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37928" y="2818417"/>
                      <a:ext cx="388913" cy="146372"/>
                      <a:chOff x="11838407" y="1055621"/>
                      <a:chExt cx="1795024" cy="675575"/>
                    </a:xfrm>
                  </p:grpSpPr>
                  <p:sp>
                    <p:nvSpPr>
                      <p:cNvPr id="93" name="椭圆 92">
                        <a:extLst>
                          <a:ext uri="{FF2B5EF4-FFF2-40B4-BE49-F238E27FC236}">
                            <a16:creationId xmlns:a16="http://schemas.microsoft.com/office/drawing/2014/main" id="{046B9E09-A6AD-40F9-8FFF-20DCCA8F541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1838410" y="1055618"/>
                        <a:ext cx="656648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4" name="椭圆 93">
                        <a:extLst>
                          <a:ext uri="{FF2B5EF4-FFF2-40B4-BE49-F238E27FC236}">
                            <a16:creationId xmlns:a16="http://schemas.microsoft.com/office/drawing/2014/main" id="{22830B11-9D9C-439E-A25C-A6EFCF79FAC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2976781" y="1074546"/>
                        <a:ext cx="656645" cy="656655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cxnSp>
                  <p:nvCxnSpPr>
                    <p:cNvPr id="87" name="直线连接符 200">
                      <a:extLst>
                        <a:ext uri="{FF2B5EF4-FFF2-40B4-BE49-F238E27FC236}">
                          <a16:creationId xmlns:a16="http://schemas.microsoft.com/office/drawing/2014/main" id="{AF567EB7-ECCF-49A1-9A26-4229E1B52121}"/>
                        </a:ext>
                      </a:extLst>
                    </p:cNvPr>
                    <p:cNvCxnSpPr>
                      <a:cxnSpLocks noChangeAspect="1"/>
                      <a:stCxn id="99" idx="6"/>
                      <a:endCxn id="93" idx="2"/>
                    </p:cNvCxnSpPr>
                    <p:nvPr/>
                  </p:nvCxnSpPr>
                  <p:spPr>
                    <a:xfrm flipV="1">
                      <a:off x="6475236" y="2960689"/>
                      <a:ext cx="133832" cy="2066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直线连接符 200">
                      <a:extLst>
                        <a:ext uri="{FF2B5EF4-FFF2-40B4-BE49-F238E27FC236}">
                          <a16:creationId xmlns:a16="http://schemas.microsoft.com/office/drawing/2014/main" id="{FB836A5E-908B-4EFE-9C65-200B5201C43A}"/>
                        </a:ext>
                      </a:extLst>
                    </p:cNvPr>
                    <p:cNvCxnSpPr>
                      <a:cxnSpLocks noChangeAspect="1"/>
                      <a:stCxn id="100" idx="6"/>
                      <a:endCxn id="93" idx="2"/>
                    </p:cNvCxnSpPr>
                    <p:nvPr/>
                  </p:nvCxnSpPr>
                  <p:spPr>
                    <a:xfrm flipH="1" flipV="1">
                      <a:off x="6609068" y="2960689"/>
                      <a:ext cx="123322" cy="2066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直线连接符 200">
                      <a:extLst>
                        <a:ext uri="{FF2B5EF4-FFF2-40B4-BE49-F238E27FC236}">
                          <a16:creationId xmlns:a16="http://schemas.microsoft.com/office/drawing/2014/main" id="{7EF9D4D7-141B-4228-A007-E5D6E4ABFCA6}"/>
                        </a:ext>
                      </a:extLst>
                    </p:cNvPr>
                    <p:cNvCxnSpPr>
                      <a:cxnSpLocks noChangeAspect="1"/>
                      <a:stCxn id="101" idx="6"/>
                      <a:endCxn id="93" idx="2"/>
                    </p:cNvCxnSpPr>
                    <p:nvPr/>
                  </p:nvCxnSpPr>
                  <p:spPr>
                    <a:xfrm flipH="1" flipV="1">
                      <a:off x="6609068" y="2960689"/>
                      <a:ext cx="380476" cy="2066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直线连接符 200">
                      <a:extLst>
                        <a:ext uri="{FF2B5EF4-FFF2-40B4-BE49-F238E27FC236}">
                          <a16:creationId xmlns:a16="http://schemas.microsoft.com/office/drawing/2014/main" id="{360872BD-4BCC-4ADF-9FAC-FC526A1706C3}"/>
                        </a:ext>
                      </a:extLst>
                    </p:cNvPr>
                    <p:cNvCxnSpPr>
                      <a:cxnSpLocks noChangeAspect="1"/>
                      <a:stCxn id="99" idx="6"/>
                      <a:endCxn id="94" idx="2"/>
                    </p:cNvCxnSpPr>
                    <p:nvPr/>
                  </p:nvCxnSpPr>
                  <p:spPr>
                    <a:xfrm flipV="1">
                      <a:off x="6475236" y="2964789"/>
                      <a:ext cx="380475" cy="2025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直线连接符 200">
                      <a:extLst>
                        <a:ext uri="{FF2B5EF4-FFF2-40B4-BE49-F238E27FC236}">
                          <a16:creationId xmlns:a16="http://schemas.microsoft.com/office/drawing/2014/main" id="{B22B361A-7541-44EC-BF87-41A16119E32F}"/>
                        </a:ext>
                      </a:extLst>
                    </p:cNvPr>
                    <p:cNvCxnSpPr>
                      <a:cxnSpLocks noChangeAspect="1"/>
                      <a:stCxn id="100" idx="6"/>
                      <a:endCxn id="94" idx="2"/>
                    </p:cNvCxnSpPr>
                    <p:nvPr/>
                  </p:nvCxnSpPr>
                  <p:spPr>
                    <a:xfrm flipV="1">
                      <a:off x="6732390" y="2964789"/>
                      <a:ext cx="123321" cy="2025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直线连接符 200">
                      <a:extLst>
                        <a:ext uri="{FF2B5EF4-FFF2-40B4-BE49-F238E27FC236}">
                          <a16:creationId xmlns:a16="http://schemas.microsoft.com/office/drawing/2014/main" id="{8EAE6DC2-71DC-4B52-AE4B-285F60BF770D}"/>
                        </a:ext>
                      </a:extLst>
                    </p:cNvPr>
                    <p:cNvCxnSpPr>
                      <a:cxnSpLocks noChangeAspect="1"/>
                      <a:stCxn id="101" idx="6"/>
                      <a:endCxn id="94" idx="2"/>
                    </p:cNvCxnSpPr>
                    <p:nvPr/>
                  </p:nvCxnSpPr>
                  <p:spPr>
                    <a:xfrm flipH="1" flipV="1">
                      <a:off x="6855711" y="2964789"/>
                      <a:ext cx="133833" cy="2025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15" name="组合 714">
                  <a:extLst>
                    <a:ext uri="{FF2B5EF4-FFF2-40B4-BE49-F238E27FC236}">
                      <a16:creationId xmlns:a16="http://schemas.microsoft.com/office/drawing/2014/main" id="{E1308EAA-2979-45BF-86DA-4964ACE8B5FC}"/>
                    </a:ext>
                  </a:extLst>
                </p:cNvPr>
                <p:cNvGrpSpPr/>
                <p:nvPr/>
              </p:nvGrpSpPr>
              <p:grpSpPr>
                <a:xfrm>
                  <a:off x="2250651" y="1525190"/>
                  <a:ext cx="476956" cy="338000"/>
                  <a:chOff x="2266679" y="2407280"/>
                  <a:chExt cx="476956" cy="338000"/>
                </a:xfrm>
              </p:grpSpPr>
              <p:sp>
                <p:nvSpPr>
                  <p:cNvPr id="716" name="矩形: 圆角 715">
                    <a:extLst>
                      <a:ext uri="{FF2B5EF4-FFF2-40B4-BE49-F238E27FC236}">
                        <a16:creationId xmlns:a16="http://schemas.microsoft.com/office/drawing/2014/main" id="{F24CD7D5-7819-42BD-99BA-F141848B81AB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717" name="图片 716">
                    <a:extLst>
                      <a:ext uri="{FF2B5EF4-FFF2-40B4-BE49-F238E27FC236}">
                        <a16:creationId xmlns:a16="http://schemas.microsoft.com/office/drawing/2014/main" id="{083ECB17-0049-4562-A6E4-6DC69462AD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718" name="图片 717">
                    <a:extLst>
                      <a:ext uri="{FF2B5EF4-FFF2-40B4-BE49-F238E27FC236}">
                        <a16:creationId xmlns:a16="http://schemas.microsoft.com/office/drawing/2014/main" id="{FF056120-EE66-458A-B204-B177EA1262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19" name="组合 718">
                <a:extLst>
                  <a:ext uri="{FF2B5EF4-FFF2-40B4-BE49-F238E27FC236}">
                    <a16:creationId xmlns:a16="http://schemas.microsoft.com/office/drawing/2014/main" id="{894B721B-267A-4B65-80BD-27DB83289674}"/>
                  </a:ext>
                </a:extLst>
              </p:cNvPr>
              <p:cNvGrpSpPr/>
              <p:nvPr/>
            </p:nvGrpSpPr>
            <p:grpSpPr>
              <a:xfrm>
                <a:off x="2535699" y="1010809"/>
                <a:ext cx="448608" cy="317911"/>
                <a:chOff x="2266679" y="2407280"/>
                <a:chExt cx="476956" cy="338000"/>
              </a:xfrm>
            </p:grpSpPr>
            <p:sp>
              <p:nvSpPr>
                <p:cNvPr id="720" name="矩形: 圆角 719">
                  <a:extLst>
                    <a:ext uri="{FF2B5EF4-FFF2-40B4-BE49-F238E27FC236}">
                      <a16:creationId xmlns:a16="http://schemas.microsoft.com/office/drawing/2014/main" id="{A538215A-722E-4CC3-B415-FC70B0D4617B}"/>
                    </a:ext>
                  </a:extLst>
                </p:cNvPr>
                <p:cNvSpPr/>
                <p:nvPr/>
              </p:nvSpPr>
              <p:spPr>
                <a:xfrm>
                  <a:off x="2266679" y="2407280"/>
                  <a:ext cx="476956" cy="33800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721" name="图片 720">
                  <a:extLst>
                    <a:ext uri="{FF2B5EF4-FFF2-40B4-BE49-F238E27FC236}">
                      <a16:creationId xmlns:a16="http://schemas.microsoft.com/office/drawing/2014/main" id="{896526D1-E6D4-4D93-8FC2-2D8E847F82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0045" y="2438476"/>
                  <a:ext cx="305895" cy="275609"/>
                </a:xfrm>
                <a:prstGeom prst="rect">
                  <a:avLst/>
                </a:prstGeom>
              </p:spPr>
            </p:pic>
            <p:pic>
              <p:nvPicPr>
                <p:cNvPr id="722" name="图片 721">
                  <a:extLst>
                    <a:ext uri="{FF2B5EF4-FFF2-40B4-BE49-F238E27FC236}">
                      <a16:creationId xmlns:a16="http://schemas.microsoft.com/office/drawing/2014/main" id="{B6EF704A-2D17-4508-938B-60623BCEC8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523553" y="2502754"/>
                  <a:ext cx="198953" cy="147052"/>
                </a:xfrm>
                <a:prstGeom prst="rect">
                  <a:avLst/>
                </a:prstGeom>
              </p:spPr>
            </p:pic>
          </p:grpSp>
          <p:grpSp>
            <p:nvGrpSpPr>
              <p:cNvPr id="723" name="组合 722">
                <a:extLst>
                  <a:ext uri="{FF2B5EF4-FFF2-40B4-BE49-F238E27FC236}">
                    <a16:creationId xmlns:a16="http://schemas.microsoft.com/office/drawing/2014/main" id="{EDCF8506-0067-428E-B1D1-1D1B6A42CD09}"/>
                  </a:ext>
                </a:extLst>
              </p:cNvPr>
              <p:cNvGrpSpPr/>
              <p:nvPr/>
            </p:nvGrpSpPr>
            <p:grpSpPr>
              <a:xfrm rot="10800000">
                <a:off x="3446261" y="1776345"/>
                <a:ext cx="448608" cy="317911"/>
                <a:chOff x="2266679" y="2407280"/>
                <a:chExt cx="476956" cy="338000"/>
              </a:xfrm>
            </p:grpSpPr>
            <p:sp>
              <p:nvSpPr>
                <p:cNvPr id="724" name="矩形: 圆角 723">
                  <a:extLst>
                    <a:ext uri="{FF2B5EF4-FFF2-40B4-BE49-F238E27FC236}">
                      <a16:creationId xmlns:a16="http://schemas.microsoft.com/office/drawing/2014/main" id="{21EB5B8F-EADF-4DAF-9FDE-0DBD389422D0}"/>
                    </a:ext>
                  </a:extLst>
                </p:cNvPr>
                <p:cNvSpPr/>
                <p:nvPr/>
              </p:nvSpPr>
              <p:spPr>
                <a:xfrm>
                  <a:off x="2266679" y="2407280"/>
                  <a:ext cx="476956" cy="33800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725" name="图片 724">
                  <a:extLst>
                    <a:ext uri="{FF2B5EF4-FFF2-40B4-BE49-F238E27FC236}">
                      <a16:creationId xmlns:a16="http://schemas.microsoft.com/office/drawing/2014/main" id="{BC1FE382-2293-498E-9702-2F3FE6ECF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0045" y="2438476"/>
                  <a:ext cx="305895" cy="275609"/>
                </a:xfrm>
                <a:prstGeom prst="rect">
                  <a:avLst/>
                </a:prstGeom>
              </p:spPr>
            </p:pic>
            <p:pic>
              <p:nvPicPr>
                <p:cNvPr id="726" name="图片 725">
                  <a:extLst>
                    <a:ext uri="{FF2B5EF4-FFF2-40B4-BE49-F238E27FC236}">
                      <a16:creationId xmlns:a16="http://schemas.microsoft.com/office/drawing/2014/main" id="{728BFE20-D48C-4B54-8E60-C73CB6A1EB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523553" y="2502754"/>
                  <a:ext cx="198953" cy="147052"/>
                </a:xfrm>
                <a:prstGeom prst="rect">
                  <a:avLst/>
                </a:prstGeom>
              </p:spPr>
            </p:pic>
          </p:grpSp>
          <p:grpSp>
            <p:nvGrpSpPr>
              <p:cNvPr id="727" name="组合 726">
                <a:extLst>
                  <a:ext uri="{FF2B5EF4-FFF2-40B4-BE49-F238E27FC236}">
                    <a16:creationId xmlns:a16="http://schemas.microsoft.com/office/drawing/2014/main" id="{B422BE1C-4B08-46A6-9D42-CDB2D9A8D03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0800000">
                <a:off x="4111186" y="1732138"/>
                <a:ext cx="401403" cy="406324"/>
                <a:chOff x="2361390" y="1459488"/>
                <a:chExt cx="1066931" cy="1075267"/>
              </a:xfrm>
            </p:grpSpPr>
            <p:grpSp>
              <p:nvGrpSpPr>
                <p:cNvPr id="728" name="组合 727">
                  <a:extLst>
                    <a:ext uri="{FF2B5EF4-FFF2-40B4-BE49-F238E27FC236}">
                      <a16:creationId xmlns:a16="http://schemas.microsoft.com/office/drawing/2014/main" id="{B320EC50-7D01-4270-A262-2E02A45C91D3}"/>
                    </a:ext>
                  </a:extLst>
                </p:cNvPr>
                <p:cNvGrpSpPr/>
                <p:nvPr/>
              </p:nvGrpSpPr>
              <p:grpSpPr>
                <a:xfrm rot="16200000">
                  <a:off x="2465842" y="1573097"/>
                  <a:ext cx="846694" cy="848052"/>
                  <a:chOff x="7620139" y="4339067"/>
                  <a:chExt cx="939124" cy="940631"/>
                </a:xfrm>
              </p:grpSpPr>
              <p:cxnSp>
                <p:nvCxnSpPr>
                  <p:cNvPr id="730" name="直线连接符 200">
                    <a:extLst>
                      <a:ext uri="{FF2B5EF4-FFF2-40B4-BE49-F238E27FC236}">
                        <a16:creationId xmlns:a16="http://schemas.microsoft.com/office/drawing/2014/main" id="{51504E69-DFD4-4BFF-A786-28358AF81D60}"/>
                      </a:ext>
                    </a:extLst>
                  </p:cNvPr>
                  <p:cNvCxnSpPr>
                    <a:cxnSpLocks noChangeAspect="1"/>
                    <a:stCxn id="737" idx="6"/>
                    <a:endCxn id="743" idx="2"/>
                  </p:cNvCxnSpPr>
                  <p:nvPr/>
                </p:nvCxnSpPr>
                <p:spPr>
                  <a:xfrm flipH="1" flipV="1">
                    <a:off x="7713273" y="4893408"/>
                    <a:ext cx="239969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直线连接符 201">
                    <a:extLst>
                      <a:ext uri="{FF2B5EF4-FFF2-40B4-BE49-F238E27FC236}">
                        <a16:creationId xmlns:a16="http://schemas.microsoft.com/office/drawing/2014/main" id="{EE99CFD5-A58A-4850-8530-73D62266B821}"/>
                      </a:ext>
                    </a:extLst>
                  </p:cNvPr>
                  <p:cNvCxnSpPr>
                    <a:cxnSpLocks noChangeAspect="1"/>
                    <a:stCxn id="737" idx="6"/>
                    <a:endCxn id="744" idx="2"/>
                  </p:cNvCxnSpPr>
                  <p:nvPr/>
                </p:nvCxnSpPr>
                <p:spPr>
                  <a:xfrm flipV="1">
                    <a:off x="7953242" y="4893408"/>
                    <a:ext cx="1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2" name="直线连接符 202">
                    <a:extLst>
                      <a:ext uri="{FF2B5EF4-FFF2-40B4-BE49-F238E27FC236}">
                        <a16:creationId xmlns:a16="http://schemas.microsoft.com/office/drawing/2014/main" id="{7D24B334-673C-493A-82E3-701F81530148}"/>
                      </a:ext>
                    </a:extLst>
                  </p:cNvPr>
                  <p:cNvCxnSpPr>
                    <a:cxnSpLocks noChangeAspect="1"/>
                    <a:stCxn id="737" idx="6"/>
                    <a:endCxn id="745" idx="2"/>
                  </p:cNvCxnSpPr>
                  <p:nvPr/>
                </p:nvCxnSpPr>
                <p:spPr>
                  <a:xfrm flipV="1">
                    <a:off x="7953242" y="4893408"/>
                    <a:ext cx="239970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3" name="直线连接符 204">
                    <a:extLst>
                      <a:ext uri="{FF2B5EF4-FFF2-40B4-BE49-F238E27FC236}">
                        <a16:creationId xmlns:a16="http://schemas.microsoft.com/office/drawing/2014/main" id="{E16899A3-3186-4E25-B550-A6FCE95248DB}"/>
                      </a:ext>
                    </a:extLst>
                  </p:cNvPr>
                  <p:cNvCxnSpPr>
                    <a:cxnSpLocks noChangeAspect="1"/>
                    <a:stCxn id="738" idx="6"/>
                    <a:endCxn id="745" idx="2"/>
                  </p:cNvCxnSpPr>
                  <p:nvPr/>
                </p:nvCxnSpPr>
                <p:spPr>
                  <a:xfrm flipH="1" flipV="1">
                    <a:off x="8193212" y="4893408"/>
                    <a:ext cx="32948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4" name="直线连接符 205">
                    <a:extLst>
                      <a:ext uri="{FF2B5EF4-FFF2-40B4-BE49-F238E27FC236}">
                        <a16:creationId xmlns:a16="http://schemas.microsoft.com/office/drawing/2014/main" id="{E3F28226-AD7C-47DC-941D-9752A1D4F6F7}"/>
                      </a:ext>
                    </a:extLst>
                  </p:cNvPr>
                  <p:cNvCxnSpPr>
                    <a:cxnSpLocks noChangeAspect="1"/>
                    <a:stCxn id="738" idx="6"/>
                    <a:endCxn id="743" idx="2"/>
                  </p:cNvCxnSpPr>
                  <p:nvPr/>
                </p:nvCxnSpPr>
                <p:spPr>
                  <a:xfrm flipH="1" flipV="1">
                    <a:off x="7713273" y="4893408"/>
                    <a:ext cx="51288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5" name="直线连接符 206">
                    <a:extLst>
                      <a:ext uri="{FF2B5EF4-FFF2-40B4-BE49-F238E27FC236}">
                        <a16:creationId xmlns:a16="http://schemas.microsoft.com/office/drawing/2014/main" id="{2512FDED-9327-4A1C-853C-AC654AAB3361}"/>
                      </a:ext>
                    </a:extLst>
                  </p:cNvPr>
                  <p:cNvCxnSpPr>
                    <a:cxnSpLocks noChangeAspect="1"/>
                    <a:stCxn id="738" idx="6"/>
                    <a:endCxn id="744" idx="2"/>
                  </p:cNvCxnSpPr>
                  <p:nvPr/>
                </p:nvCxnSpPr>
                <p:spPr>
                  <a:xfrm flipH="1" flipV="1">
                    <a:off x="7953243" y="4893408"/>
                    <a:ext cx="27291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6" name="直线连接符 208">
                    <a:extLst>
                      <a:ext uri="{FF2B5EF4-FFF2-40B4-BE49-F238E27FC236}">
                        <a16:creationId xmlns:a16="http://schemas.microsoft.com/office/drawing/2014/main" id="{D7CB790A-3DB2-4BAA-9AAF-FF147F72C314}"/>
                      </a:ext>
                    </a:extLst>
                  </p:cNvPr>
                  <p:cNvCxnSpPr>
                    <a:cxnSpLocks noChangeAspect="1"/>
                    <a:stCxn id="737" idx="6"/>
                    <a:endCxn id="746" idx="2"/>
                  </p:cNvCxnSpPr>
                  <p:nvPr/>
                </p:nvCxnSpPr>
                <p:spPr>
                  <a:xfrm flipV="1">
                    <a:off x="7953242" y="4893408"/>
                    <a:ext cx="512887" cy="200021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7" name="椭圆 736">
                    <a:extLst>
                      <a:ext uri="{FF2B5EF4-FFF2-40B4-BE49-F238E27FC236}">
                        <a16:creationId xmlns:a16="http://schemas.microsoft.com/office/drawing/2014/main" id="{360EEEBA-FB8B-4198-A632-EDBC873F784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8" y="5093430"/>
                    <a:ext cx="186268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38" name="椭圆 737">
                    <a:extLst>
                      <a:ext uri="{FF2B5EF4-FFF2-40B4-BE49-F238E27FC236}">
                        <a16:creationId xmlns:a16="http://schemas.microsoft.com/office/drawing/2014/main" id="{B1CFFDB6-A3A2-4C6A-959D-3F4D697EBC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33026" y="5093431"/>
                    <a:ext cx="186267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739" name="直线连接符 208">
                    <a:extLst>
                      <a:ext uri="{FF2B5EF4-FFF2-40B4-BE49-F238E27FC236}">
                        <a16:creationId xmlns:a16="http://schemas.microsoft.com/office/drawing/2014/main" id="{E3F844C7-4326-4C7C-8A24-A2D13F1CE2DB}"/>
                      </a:ext>
                    </a:extLst>
                  </p:cNvPr>
                  <p:cNvCxnSpPr>
                    <a:cxnSpLocks noChangeAspect="1"/>
                    <a:stCxn id="746" idx="2"/>
                    <a:endCxn id="738" idx="6"/>
                  </p:cNvCxnSpPr>
                  <p:nvPr/>
                </p:nvCxnSpPr>
                <p:spPr>
                  <a:xfrm flipH="1">
                    <a:off x="8226160" y="4893408"/>
                    <a:ext cx="239969" cy="20002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0" name="椭圆 739">
                    <a:extLst>
                      <a:ext uri="{FF2B5EF4-FFF2-40B4-BE49-F238E27FC236}">
                        <a16:creationId xmlns:a16="http://schemas.microsoft.com/office/drawing/2014/main" id="{D8947BD0-35FE-4464-9B2C-E62CAC4A61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723646" y="4339068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1" name="椭圆 740">
                    <a:extLst>
                      <a:ext uri="{FF2B5EF4-FFF2-40B4-BE49-F238E27FC236}">
                        <a16:creationId xmlns:a16="http://schemas.microsoft.com/office/drawing/2014/main" id="{A0AD4984-D764-4FF7-AD00-C933AE26DE9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996564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2" name="椭圆 741">
                    <a:extLst>
                      <a:ext uri="{FF2B5EF4-FFF2-40B4-BE49-F238E27FC236}">
                        <a16:creationId xmlns:a16="http://schemas.microsoft.com/office/drawing/2014/main" id="{2A33778C-B5C3-4954-A364-3C698EE1834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269486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3" name="椭圆 742">
                    <a:extLst>
                      <a:ext uri="{FF2B5EF4-FFF2-40B4-BE49-F238E27FC236}">
                        <a16:creationId xmlns:a16="http://schemas.microsoft.com/office/drawing/2014/main" id="{1A1067DB-B237-43A2-B16B-61EBB4AE53E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620140" y="4707140"/>
                    <a:ext cx="186267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4" name="椭圆 743">
                    <a:extLst>
                      <a:ext uri="{FF2B5EF4-FFF2-40B4-BE49-F238E27FC236}">
                        <a16:creationId xmlns:a16="http://schemas.microsoft.com/office/drawing/2014/main" id="{1A16DBD5-479F-4612-AFC5-DFFB543889B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9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5" name="椭圆 744">
                    <a:extLst>
                      <a:ext uri="{FF2B5EF4-FFF2-40B4-BE49-F238E27FC236}">
                        <a16:creationId xmlns:a16="http://schemas.microsoft.com/office/drawing/2014/main" id="{533C9093-97EA-4B54-81B4-6619B73D6C6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00078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6" name="椭圆 745">
                    <a:extLst>
                      <a:ext uri="{FF2B5EF4-FFF2-40B4-BE49-F238E27FC236}">
                        <a16:creationId xmlns:a16="http://schemas.microsoft.com/office/drawing/2014/main" id="{A1B3AD29-61DC-4951-9824-CBF8494A043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372994" y="4707140"/>
                    <a:ext cx="186269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747" name="直线连接符 200">
                    <a:extLst>
                      <a:ext uri="{FF2B5EF4-FFF2-40B4-BE49-F238E27FC236}">
                        <a16:creationId xmlns:a16="http://schemas.microsoft.com/office/drawing/2014/main" id="{1DF8AEA0-194C-4DD9-A33B-14D8894B6F07}"/>
                      </a:ext>
                    </a:extLst>
                  </p:cNvPr>
                  <p:cNvCxnSpPr>
                    <a:cxnSpLocks noChangeAspect="1"/>
                    <a:stCxn id="743" idx="6"/>
                    <a:endCxn id="740" idx="2"/>
                  </p:cNvCxnSpPr>
                  <p:nvPr/>
                </p:nvCxnSpPr>
                <p:spPr>
                  <a:xfrm flipV="1">
                    <a:off x="7713273" y="4525337"/>
                    <a:ext cx="103507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8" name="直线连接符 200">
                    <a:extLst>
                      <a:ext uri="{FF2B5EF4-FFF2-40B4-BE49-F238E27FC236}">
                        <a16:creationId xmlns:a16="http://schemas.microsoft.com/office/drawing/2014/main" id="{74806E43-30DF-445A-B1FB-1A3A64092BE7}"/>
                      </a:ext>
                    </a:extLst>
                  </p:cNvPr>
                  <p:cNvCxnSpPr>
                    <a:cxnSpLocks noChangeAspect="1"/>
                    <a:stCxn id="744" idx="6"/>
                    <a:endCxn id="740" idx="2"/>
                  </p:cNvCxnSpPr>
                  <p:nvPr/>
                </p:nvCxnSpPr>
                <p:spPr>
                  <a:xfrm flipH="1" flipV="1">
                    <a:off x="7816781" y="4525337"/>
                    <a:ext cx="136462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9" name="直线连接符 200">
                    <a:extLst>
                      <a:ext uri="{FF2B5EF4-FFF2-40B4-BE49-F238E27FC236}">
                        <a16:creationId xmlns:a16="http://schemas.microsoft.com/office/drawing/2014/main" id="{44A3FF0B-DC27-4929-8C6A-512A8EF46022}"/>
                      </a:ext>
                    </a:extLst>
                  </p:cNvPr>
                  <p:cNvCxnSpPr>
                    <a:cxnSpLocks noChangeAspect="1"/>
                    <a:stCxn id="745" idx="6"/>
                    <a:endCxn id="740" idx="2"/>
                  </p:cNvCxnSpPr>
                  <p:nvPr/>
                </p:nvCxnSpPr>
                <p:spPr>
                  <a:xfrm flipH="1" flipV="1">
                    <a:off x="7816781" y="4525337"/>
                    <a:ext cx="376431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0" name="直线连接符 200">
                    <a:extLst>
                      <a:ext uri="{FF2B5EF4-FFF2-40B4-BE49-F238E27FC236}">
                        <a16:creationId xmlns:a16="http://schemas.microsoft.com/office/drawing/2014/main" id="{F548F961-41F1-452B-B852-88622070288F}"/>
                      </a:ext>
                    </a:extLst>
                  </p:cNvPr>
                  <p:cNvCxnSpPr>
                    <a:cxnSpLocks noChangeAspect="1"/>
                    <a:stCxn id="743" idx="6"/>
                    <a:endCxn id="741" idx="2"/>
                  </p:cNvCxnSpPr>
                  <p:nvPr/>
                </p:nvCxnSpPr>
                <p:spPr>
                  <a:xfrm flipV="1">
                    <a:off x="7713273" y="4525336"/>
                    <a:ext cx="37642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1" name="直线连接符 200">
                    <a:extLst>
                      <a:ext uri="{FF2B5EF4-FFF2-40B4-BE49-F238E27FC236}">
                        <a16:creationId xmlns:a16="http://schemas.microsoft.com/office/drawing/2014/main" id="{35B24DC9-644F-4757-8A19-6170F1FBA32C}"/>
                      </a:ext>
                    </a:extLst>
                  </p:cNvPr>
                  <p:cNvCxnSpPr>
                    <a:cxnSpLocks noChangeAspect="1"/>
                    <a:stCxn id="744" idx="6"/>
                    <a:endCxn id="741" idx="2"/>
                  </p:cNvCxnSpPr>
                  <p:nvPr/>
                </p:nvCxnSpPr>
                <p:spPr>
                  <a:xfrm flipV="1">
                    <a:off x="7953243" y="4525336"/>
                    <a:ext cx="13645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2" name="直线连接符 200">
                    <a:extLst>
                      <a:ext uri="{FF2B5EF4-FFF2-40B4-BE49-F238E27FC236}">
                        <a16:creationId xmlns:a16="http://schemas.microsoft.com/office/drawing/2014/main" id="{90840414-ED54-4179-83B6-7682D10210D3}"/>
                      </a:ext>
                    </a:extLst>
                  </p:cNvPr>
                  <p:cNvCxnSpPr>
                    <a:cxnSpLocks noChangeAspect="1"/>
                    <a:stCxn id="745" idx="6"/>
                    <a:endCxn id="741" idx="2"/>
                  </p:cNvCxnSpPr>
                  <p:nvPr/>
                </p:nvCxnSpPr>
                <p:spPr>
                  <a:xfrm flipH="1" flipV="1">
                    <a:off x="8089699" y="4525336"/>
                    <a:ext cx="103513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3" name="直线连接符 200">
                    <a:extLst>
                      <a:ext uri="{FF2B5EF4-FFF2-40B4-BE49-F238E27FC236}">
                        <a16:creationId xmlns:a16="http://schemas.microsoft.com/office/drawing/2014/main" id="{C2B3AF41-1938-4F0B-8573-A5F098A3D794}"/>
                      </a:ext>
                    </a:extLst>
                  </p:cNvPr>
                  <p:cNvCxnSpPr>
                    <a:cxnSpLocks noChangeAspect="1"/>
                    <a:stCxn id="743" idx="6"/>
                    <a:endCxn id="742" idx="2"/>
                  </p:cNvCxnSpPr>
                  <p:nvPr/>
                </p:nvCxnSpPr>
                <p:spPr>
                  <a:xfrm flipV="1">
                    <a:off x="7713273" y="4525336"/>
                    <a:ext cx="64934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4" name="直线连接符 200">
                    <a:extLst>
                      <a:ext uri="{FF2B5EF4-FFF2-40B4-BE49-F238E27FC236}">
                        <a16:creationId xmlns:a16="http://schemas.microsoft.com/office/drawing/2014/main" id="{EFF2ACC5-EE58-4551-86C1-BE476037253C}"/>
                      </a:ext>
                    </a:extLst>
                  </p:cNvPr>
                  <p:cNvCxnSpPr>
                    <a:cxnSpLocks noChangeAspect="1"/>
                    <a:stCxn id="744" idx="6"/>
                    <a:endCxn id="742" idx="2"/>
                  </p:cNvCxnSpPr>
                  <p:nvPr/>
                </p:nvCxnSpPr>
                <p:spPr>
                  <a:xfrm flipV="1">
                    <a:off x="7953243" y="4525336"/>
                    <a:ext cx="40937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5" name="直线连接符 200">
                    <a:extLst>
                      <a:ext uri="{FF2B5EF4-FFF2-40B4-BE49-F238E27FC236}">
                        <a16:creationId xmlns:a16="http://schemas.microsoft.com/office/drawing/2014/main" id="{A8F1B39F-9BB6-458A-9216-CD08E3FABA6C}"/>
                      </a:ext>
                    </a:extLst>
                  </p:cNvPr>
                  <p:cNvCxnSpPr>
                    <a:cxnSpLocks noChangeAspect="1"/>
                    <a:stCxn id="745" idx="6"/>
                    <a:endCxn id="742" idx="2"/>
                  </p:cNvCxnSpPr>
                  <p:nvPr/>
                </p:nvCxnSpPr>
                <p:spPr>
                  <a:xfrm flipV="1">
                    <a:off x="8193212" y="4525336"/>
                    <a:ext cx="169409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6" name="直线连接符 200">
                    <a:extLst>
                      <a:ext uri="{FF2B5EF4-FFF2-40B4-BE49-F238E27FC236}">
                        <a16:creationId xmlns:a16="http://schemas.microsoft.com/office/drawing/2014/main" id="{438676D6-A473-48AC-A2CD-8E6448FF0B9E}"/>
                      </a:ext>
                    </a:extLst>
                  </p:cNvPr>
                  <p:cNvCxnSpPr>
                    <a:cxnSpLocks noChangeAspect="1"/>
                    <a:stCxn id="746" idx="6"/>
                    <a:endCxn id="740" idx="2"/>
                  </p:cNvCxnSpPr>
                  <p:nvPr/>
                </p:nvCxnSpPr>
                <p:spPr>
                  <a:xfrm flipH="1" flipV="1">
                    <a:off x="7816781" y="4525337"/>
                    <a:ext cx="649348" cy="18180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7" name="直线连接符 200">
                    <a:extLst>
                      <a:ext uri="{FF2B5EF4-FFF2-40B4-BE49-F238E27FC236}">
                        <a16:creationId xmlns:a16="http://schemas.microsoft.com/office/drawing/2014/main" id="{2F8B04A4-A76F-4720-AF0C-7EC1F3296424}"/>
                      </a:ext>
                    </a:extLst>
                  </p:cNvPr>
                  <p:cNvCxnSpPr>
                    <a:cxnSpLocks noChangeAspect="1"/>
                    <a:stCxn id="746" idx="6"/>
                    <a:endCxn id="741" idx="2"/>
                  </p:cNvCxnSpPr>
                  <p:nvPr/>
                </p:nvCxnSpPr>
                <p:spPr>
                  <a:xfrm flipH="1" flipV="1">
                    <a:off x="8089699" y="4525336"/>
                    <a:ext cx="376430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8" name="直线连接符 200">
                    <a:extLst>
                      <a:ext uri="{FF2B5EF4-FFF2-40B4-BE49-F238E27FC236}">
                        <a16:creationId xmlns:a16="http://schemas.microsoft.com/office/drawing/2014/main" id="{03DEF6D1-5E8F-4030-8859-8EC6E761254B}"/>
                      </a:ext>
                    </a:extLst>
                  </p:cNvPr>
                  <p:cNvCxnSpPr>
                    <a:cxnSpLocks noChangeAspect="1"/>
                    <a:stCxn id="746" idx="6"/>
                    <a:endCxn id="742" idx="2"/>
                  </p:cNvCxnSpPr>
                  <p:nvPr/>
                </p:nvCxnSpPr>
                <p:spPr>
                  <a:xfrm flipH="1" flipV="1">
                    <a:off x="8362621" y="4525336"/>
                    <a:ext cx="103508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9" name="矩形: 圆角 728">
                  <a:extLst>
                    <a:ext uri="{FF2B5EF4-FFF2-40B4-BE49-F238E27FC236}">
                      <a16:creationId xmlns:a16="http://schemas.microsoft.com/office/drawing/2014/main" id="{A78966D0-7FCB-4411-BF34-C76CC7488873}"/>
                    </a:ext>
                  </a:extLst>
                </p:cNvPr>
                <p:cNvSpPr/>
                <p:nvPr/>
              </p:nvSpPr>
              <p:spPr>
                <a:xfrm>
                  <a:off x="2361390" y="1459488"/>
                  <a:ext cx="1066931" cy="1075267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</p:grpSp>
          <p:cxnSp>
            <p:nvCxnSpPr>
              <p:cNvPr id="759" name="直接箭头连接符 758">
                <a:extLst>
                  <a:ext uri="{FF2B5EF4-FFF2-40B4-BE49-F238E27FC236}">
                    <a16:creationId xmlns:a16="http://schemas.microsoft.com/office/drawing/2014/main" id="{4072B155-9133-4EB1-8CF5-05FBCDFA8E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7510" y="1935300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4" name="直接连接符 913">
              <a:extLst>
                <a:ext uri="{FF2B5EF4-FFF2-40B4-BE49-F238E27FC236}">
                  <a16:creationId xmlns:a16="http://schemas.microsoft.com/office/drawing/2014/main" id="{3D515BF6-626E-4B7F-9C08-97C7033089C2}"/>
                </a:ext>
              </a:extLst>
            </p:cNvPr>
            <p:cNvCxnSpPr/>
            <p:nvPr/>
          </p:nvCxnSpPr>
          <p:spPr>
            <a:xfrm flipV="1">
              <a:off x="4644043" y="1530224"/>
              <a:ext cx="130198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接连接符 914">
              <a:extLst>
                <a:ext uri="{FF2B5EF4-FFF2-40B4-BE49-F238E27FC236}">
                  <a16:creationId xmlns:a16="http://schemas.microsoft.com/office/drawing/2014/main" id="{3D66A324-A8D9-4A1B-B658-E0F5431A1420}"/>
                </a:ext>
              </a:extLst>
            </p:cNvPr>
            <p:cNvCxnSpPr/>
            <p:nvPr/>
          </p:nvCxnSpPr>
          <p:spPr>
            <a:xfrm flipV="1">
              <a:off x="4652456" y="2081834"/>
              <a:ext cx="130198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接连接符 915">
              <a:extLst>
                <a:ext uri="{FF2B5EF4-FFF2-40B4-BE49-F238E27FC236}">
                  <a16:creationId xmlns:a16="http://schemas.microsoft.com/office/drawing/2014/main" id="{33A26234-AC2F-46EF-A385-0F6405D557EE}"/>
                </a:ext>
              </a:extLst>
            </p:cNvPr>
            <p:cNvCxnSpPr/>
            <p:nvPr/>
          </p:nvCxnSpPr>
          <p:spPr>
            <a:xfrm flipV="1">
              <a:off x="4639752" y="1894897"/>
              <a:ext cx="130198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3" name="组合 802">
            <a:extLst>
              <a:ext uri="{FF2B5EF4-FFF2-40B4-BE49-F238E27FC236}">
                <a16:creationId xmlns:a16="http://schemas.microsoft.com/office/drawing/2014/main" id="{E34EE84B-D152-471D-AFB1-3110136B7075}"/>
              </a:ext>
            </a:extLst>
          </p:cNvPr>
          <p:cNvGrpSpPr>
            <a:grpSpLocks noChangeAspect="1"/>
          </p:cNvGrpSpPr>
          <p:nvPr/>
        </p:nvGrpSpPr>
        <p:grpSpPr>
          <a:xfrm>
            <a:off x="932942" y="3779929"/>
            <a:ext cx="309757" cy="306000"/>
            <a:chOff x="9188294" y="3250344"/>
            <a:chExt cx="588843" cy="581700"/>
          </a:xfrm>
        </p:grpSpPr>
        <p:sp>
          <p:nvSpPr>
            <p:cNvPr id="804" name="任意多边形: 形状 803">
              <a:extLst>
                <a:ext uri="{FF2B5EF4-FFF2-40B4-BE49-F238E27FC236}">
                  <a16:creationId xmlns:a16="http://schemas.microsoft.com/office/drawing/2014/main" id="{6F7D6941-1D5C-4B28-A5AF-4BE3D42D43A7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05" name="组合 804">
              <a:extLst>
                <a:ext uri="{FF2B5EF4-FFF2-40B4-BE49-F238E27FC236}">
                  <a16:creationId xmlns:a16="http://schemas.microsoft.com/office/drawing/2014/main" id="{FAF2A2B8-69AD-4A42-9CCB-6E7D430CB3B0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824" name="椭圆 823">
                <a:extLst>
                  <a:ext uri="{FF2B5EF4-FFF2-40B4-BE49-F238E27FC236}">
                    <a16:creationId xmlns:a16="http://schemas.microsoft.com/office/drawing/2014/main" id="{33DC42E2-CD8A-4797-B415-1F70DC0236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5" name="椭圆 824">
                <a:extLst>
                  <a:ext uri="{FF2B5EF4-FFF2-40B4-BE49-F238E27FC236}">
                    <a16:creationId xmlns:a16="http://schemas.microsoft.com/office/drawing/2014/main" id="{28179EF8-6CCE-496A-B28C-1B413DFAF9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6" name="椭圆 825">
                <a:extLst>
                  <a:ext uri="{FF2B5EF4-FFF2-40B4-BE49-F238E27FC236}">
                    <a16:creationId xmlns:a16="http://schemas.microsoft.com/office/drawing/2014/main" id="{0DB2CDD9-42B9-4E80-81D2-E5C2726754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7" name="椭圆 826">
                <a:extLst>
                  <a:ext uri="{FF2B5EF4-FFF2-40B4-BE49-F238E27FC236}">
                    <a16:creationId xmlns:a16="http://schemas.microsoft.com/office/drawing/2014/main" id="{A7DD6754-91FF-421A-A830-A610C354F9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8" name="椭圆 827">
                <a:extLst>
                  <a:ext uri="{FF2B5EF4-FFF2-40B4-BE49-F238E27FC236}">
                    <a16:creationId xmlns:a16="http://schemas.microsoft.com/office/drawing/2014/main" id="{F7FBDE20-0408-46F2-89A7-8E76837BF8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9" name="椭圆 828">
                <a:extLst>
                  <a:ext uri="{FF2B5EF4-FFF2-40B4-BE49-F238E27FC236}">
                    <a16:creationId xmlns:a16="http://schemas.microsoft.com/office/drawing/2014/main" id="{4F14D214-1A5B-4D64-B638-CCD3FA4341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06" name="椭圆 805">
              <a:extLst>
                <a:ext uri="{FF2B5EF4-FFF2-40B4-BE49-F238E27FC236}">
                  <a16:creationId xmlns:a16="http://schemas.microsoft.com/office/drawing/2014/main" id="{B0FD8C8A-B771-4782-AD1E-9D0128162F9F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07" name="椭圆 806">
              <a:extLst>
                <a:ext uri="{FF2B5EF4-FFF2-40B4-BE49-F238E27FC236}">
                  <a16:creationId xmlns:a16="http://schemas.microsoft.com/office/drawing/2014/main" id="{C4DD16FD-1B9A-47F3-8BDD-A229AC467542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08" name="椭圆 807">
              <a:extLst>
                <a:ext uri="{FF2B5EF4-FFF2-40B4-BE49-F238E27FC236}">
                  <a16:creationId xmlns:a16="http://schemas.microsoft.com/office/drawing/2014/main" id="{955F0289-5926-4B8C-8CA0-3D930A0924D9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09" name="椭圆 808">
              <a:extLst>
                <a:ext uri="{FF2B5EF4-FFF2-40B4-BE49-F238E27FC236}">
                  <a16:creationId xmlns:a16="http://schemas.microsoft.com/office/drawing/2014/main" id="{949BB9A9-7024-4B1D-94F1-5B471AE88E4C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10" name="组合 809">
              <a:extLst>
                <a:ext uri="{FF2B5EF4-FFF2-40B4-BE49-F238E27FC236}">
                  <a16:creationId xmlns:a16="http://schemas.microsoft.com/office/drawing/2014/main" id="{10A9586A-FBD7-4527-9256-E376B688E758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811" name="直接连接符 810">
                <a:extLst>
                  <a:ext uri="{FF2B5EF4-FFF2-40B4-BE49-F238E27FC236}">
                    <a16:creationId xmlns:a16="http://schemas.microsoft.com/office/drawing/2014/main" id="{C1CF18E3-E709-46FA-ADB6-4C7E8A446B74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2" name="直接连接符 811">
                <a:extLst>
                  <a:ext uri="{FF2B5EF4-FFF2-40B4-BE49-F238E27FC236}">
                    <a16:creationId xmlns:a16="http://schemas.microsoft.com/office/drawing/2014/main" id="{5670F961-8666-4EC6-B86F-37D42EC34336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直接连接符 812">
                <a:extLst>
                  <a:ext uri="{FF2B5EF4-FFF2-40B4-BE49-F238E27FC236}">
                    <a16:creationId xmlns:a16="http://schemas.microsoft.com/office/drawing/2014/main" id="{BC23D604-8092-4535-91BC-DF295E021F65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4" name="直接连接符 813">
                <a:extLst>
                  <a:ext uri="{FF2B5EF4-FFF2-40B4-BE49-F238E27FC236}">
                    <a16:creationId xmlns:a16="http://schemas.microsoft.com/office/drawing/2014/main" id="{F7C9576F-6A9F-4025-8FDB-7B2B3CF7B5D5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直接连接符 814">
                <a:extLst>
                  <a:ext uri="{FF2B5EF4-FFF2-40B4-BE49-F238E27FC236}">
                    <a16:creationId xmlns:a16="http://schemas.microsoft.com/office/drawing/2014/main" id="{56B4227D-28E8-4B0E-9818-76C5A9BBD8D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6" name="直接连接符 815">
                <a:extLst>
                  <a:ext uri="{FF2B5EF4-FFF2-40B4-BE49-F238E27FC236}">
                    <a16:creationId xmlns:a16="http://schemas.microsoft.com/office/drawing/2014/main" id="{C0785BE3-85EE-4676-A22C-C062292297F8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7" name="直接连接符 816">
                <a:extLst>
                  <a:ext uri="{FF2B5EF4-FFF2-40B4-BE49-F238E27FC236}">
                    <a16:creationId xmlns:a16="http://schemas.microsoft.com/office/drawing/2014/main" id="{1F7FF531-0B4D-4983-A656-50D852EF66E2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直接连接符 817">
                <a:extLst>
                  <a:ext uri="{FF2B5EF4-FFF2-40B4-BE49-F238E27FC236}">
                    <a16:creationId xmlns:a16="http://schemas.microsoft.com/office/drawing/2014/main" id="{332E3729-538C-4BBD-A319-8A05DDB1533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直接连接符 818">
                <a:extLst>
                  <a:ext uri="{FF2B5EF4-FFF2-40B4-BE49-F238E27FC236}">
                    <a16:creationId xmlns:a16="http://schemas.microsoft.com/office/drawing/2014/main" id="{F154DA3D-5ECC-4305-ADAA-62490F8E434A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直接连接符 819">
                <a:extLst>
                  <a:ext uri="{FF2B5EF4-FFF2-40B4-BE49-F238E27FC236}">
                    <a16:creationId xmlns:a16="http://schemas.microsoft.com/office/drawing/2014/main" id="{0A5EEE2B-27B2-4620-AF0C-6BC7469EBCFB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直接连接符 820">
                <a:extLst>
                  <a:ext uri="{FF2B5EF4-FFF2-40B4-BE49-F238E27FC236}">
                    <a16:creationId xmlns:a16="http://schemas.microsoft.com/office/drawing/2014/main" id="{4FBC115E-3358-417A-AFDD-14A9F7298904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直接连接符 821">
                <a:extLst>
                  <a:ext uri="{FF2B5EF4-FFF2-40B4-BE49-F238E27FC236}">
                    <a16:creationId xmlns:a16="http://schemas.microsoft.com/office/drawing/2014/main" id="{60C98906-A126-4084-B124-F3397CBC72CD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直接连接符 822">
                <a:extLst>
                  <a:ext uri="{FF2B5EF4-FFF2-40B4-BE49-F238E27FC236}">
                    <a16:creationId xmlns:a16="http://schemas.microsoft.com/office/drawing/2014/main" id="{4387B37B-7D10-491E-A04C-9242ACC33C58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0" name="组合 829">
            <a:extLst>
              <a:ext uri="{FF2B5EF4-FFF2-40B4-BE49-F238E27FC236}">
                <a16:creationId xmlns:a16="http://schemas.microsoft.com/office/drawing/2014/main" id="{6F9BF98F-A0A2-45D5-A6F4-DFE1465CCCBD}"/>
              </a:ext>
            </a:extLst>
          </p:cNvPr>
          <p:cNvGrpSpPr>
            <a:grpSpLocks noChangeAspect="1"/>
          </p:cNvGrpSpPr>
          <p:nvPr/>
        </p:nvGrpSpPr>
        <p:grpSpPr>
          <a:xfrm>
            <a:off x="1184821" y="4108276"/>
            <a:ext cx="309757" cy="306000"/>
            <a:chOff x="9188294" y="3250344"/>
            <a:chExt cx="588843" cy="581700"/>
          </a:xfrm>
        </p:grpSpPr>
        <p:sp>
          <p:nvSpPr>
            <p:cNvPr id="831" name="任意多边形: 形状 830">
              <a:extLst>
                <a:ext uri="{FF2B5EF4-FFF2-40B4-BE49-F238E27FC236}">
                  <a16:creationId xmlns:a16="http://schemas.microsoft.com/office/drawing/2014/main" id="{29306F2A-4FA3-4A27-AD68-C5228B52D896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32" name="组合 831">
              <a:extLst>
                <a:ext uri="{FF2B5EF4-FFF2-40B4-BE49-F238E27FC236}">
                  <a16:creationId xmlns:a16="http://schemas.microsoft.com/office/drawing/2014/main" id="{53D4B770-E482-4696-BBF7-FFE297383AFA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851" name="椭圆 850">
                <a:extLst>
                  <a:ext uri="{FF2B5EF4-FFF2-40B4-BE49-F238E27FC236}">
                    <a16:creationId xmlns:a16="http://schemas.microsoft.com/office/drawing/2014/main" id="{903C2539-68CE-41AC-B138-5EB7CBB50D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2" name="椭圆 851">
                <a:extLst>
                  <a:ext uri="{FF2B5EF4-FFF2-40B4-BE49-F238E27FC236}">
                    <a16:creationId xmlns:a16="http://schemas.microsoft.com/office/drawing/2014/main" id="{7350D05B-EC6A-4259-A1F2-FB27AD5FAD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3" name="椭圆 852">
                <a:extLst>
                  <a:ext uri="{FF2B5EF4-FFF2-40B4-BE49-F238E27FC236}">
                    <a16:creationId xmlns:a16="http://schemas.microsoft.com/office/drawing/2014/main" id="{034C16FF-5D84-4DC6-8098-57968E419B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4" name="椭圆 853">
                <a:extLst>
                  <a:ext uri="{FF2B5EF4-FFF2-40B4-BE49-F238E27FC236}">
                    <a16:creationId xmlns:a16="http://schemas.microsoft.com/office/drawing/2014/main" id="{0643017A-3D20-4003-9726-1D593D26A6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5" name="椭圆 854">
                <a:extLst>
                  <a:ext uri="{FF2B5EF4-FFF2-40B4-BE49-F238E27FC236}">
                    <a16:creationId xmlns:a16="http://schemas.microsoft.com/office/drawing/2014/main" id="{D27D81CC-40A9-4F92-86AB-58587BD86E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6" name="椭圆 855">
                <a:extLst>
                  <a:ext uri="{FF2B5EF4-FFF2-40B4-BE49-F238E27FC236}">
                    <a16:creationId xmlns:a16="http://schemas.microsoft.com/office/drawing/2014/main" id="{0EFCB177-B6F5-42F6-84A2-A70B9C52C0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33" name="椭圆 832">
              <a:extLst>
                <a:ext uri="{FF2B5EF4-FFF2-40B4-BE49-F238E27FC236}">
                  <a16:creationId xmlns:a16="http://schemas.microsoft.com/office/drawing/2014/main" id="{FEF8753B-6187-473B-BC1B-B0A6A99393C4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34" name="椭圆 833">
              <a:extLst>
                <a:ext uri="{FF2B5EF4-FFF2-40B4-BE49-F238E27FC236}">
                  <a16:creationId xmlns:a16="http://schemas.microsoft.com/office/drawing/2014/main" id="{53391079-90F3-4342-9741-C19F282501D4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35" name="椭圆 834">
              <a:extLst>
                <a:ext uri="{FF2B5EF4-FFF2-40B4-BE49-F238E27FC236}">
                  <a16:creationId xmlns:a16="http://schemas.microsoft.com/office/drawing/2014/main" id="{936DA06D-CD92-48AB-8B56-5128A13C0928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36" name="椭圆 835">
              <a:extLst>
                <a:ext uri="{FF2B5EF4-FFF2-40B4-BE49-F238E27FC236}">
                  <a16:creationId xmlns:a16="http://schemas.microsoft.com/office/drawing/2014/main" id="{59F936A1-00CB-4C9D-9832-217DAABD4785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37" name="组合 836">
              <a:extLst>
                <a:ext uri="{FF2B5EF4-FFF2-40B4-BE49-F238E27FC236}">
                  <a16:creationId xmlns:a16="http://schemas.microsoft.com/office/drawing/2014/main" id="{2A96D3C4-55F2-4B72-9885-6C7EE4E06188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838" name="直接连接符 837">
                <a:extLst>
                  <a:ext uri="{FF2B5EF4-FFF2-40B4-BE49-F238E27FC236}">
                    <a16:creationId xmlns:a16="http://schemas.microsoft.com/office/drawing/2014/main" id="{E0490B24-9153-4CED-9467-534C911B5266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直接连接符 838">
                <a:extLst>
                  <a:ext uri="{FF2B5EF4-FFF2-40B4-BE49-F238E27FC236}">
                    <a16:creationId xmlns:a16="http://schemas.microsoft.com/office/drawing/2014/main" id="{D2E3E0A2-4D3A-4851-BCC8-2F9900B91A39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直接连接符 839">
                <a:extLst>
                  <a:ext uri="{FF2B5EF4-FFF2-40B4-BE49-F238E27FC236}">
                    <a16:creationId xmlns:a16="http://schemas.microsoft.com/office/drawing/2014/main" id="{5878CA41-3BCB-4303-B738-B260CDF7C7C9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直接连接符 840">
                <a:extLst>
                  <a:ext uri="{FF2B5EF4-FFF2-40B4-BE49-F238E27FC236}">
                    <a16:creationId xmlns:a16="http://schemas.microsoft.com/office/drawing/2014/main" id="{5072FF6C-4C1E-4929-AF56-E9AAEE05BF29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直接连接符 841">
                <a:extLst>
                  <a:ext uri="{FF2B5EF4-FFF2-40B4-BE49-F238E27FC236}">
                    <a16:creationId xmlns:a16="http://schemas.microsoft.com/office/drawing/2014/main" id="{C1F7E5D0-9588-41DD-94EA-EB053D7411B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直接连接符 842">
                <a:extLst>
                  <a:ext uri="{FF2B5EF4-FFF2-40B4-BE49-F238E27FC236}">
                    <a16:creationId xmlns:a16="http://schemas.microsoft.com/office/drawing/2014/main" id="{2E5FD1EB-5EDD-40F2-B2B3-05738A1244BE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直接连接符 843">
                <a:extLst>
                  <a:ext uri="{FF2B5EF4-FFF2-40B4-BE49-F238E27FC236}">
                    <a16:creationId xmlns:a16="http://schemas.microsoft.com/office/drawing/2014/main" id="{12A7F0AE-8162-483B-B590-7B8630DDC0BF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直接连接符 844">
                <a:extLst>
                  <a:ext uri="{FF2B5EF4-FFF2-40B4-BE49-F238E27FC236}">
                    <a16:creationId xmlns:a16="http://schemas.microsoft.com/office/drawing/2014/main" id="{65D713BD-4AC8-424B-9361-5B3DD1EA44E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直接连接符 845">
                <a:extLst>
                  <a:ext uri="{FF2B5EF4-FFF2-40B4-BE49-F238E27FC236}">
                    <a16:creationId xmlns:a16="http://schemas.microsoft.com/office/drawing/2014/main" id="{4887CC47-7CF6-4337-AE74-99714A002733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直接连接符 846">
                <a:extLst>
                  <a:ext uri="{FF2B5EF4-FFF2-40B4-BE49-F238E27FC236}">
                    <a16:creationId xmlns:a16="http://schemas.microsoft.com/office/drawing/2014/main" id="{013181FF-8DF1-4912-9D43-1CB06044DC97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直接连接符 847">
                <a:extLst>
                  <a:ext uri="{FF2B5EF4-FFF2-40B4-BE49-F238E27FC236}">
                    <a16:creationId xmlns:a16="http://schemas.microsoft.com/office/drawing/2014/main" id="{9BDBF015-4336-44F7-B63F-D817BD333253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直接连接符 848">
                <a:extLst>
                  <a:ext uri="{FF2B5EF4-FFF2-40B4-BE49-F238E27FC236}">
                    <a16:creationId xmlns:a16="http://schemas.microsoft.com/office/drawing/2014/main" id="{B3FBEB98-607B-4FA0-8A16-9ADFADDABCFE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直接连接符 849">
                <a:extLst>
                  <a:ext uri="{FF2B5EF4-FFF2-40B4-BE49-F238E27FC236}">
                    <a16:creationId xmlns:a16="http://schemas.microsoft.com/office/drawing/2014/main" id="{F131FF23-7B2F-46B1-8A0E-87163BD4FA8B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7" name="组合 856">
            <a:extLst>
              <a:ext uri="{FF2B5EF4-FFF2-40B4-BE49-F238E27FC236}">
                <a16:creationId xmlns:a16="http://schemas.microsoft.com/office/drawing/2014/main" id="{9A383D4C-C43F-49E2-82F4-A34D5FD650AB}"/>
              </a:ext>
            </a:extLst>
          </p:cNvPr>
          <p:cNvGrpSpPr>
            <a:grpSpLocks noChangeAspect="1"/>
          </p:cNvGrpSpPr>
          <p:nvPr/>
        </p:nvGrpSpPr>
        <p:grpSpPr>
          <a:xfrm>
            <a:off x="3327935" y="4399994"/>
            <a:ext cx="309757" cy="306000"/>
            <a:chOff x="9188294" y="3250344"/>
            <a:chExt cx="588843" cy="581700"/>
          </a:xfrm>
        </p:grpSpPr>
        <p:sp>
          <p:nvSpPr>
            <p:cNvPr id="858" name="任意多边形: 形状 857">
              <a:extLst>
                <a:ext uri="{FF2B5EF4-FFF2-40B4-BE49-F238E27FC236}">
                  <a16:creationId xmlns:a16="http://schemas.microsoft.com/office/drawing/2014/main" id="{CB95E51E-90E0-438A-A7A9-B84397BA9176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59" name="组合 858">
              <a:extLst>
                <a:ext uri="{FF2B5EF4-FFF2-40B4-BE49-F238E27FC236}">
                  <a16:creationId xmlns:a16="http://schemas.microsoft.com/office/drawing/2014/main" id="{8FD2181C-0031-4756-B61D-3E387B3B46BC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882" name="椭圆 881">
                <a:extLst>
                  <a:ext uri="{FF2B5EF4-FFF2-40B4-BE49-F238E27FC236}">
                    <a16:creationId xmlns:a16="http://schemas.microsoft.com/office/drawing/2014/main" id="{3B16E005-5450-48E6-8F27-5DCC643EA4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3" name="椭圆 882">
                <a:extLst>
                  <a:ext uri="{FF2B5EF4-FFF2-40B4-BE49-F238E27FC236}">
                    <a16:creationId xmlns:a16="http://schemas.microsoft.com/office/drawing/2014/main" id="{08F78AF5-0FB7-4F0C-883C-856E277E8B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4" name="椭圆 883">
                <a:extLst>
                  <a:ext uri="{FF2B5EF4-FFF2-40B4-BE49-F238E27FC236}">
                    <a16:creationId xmlns:a16="http://schemas.microsoft.com/office/drawing/2014/main" id="{CADABED4-329E-4D40-A1BA-00EC3DCC38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5" name="椭圆 884">
                <a:extLst>
                  <a:ext uri="{FF2B5EF4-FFF2-40B4-BE49-F238E27FC236}">
                    <a16:creationId xmlns:a16="http://schemas.microsoft.com/office/drawing/2014/main" id="{067E640C-6386-4335-AC26-646E2FA226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6" name="椭圆 885">
                <a:extLst>
                  <a:ext uri="{FF2B5EF4-FFF2-40B4-BE49-F238E27FC236}">
                    <a16:creationId xmlns:a16="http://schemas.microsoft.com/office/drawing/2014/main" id="{A9140B31-9ABD-4988-9DC6-436B6E8DD9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7" name="椭圆 886">
                <a:extLst>
                  <a:ext uri="{FF2B5EF4-FFF2-40B4-BE49-F238E27FC236}">
                    <a16:creationId xmlns:a16="http://schemas.microsoft.com/office/drawing/2014/main" id="{21183A9D-0414-4373-82EB-342F0B52BF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60" name="椭圆 859">
              <a:extLst>
                <a:ext uri="{FF2B5EF4-FFF2-40B4-BE49-F238E27FC236}">
                  <a16:creationId xmlns:a16="http://schemas.microsoft.com/office/drawing/2014/main" id="{33F72DB6-6B0A-40CB-B11E-17E48C7C74E0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61" name="椭圆 860">
              <a:extLst>
                <a:ext uri="{FF2B5EF4-FFF2-40B4-BE49-F238E27FC236}">
                  <a16:creationId xmlns:a16="http://schemas.microsoft.com/office/drawing/2014/main" id="{5E5CB8FE-3583-44C3-9BFF-178CEEF56798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62" name="椭圆 861">
              <a:extLst>
                <a:ext uri="{FF2B5EF4-FFF2-40B4-BE49-F238E27FC236}">
                  <a16:creationId xmlns:a16="http://schemas.microsoft.com/office/drawing/2014/main" id="{938FC997-47CC-4DBB-9570-BA0A4884156F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63" name="椭圆 862">
              <a:extLst>
                <a:ext uri="{FF2B5EF4-FFF2-40B4-BE49-F238E27FC236}">
                  <a16:creationId xmlns:a16="http://schemas.microsoft.com/office/drawing/2014/main" id="{6F572F91-14AB-4895-9A61-2A708F2F2618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64" name="组合 863">
              <a:extLst>
                <a:ext uri="{FF2B5EF4-FFF2-40B4-BE49-F238E27FC236}">
                  <a16:creationId xmlns:a16="http://schemas.microsoft.com/office/drawing/2014/main" id="{EA0F22F1-8195-43CC-B7DC-D1511B2B896F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865" name="直接连接符 864">
                <a:extLst>
                  <a:ext uri="{FF2B5EF4-FFF2-40B4-BE49-F238E27FC236}">
                    <a16:creationId xmlns:a16="http://schemas.microsoft.com/office/drawing/2014/main" id="{5295854F-DFB4-4E93-8E24-D40724A2CD24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直接连接符 865">
                <a:extLst>
                  <a:ext uri="{FF2B5EF4-FFF2-40B4-BE49-F238E27FC236}">
                    <a16:creationId xmlns:a16="http://schemas.microsoft.com/office/drawing/2014/main" id="{BB284BE9-1A62-4E38-A690-1F86761CC6F5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直接连接符 866">
                <a:extLst>
                  <a:ext uri="{FF2B5EF4-FFF2-40B4-BE49-F238E27FC236}">
                    <a16:creationId xmlns:a16="http://schemas.microsoft.com/office/drawing/2014/main" id="{D2AAF3EB-7BB6-4B86-83DF-F46DFA9FF4EB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直接连接符 867">
                <a:extLst>
                  <a:ext uri="{FF2B5EF4-FFF2-40B4-BE49-F238E27FC236}">
                    <a16:creationId xmlns:a16="http://schemas.microsoft.com/office/drawing/2014/main" id="{F6B9D03C-0D23-48BC-9F46-A6384712D9E6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直接连接符 868">
                <a:extLst>
                  <a:ext uri="{FF2B5EF4-FFF2-40B4-BE49-F238E27FC236}">
                    <a16:creationId xmlns:a16="http://schemas.microsoft.com/office/drawing/2014/main" id="{F69141A5-1100-4E30-AEFC-014108900B2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直接连接符 869">
                <a:extLst>
                  <a:ext uri="{FF2B5EF4-FFF2-40B4-BE49-F238E27FC236}">
                    <a16:creationId xmlns:a16="http://schemas.microsoft.com/office/drawing/2014/main" id="{60420522-FA1F-40D5-B47D-355727A9CCE8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直接连接符 870">
                <a:extLst>
                  <a:ext uri="{FF2B5EF4-FFF2-40B4-BE49-F238E27FC236}">
                    <a16:creationId xmlns:a16="http://schemas.microsoft.com/office/drawing/2014/main" id="{BC5E0EE3-514E-4A2A-BCB6-59AD360D13B3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直接连接符 874">
                <a:extLst>
                  <a:ext uri="{FF2B5EF4-FFF2-40B4-BE49-F238E27FC236}">
                    <a16:creationId xmlns:a16="http://schemas.microsoft.com/office/drawing/2014/main" id="{E6578125-63BD-4EC0-A047-065BB13FAE4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直接连接符 875">
                <a:extLst>
                  <a:ext uri="{FF2B5EF4-FFF2-40B4-BE49-F238E27FC236}">
                    <a16:creationId xmlns:a16="http://schemas.microsoft.com/office/drawing/2014/main" id="{383D20E4-6EFB-4B54-930C-F44E149FDB5D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直接连接符 876">
                <a:extLst>
                  <a:ext uri="{FF2B5EF4-FFF2-40B4-BE49-F238E27FC236}">
                    <a16:creationId xmlns:a16="http://schemas.microsoft.com/office/drawing/2014/main" id="{253365C2-80F2-4B1A-811E-6D44DAA81966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8" name="直接连接符 877">
                <a:extLst>
                  <a:ext uri="{FF2B5EF4-FFF2-40B4-BE49-F238E27FC236}">
                    <a16:creationId xmlns:a16="http://schemas.microsoft.com/office/drawing/2014/main" id="{CC0DB052-6B1E-467E-B041-54D15BC65527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直接连接符 879">
                <a:extLst>
                  <a:ext uri="{FF2B5EF4-FFF2-40B4-BE49-F238E27FC236}">
                    <a16:creationId xmlns:a16="http://schemas.microsoft.com/office/drawing/2014/main" id="{7157F5FD-C2ED-4BD7-AD3D-A1D8E3BC3F10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直接连接符 880">
                <a:extLst>
                  <a:ext uri="{FF2B5EF4-FFF2-40B4-BE49-F238E27FC236}">
                    <a16:creationId xmlns:a16="http://schemas.microsoft.com/office/drawing/2014/main" id="{4F1A799C-D549-485D-A175-3134B3D7ED21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8" name="组合 887">
            <a:extLst>
              <a:ext uri="{FF2B5EF4-FFF2-40B4-BE49-F238E27FC236}">
                <a16:creationId xmlns:a16="http://schemas.microsoft.com/office/drawing/2014/main" id="{2508F419-D987-4F6C-BEBD-43DB35FE6945}"/>
              </a:ext>
            </a:extLst>
          </p:cNvPr>
          <p:cNvGrpSpPr>
            <a:grpSpLocks noChangeAspect="1"/>
          </p:cNvGrpSpPr>
          <p:nvPr/>
        </p:nvGrpSpPr>
        <p:grpSpPr>
          <a:xfrm>
            <a:off x="1966118" y="5903028"/>
            <a:ext cx="309757" cy="306000"/>
            <a:chOff x="9188294" y="3250344"/>
            <a:chExt cx="588843" cy="581700"/>
          </a:xfrm>
        </p:grpSpPr>
        <p:sp>
          <p:nvSpPr>
            <p:cNvPr id="889" name="任意多边形: 形状 888">
              <a:extLst>
                <a:ext uri="{FF2B5EF4-FFF2-40B4-BE49-F238E27FC236}">
                  <a16:creationId xmlns:a16="http://schemas.microsoft.com/office/drawing/2014/main" id="{E493B34F-C56C-47ED-86DC-E67859F113D6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90" name="组合 889">
              <a:extLst>
                <a:ext uri="{FF2B5EF4-FFF2-40B4-BE49-F238E27FC236}">
                  <a16:creationId xmlns:a16="http://schemas.microsoft.com/office/drawing/2014/main" id="{E528A7AC-363D-4522-9A25-31D86BDA35C6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919" name="椭圆 918">
                <a:extLst>
                  <a:ext uri="{FF2B5EF4-FFF2-40B4-BE49-F238E27FC236}">
                    <a16:creationId xmlns:a16="http://schemas.microsoft.com/office/drawing/2014/main" id="{40941369-ADA8-4B73-8D9D-48EB65366F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0" name="椭圆 919">
                <a:extLst>
                  <a:ext uri="{FF2B5EF4-FFF2-40B4-BE49-F238E27FC236}">
                    <a16:creationId xmlns:a16="http://schemas.microsoft.com/office/drawing/2014/main" id="{F0090535-E10B-4779-8D8E-F900EBDF74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1" name="椭圆 920">
                <a:extLst>
                  <a:ext uri="{FF2B5EF4-FFF2-40B4-BE49-F238E27FC236}">
                    <a16:creationId xmlns:a16="http://schemas.microsoft.com/office/drawing/2014/main" id="{8C6CF3BD-4C0E-4F2C-ACD7-5C3E455598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2" name="椭圆 921">
                <a:extLst>
                  <a:ext uri="{FF2B5EF4-FFF2-40B4-BE49-F238E27FC236}">
                    <a16:creationId xmlns:a16="http://schemas.microsoft.com/office/drawing/2014/main" id="{52BF4902-2697-4768-8592-643E25ED98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3" name="椭圆 922">
                <a:extLst>
                  <a:ext uri="{FF2B5EF4-FFF2-40B4-BE49-F238E27FC236}">
                    <a16:creationId xmlns:a16="http://schemas.microsoft.com/office/drawing/2014/main" id="{D568E3A9-F42D-451A-BA13-B7A3BC7F63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4" name="椭圆 923">
                <a:extLst>
                  <a:ext uri="{FF2B5EF4-FFF2-40B4-BE49-F238E27FC236}">
                    <a16:creationId xmlns:a16="http://schemas.microsoft.com/office/drawing/2014/main" id="{A35DEE3A-B1ED-4859-8A82-72E4CF3285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91" name="椭圆 890">
              <a:extLst>
                <a:ext uri="{FF2B5EF4-FFF2-40B4-BE49-F238E27FC236}">
                  <a16:creationId xmlns:a16="http://schemas.microsoft.com/office/drawing/2014/main" id="{FCE5CD73-9595-4F54-9785-85D17B17A365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92" name="椭圆 891">
              <a:extLst>
                <a:ext uri="{FF2B5EF4-FFF2-40B4-BE49-F238E27FC236}">
                  <a16:creationId xmlns:a16="http://schemas.microsoft.com/office/drawing/2014/main" id="{A507A162-2B77-4D98-BE55-8F6458EE78DC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93" name="椭圆 892">
              <a:extLst>
                <a:ext uri="{FF2B5EF4-FFF2-40B4-BE49-F238E27FC236}">
                  <a16:creationId xmlns:a16="http://schemas.microsoft.com/office/drawing/2014/main" id="{4799C852-1248-402F-A06A-871732F8ADAA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94" name="椭圆 893">
              <a:extLst>
                <a:ext uri="{FF2B5EF4-FFF2-40B4-BE49-F238E27FC236}">
                  <a16:creationId xmlns:a16="http://schemas.microsoft.com/office/drawing/2014/main" id="{8D5802C1-2BA1-404B-B8E2-F08CEF99EA0B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97" name="组合 896">
              <a:extLst>
                <a:ext uri="{FF2B5EF4-FFF2-40B4-BE49-F238E27FC236}">
                  <a16:creationId xmlns:a16="http://schemas.microsoft.com/office/drawing/2014/main" id="{B78F38DE-0BED-4610-A81E-781DD639D9E9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900" name="直接连接符 899">
                <a:extLst>
                  <a:ext uri="{FF2B5EF4-FFF2-40B4-BE49-F238E27FC236}">
                    <a16:creationId xmlns:a16="http://schemas.microsoft.com/office/drawing/2014/main" id="{8BBFFBFC-DF9F-4248-B586-1F5EB1C6C1DA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1" name="直接连接符 900">
                <a:extLst>
                  <a:ext uri="{FF2B5EF4-FFF2-40B4-BE49-F238E27FC236}">
                    <a16:creationId xmlns:a16="http://schemas.microsoft.com/office/drawing/2014/main" id="{FF5A08B9-E84D-492B-AA97-D28CF98C3D98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2" name="直接连接符 901">
                <a:extLst>
                  <a:ext uri="{FF2B5EF4-FFF2-40B4-BE49-F238E27FC236}">
                    <a16:creationId xmlns:a16="http://schemas.microsoft.com/office/drawing/2014/main" id="{0C33ED61-059A-4162-BC73-F6AC154B16A0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直接连接符 903">
                <a:extLst>
                  <a:ext uri="{FF2B5EF4-FFF2-40B4-BE49-F238E27FC236}">
                    <a16:creationId xmlns:a16="http://schemas.microsoft.com/office/drawing/2014/main" id="{E8796395-0660-422A-9B30-881A9DD1E97C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直接连接符 904">
                <a:extLst>
                  <a:ext uri="{FF2B5EF4-FFF2-40B4-BE49-F238E27FC236}">
                    <a16:creationId xmlns:a16="http://schemas.microsoft.com/office/drawing/2014/main" id="{C889D9F9-B2ED-4160-90B2-2BF90FE42EB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直接连接符 905">
                <a:extLst>
                  <a:ext uri="{FF2B5EF4-FFF2-40B4-BE49-F238E27FC236}">
                    <a16:creationId xmlns:a16="http://schemas.microsoft.com/office/drawing/2014/main" id="{23B30356-A478-432D-819F-4F64A81A8C2A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直接连接符 907">
                <a:extLst>
                  <a:ext uri="{FF2B5EF4-FFF2-40B4-BE49-F238E27FC236}">
                    <a16:creationId xmlns:a16="http://schemas.microsoft.com/office/drawing/2014/main" id="{A6B4C22E-5DB7-4115-AA60-7BD317F107F0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直接连接符 908">
                <a:extLst>
                  <a:ext uri="{FF2B5EF4-FFF2-40B4-BE49-F238E27FC236}">
                    <a16:creationId xmlns:a16="http://schemas.microsoft.com/office/drawing/2014/main" id="{07FE9CAB-9664-4273-A507-38CFBAF2D8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1" name="直接连接符 910">
                <a:extLst>
                  <a:ext uri="{FF2B5EF4-FFF2-40B4-BE49-F238E27FC236}">
                    <a16:creationId xmlns:a16="http://schemas.microsoft.com/office/drawing/2014/main" id="{6957A44C-3026-435F-9CB0-99DB00736AC0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直接连接符 911">
                <a:extLst>
                  <a:ext uri="{FF2B5EF4-FFF2-40B4-BE49-F238E27FC236}">
                    <a16:creationId xmlns:a16="http://schemas.microsoft.com/office/drawing/2014/main" id="{8196A8EB-513F-4852-A9EF-67388642DAE3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直接连接符 912">
                <a:extLst>
                  <a:ext uri="{FF2B5EF4-FFF2-40B4-BE49-F238E27FC236}">
                    <a16:creationId xmlns:a16="http://schemas.microsoft.com/office/drawing/2014/main" id="{AC10FEEB-A2CA-4351-8194-1FF69EA25056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直接连接符 916">
                <a:extLst>
                  <a:ext uri="{FF2B5EF4-FFF2-40B4-BE49-F238E27FC236}">
                    <a16:creationId xmlns:a16="http://schemas.microsoft.com/office/drawing/2014/main" id="{A18361C7-3916-4280-B7D0-5ED5112CE412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直接连接符 917">
                <a:extLst>
                  <a:ext uri="{FF2B5EF4-FFF2-40B4-BE49-F238E27FC236}">
                    <a16:creationId xmlns:a16="http://schemas.microsoft.com/office/drawing/2014/main" id="{E8661DA9-6FE1-4393-9BEA-AAA565874DBE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59E0404-F0A7-48B6-A19D-C040C5C1F5D0}"/>
              </a:ext>
            </a:extLst>
          </p:cNvPr>
          <p:cNvGrpSpPr/>
          <p:nvPr/>
        </p:nvGrpSpPr>
        <p:grpSpPr>
          <a:xfrm>
            <a:off x="5326492" y="3439838"/>
            <a:ext cx="1488147" cy="969775"/>
            <a:chOff x="5465139" y="3439838"/>
            <a:chExt cx="1488147" cy="969775"/>
          </a:xfrm>
        </p:grpSpPr>
        <p:pic>
          <p:nvPicPr>
            <p:cNvPr id="765" name="图形 764">
              <a:extLst>
                <a:ext uri="{FF2B5EF4-FFF2-40B4-BE49-F238E27FC236}">
                  <a16:creationId xmlns:a16="http://schemas.microsoft.com/office/drawing/2014/main" id="{4CB04136-A1D2-4193-B705-A5E7BCDE3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>
              <a:extLst>
                <a:ext uri="{96DAC541-7B7A-43D3-8B79-37D633B846F1}">
                  <asvg:svgBlip xmlns:asvg="http://schemas.microsoft.com/office/drawing/2016/SVG/main" xmlns="" r:embed="rId122"/>
                </a:ext>
              </a:extLst>
            </a:blip>
            <a:stretch>
              <a:fillRect/>
            </a:stretch>
          </p:blipFill>
          <p:spPr>
            <a:xfrm>
              <a:off x="5912324" y="3796834"/>
              <a:ext cx="601142" cy="612779"/>
            </a:xfrm>
            <a:prstGeom prst="rect">
              <a:avLst/>
            </a:prstGeom>
          </p:spPr>
        </p:pic>
        <p:sp>
          <p:nvSpPr>
            <p:cNvPr id="767" name="任意多边形: 形状 766">
              <a:extLst>
                <a:ext uri="{FF2B5EF4-FFF2-40B4-BE49-F238E27FC236}">
                  <a16:creationId xmlns:a16="http://schemas.microsoft.com/office/drawing/2014/main" id="{A7D1B7C2-8BA4-416F-9D5C-78ECF3CD6C20}"/>
                </a:ext>
              </a:extLst>
            </p:cNvPr>
            <p:cNvSpPr/>
            <p:nvPr/>
          </p:nvSpPr>
          <p:spPr>
            <a:xfrm rot="10800000">
              <a:off x="5465139" y="3439838"/>
              <a:ext cx="1488147" cy="621137"/>
            </a:xfrm>
            <a:custGeom>
              <a:avLst/>
              <a:gdLst>
                <a:gd name="connsiteX0" fmla="*/ 1488147 w 1488147"/>
                <a:gd name="connsiteY0" fmla="*/ 621137 h 621137"/>
                <a:gd name="connsiteX1" fmla="*/ 0 w 1488147"/>
                <a:gd name="connsiteY1" fmla="*/ 621137 h 621137"/>
                <a:gd name="connsiteX2" fmla="*/ 584184 w 1488147"/>
                <a:gd name="connsiteY2" fmla="*/ 86312 h 621137"/>
                <a:gd name="connsiteX3" fmla="*/ 583624 w 1488147"/>
                <a:gd name="connsiteY3" fmla="*/ 86004 h 621137"/>
                <a:gd name="connsiteX4" fmla="*/ 740019 w 1488147"/>
                <a:gd name="connsiteY4" fmla="*/ 0 h 621137"/>
                <a:gd name="connsiteX5" fmla="*/ 896415 w 1488147"/>
                <a:gd name="connsiteY5" fmla="*/ 86004 h 621137"/>
                <a:gd name="connsiteX6" fmla="*/ 903627 w 1488147"/>
                <a:gd name="connsiteY6" fmla="*/ 86004 h 62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8147" h="621137">
                  <a:moveTo>
                    <a:pt x="1488147" y="621137"/>
                  </a:moveTo>
                  <a:lnTo>
                    <a:pt x="0" y="621137"/>
                  </a:lnTo>
                  <a:lnTo>
                    <a:pt x="584184" y="86312"/>
                  </a:lnTo>
                  <a:lnTo>
                    <a:pt x="583624" y="86004"/>
                  </a:lnTo>
                  <a:lnTo>
                    <a:pt x="740019" y="0"/>
                  </a:lnTo>
                  <a:lnTo>
                    <a:pt x="896415" y="86004"/>
                  </a:lnTo>
                  <a:lnTo>
                    <a:pt x="903627" y="86004"/>
                  </a:lnTo>
                  <a:close/>
                </a:path>
              </a:pathLst>
            </a:custGeom>
            <a:gradFill>
              <a:gsLst>
                <a:gs pos="5000">
                  <a:srgbClr val="42E8E0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F1C3833C-F9DB-404F-804C-0B7977F75A50}"/>
              </a:ext>
            </a:extLst>
          </p:cNvPr>
          <p:cNvPicPr>
            <a:picLocks noChangeAspect="1"/>
          </p:cNvPicPr>
          <p:nvPr/>
        </p:nvPicPr>
        <p:blipFill>
          <a:blip r:embed="rId1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4062" y="2983667"/>
            <a:ext cx="2088671" cy="60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7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思想气泡: 云 308">
            <a:extLst>
              <a:ext uri="{FF2B5EF4-FFF2-40B4-BE49-F238E27FC236}">
                <a16:creationId xmlns:a16="http://schemas.microsoft.com/office/drawing/2014/main" id="{B2FB79FA-00FA-4DDE-8997-3ABFDDCBB2AB}"/>
              </a:ext>
            </a:extLst>
          </p:cNvPr>
          <p:cNvSpPr/>
          <p:nvPr/>
        </p:nvSpPr>
        <p:spPr>
          <a:xfrm>
            <a:off x="6771453" y="825779"/>
            <a:ext cx="2056229" cy="1233304"/>
          </a:xfrm>
          <a:prstGeom prst="cloudCallout">
            <a:avLst>
              <a:gd name="adj1" fmla="val -72669"/>
              <a:gd name="adj2" fmla="val 833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/>
          </a:p>
        </p:txBody>
      </p:sp>
      <p:pic>
        <p:nvPicPr>
          <p:cNvPr id="310" name="图形 309">
            <a:extLst>
              <a:ext uri="{FF2B5EF4-FFF2-40B4-BE49-F238E27FC236}">
                <a16:creationId xmlns:a16="http://schemas.microsoft.com/office/drawing/2014/main" id="{7FC87AB0-BEF1-4905-82BC-9D3B9E59D1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35786" y="716471"/>
            <a:ext cx="988614" cy="1314132"/>
          </a:xfrm>
          <a:prstGeom prst="rect">
            <a:avLst/>
          </a:prstGeom>
        </p:spPr>
      </p:pic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E20646EA-DCE9-43DE-8576-1001061A9487}"/>
              </a:ext>
            </a:extLst>
          </p:cNvPr>
          <p:cNvGrpSpPr/>
          <p:nvPr/>
        </p:nvGrpSpPr>
        <p:grpSpPr>
          <a:xfrm>
            <a:off x="5023436" y="5385179"/>
            <a:ext cx="1048174" cy="754454"/>
            <a:chOff x="1270604" y="2217895"/>
            <a:chExt cx="459000" cy="330378"/>
          </a:xfrm>
        </p:grpSpPr>
        <p:pic>
          <p:nvPicPr>
            <p:cNvPr id="312" name="图形 311">
              <a:extLst>
                <a:ext uri="{FF2B5EF4-FFF2-40B4-BE49-F238E27FC236}">
                  <a16:creationId xmlns:a16="http://schemas.microsoft.com/office/drawing/2014/main" id="{E9ED1A6D-A9DC-48ED-AF6F-A991B5881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1270604" y="2217895"/>
              <a:ext cx="459000" cy="288000"/>
            </a:xfrm>
            <a:prstGeom prst="rect">
              <a:avLst/>
            </a:prstGeom>
          </p:spPr>
        </p:pic>
        <p:pic>
          <p:nvPicPr>
            <p:cNvPr id="313" name="图形 312">
              <a:extLst>
                <a:ext uri="{FF2B5EF4-FFF2-40B4-BE49-F238E27FC236}">
                  <a16:creationId xmlns:a16="http://schemas.microsoft.com/office/drawing/2014/main" id="{78E3ACCA-8CE9-4182-A463-62D162FD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352588" y="2386273"/>
              <a:ext cx="130847" cy="162000"/>
            </a:xfrm>
            <a:prstGeom prst="rect">
              <a:avLst/>
            </a:prstGeom>
          </p:spPr>
        </p:pic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BCA479F5-DF70-4B6B-AE5A-55DAC05BD9DD}"/>
              </a:ext>
            </a:extLst>
          </p:cNvPr>
          <p:cNvGrpSpPr/>
          <p:nvPr/>
        </p:nvGrpSpPr>
        <p:grpSpPr>
          <a:xfrm>
            <a:off x="2076796" y="5219552"/>
            <a:ext cx="1106607" cy="986517"/>
            <a:chOff x="232841" y="2261833"/>
            <a:chExt cx="484588" cy="432000"/>
          </a:xfrm>
        </p:grpSpPr>
        <p:pic>
          <p:nvPicPr>
            <p:cNvPr id="315" name="图形 314">
              <a:extLst>
                <a:ext uri="{FF2B5EF4-FFF2-40B4-BE49-F238E27FC236}">
                  <a16:creationId xmlns:a16="http://schemas.microsoft.com/office/drawing/2014/main" id="{A06D96CE-DC24-4711-B529-7164637C1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311769" y="2261833"/>
              <a:ext cx="405660" cy="432000"/>
            </a:xfrm>
            <a:prstGeom prst="rect">
              <a:avLst/>
            </a:prstGeom>
          </p:spPr>
        </p:pic>
        <p:pic>
          <p:nvPicPr>
            <p:cNvPr id="316" name="图形 315">
              <a:extLst>
                <a:ext uri="{FF2B5EF4-FFF2-40B4-BE49-F238E27FC236}">
                  <a16:creationId xmlns:a16="http://schemas.microsoft.com/office/drawing/2014/main" id="{73DD7E27-3C58-4EB3-B5AC-DCD2D0E53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232841" y="2528481"/>
              <a:ext cx="130847" cy="162000"/>
            </a:xfrm>
            <a:prstGeom prst="rect">
              <a:avLst/>
            </a:prstGeom>
          </p:spPr>
        </p:pic>
      </p:grpSp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168763A7-4D66-4396-BF64-C85F9DB80FE7}"/>
              </a:ext>
            </a:extLst>
          </p:cNvPr>
          <p:cNvGrpSpPr/>
          <p:nvPr/>
        </p:nvGrpSpPr>
        <p:grpSpPr>
          <a:xfrm>
            <a:off x="8025992" y="5263874"/>
            <a:ext cx="1145702" cy="997067"/>
            <a:chOff x="2253396" y="2117561"/>
            <a:chExt cx="501708" cy="436620"/>
          </a:xfrm>
        </p:grpSpPr>
        <p:pic>
          <p:nvPicPr>
            <p:cNvPr id="318" name="图形 317">
              <a:extLst>
                <a:ext uri="{FF2B5EF4-FFF2-40B4-BE49-F238E27FC236}">
                  <a16:creationId xmlns:a16="http://schemas.microsoft.com/office/drawing/2014/main" id="{CB3F0043-B69D-4FF5-A492-38B0175C3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2346456" y="2117561"/>
              <a:ext cx="408648" cy="432000"/>
            </a:xfrm>
            <a:prstGeom prst="rect">
              <a:avLst/>
            </a:prstGeom>
          </p:spPr>
        </p:pic>
        <p:pic>
          <p:nvPicPr>
            <p:cNvPr id="319" name="图形 318">
              <a:extLst>
                <a:ext uri="{FF2B5EF4-FFF2-40B4-BE49-F238E27FC236}">
                  <a16:creationId xmlns:a16="http://schemas.microsoft.com/office/drawing/2014/main" id="{801037D5-85A3-4516-BB90-F2663A7BF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2253396" y="2392181"/>
              <a:ext cx="130847" cy="162000"/>
            </a:xfrm>
            <a:prstGeom prst="rect">
              <a:avLst/>
            </a:prstGeom>
          </p:spPr>
        </p:pic>
      </p:grpSp>
      <p:sp>
        <p:nvSpPr>
          <p:cNvPr id="320" name="任意多边形: 形状 319">
            <a:extLst>
              <a:ext uri="{FF2B5EF4-FFF2-40B4-BE49-F238E27FC236}">
                <a16:creationId xmlns:a16="http://schemas.microsoft.com/office/drawing/2014/main" id="{C17D1E4F-330B-4501-96B8-FBF533E29080}"/>
              </a:ext>
            </a:extLst>
          </p:cNvPr>
          <p:cNvSpPr/>
          <p:nvPr/>
        </p:nvSpPr>
        <p:spPr>
          <a:xfrm rot="13132298">
            <a:off x="3894203" y="2198113"/>
            <a:ext cx="370659" cy="2838522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1" name="任意多边形: 形状 320">
            <a:extLst>
              <a:ext uri="{FF2B5EF4-FFF2-40B4-BE49-F238E27FC236}">
                <a16:creationId xmlns:a16="http://schemas.microsoft.com/office/drawing/2014/main" id="{88779E21-672F-4D08-B685-AA307D4E48EE}"/>
              </a:ext>
            </a:extLst>
          </p:cNvPr>
          <p:cNvSpPr/>
          <p:nvPr/>
        </p:nvSpPr>
        <p:spPr>
          <a:xfrm rot="10800000">
            <a:off x="5429537" y="2479893"/>
            <a:ext cx="370659" cy="2164588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2" name="任意多边形: 形状 321">
            <a:extLst>
              <a:ext uri="{FF2B5EF4-FFF2-40B4-BE49-F238E27FC236}">
                <a16:creationId xmlns:a16="http://schemas.microsoft.com/office/drawing/2014/main" id="{9F290F74-F8F6-4777-B7B9-6D22772D1CE2}"/>
              </a:ext>
            </a:extLst>
          </p:cNvPr>
          <p:cNvSpPr/>
          <p:nvPr/>
        </p:nvSpPr>
        <p:spPr>
          <a:xfrm rot="8437638">
            <a:off x="7016765" y="2212322"/>
            <a:ext cx="370659" cy="2634731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3" name="文本框 322">
            <a:extLst>
              <a:ext uri="{FF2B5EF4-FFF2-40B4-BE49-F238E27FC236}">
                <a16:creationId xmlns:a16="http://schemas.microsoft.com/office/drawing/2014/main" id="{290648FC-0ACD-4F6F-AA63-088CFAE2C5A0}"/>
              </a:ext>
            </a:extLst>
          </p:cNvPr>
          <p:cNvSpPr txBox="1"/>
          <p:nvPr/>
        </p:nvSpPr>
        <p:spPr>
          <a:xfrm>
            <a:off x="1813419" y="6163950"/>
            <a:ext cx="163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4" name="文本框 323">
            <a:extLst>
              <a:ext uri="{FF2B5EF4-FFF2-40B4-BE49-F238E27FC236}">
                <a16:creationId xmlns:a16="http://schemas.microsoft.com/office/drawing/2014/main" id="{CF48213D-4057-46A8-8762-C7D36DEC0F40}"/>
              </a:ext>
            </a:extLst>
          </p:cNvPr>
          <p:cNvSpPr txBox="1"/>
          <p:nvPr/>
        </p:nvSpPr>
        <p:spPr>
          <a:xfrm>
            <a:off x="4586922" y="2004204"/>
            <a:ext cx="205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边缘服务器</a:t>
            </a:r>
          </a:p>
        </p:txBody>
      </p:sp>
      <p:sp>
        <p:nvSpPr>
          <p:cNvPr id="325" name="文本框 324">
            <a:extLst>
              <a:ext uri="{FF2B5EF4-FFF2-40B4-BE49-F238E27FC236}">
                <a16:creationId xmlns:a16="http://schemas.microsoft.com/office/drawing/2014/main" id="{0F82CAAC-155C-4110-9EDF-1E37946B96B2}"/>
              </a:ext>
            </a:extLst>
          </p:cNvPr>
          <p:cNvSpPr txBox="1"/>
          <p:nvPr/>
        </p:nvSpPr>
        <p:spPr>
          <a:xfrm>
            <a:off x="6125863" y="271642"/>
            <a:ext cx="3611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模型聚合</a:t>
            </a:r>
          </a:p>
        </p:txBody>
      </p:sp>
      <p:sp>
        <p:nvSpPr>
          <p:cNvPr id="327" name="箭头: 右弧形 326">
            <a:extLst>
              <a:ext uri="{FF2B5EF4-FFF2-40B4-BE49-F238E27FC236}">
                <a16:creationId xmlns:a16="http://schemas.microsoft.com/office/drawing/2014/main" id="{E327548F-A5EA-4E9D-A1C9-96696A9EBDE7}"/>
              </a:ext>
            </a:extLst>
          </p:cNvPr>
          <p:cNvSpPr/>
          <p:nvPr/>
        </p:nvSpPr>
        <p:spPr>
          <a:xfrm>
            <a:off x="9164400" y="2163485"/>
            <a:ext cx="1095551" cy="3697090"/>
          </a:xfrm>
          <a:prstGeom prst="curvedLeftArrow">
            <a:avLst>
              <a:gd name="adj1" fmla="val 16456"/>
              <a:gd name="adj2" fmla="val 37660"/>
              <a:gd name="adj3" fmla="val 34819"/>
            </a:avLst>
          </a:pr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28" name="文本框 327">
            <a:extLst>
              <a:ext uri="{FF2B5EF4-FFF2-40B4-BE49-F238E27FC236}">
                <a16:creationId xmlns:a16="http://schemas.microsoft.com/office/drawing/2014/main" id="{80BC8CC9-0F81-44BD-AE62-9B04420C17C4}"/>
              </a:ext>
            </a:extLst>
          </p:cNvPr>
          <p:cNvSpPr txBox="1"/>
          <p:nvPr/>
        </p:nvSpPr>
        <p:spPr>
          <a:xfrm>
            <a:off x="7787453" y="2989929"/>
            <a:ext cx="273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广播全局模型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9" name="文本框 328">
            <a:extLst>
              <a:ext uri="{FF2B5EF4-FFF2-40B4-BE49-F238E27FC236}">
                <a16:creationId xmlns:a16="http://schemas.microsoft.com/office/drawing/2014/main" id="{FA37A084-5C08-41B7-B1A5-541E8F111D20}"/>
              </a:ext>
            </a:extLst>
          </p:cNvPr>
          <p:cNvSpPr txBox="1"/>
          <p:nvPr/>
        </p:nvSpPr>
        <p:spPr>
          <a:xfrm>
            <a:off x="1668921" y="3028390"/>
            <a:ext cx="230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上传本地模型</a:t>
            </a:r>
          </a:p>
        </p:txBody>
      </p:sp>
      <p:grpSp>
        <p:nvGrpSpPr>
          <p:cNvPr id="330" name="组合 329">
            <a:extLst>
              <a:ext uri="{FF2B5EF4-FFF2-40B4-BE49-F238E27FC236}">
                <a16:creationId xmlns:a16="http://schemas.microsoft.com/office/drawing/2014/main" id="{C75C83F0-D61B-4C56-AE0E-5303DAE8DF9B}"/>
              </a:ext>
            </a:extLst>
          </p:cNvPr>
          <p:cNvGrpSpPr/>
          <p:nvPr/>
        </p:nvGrpSpPr>
        <p:grpSpPr>
          <a:xfrm>
            <a:off x="2203798" y="4621517"/>
            <a:ext cx="852603" cy="493258"/>
            <a:chOff x="334048" y="1910695"/>
            <a:chExt cx="373358" cy="216000"/>
          </a:xfrm>
        </p:grpSpPr>
        <p:cxnSp>
          <p:nvCxnSpPr>
            <p:cNvPr id="331" name="直线连接符 199">
              <a:extLst>
                <a:ext uri="{FF2B5EF4-FFF2-40B4-BE49-F238E27FC236}">
                  <a16:creationId xmlns:a16="http://schemas.microsoft.com/office/drawing/2014/main" id="{76C769BB-4D6A-436D-974A-F500AEE9006C}"/>
                </a:ext>
              </a:extLst>
            </p:cNvPr>
            <p:cNvCxnSpPr>
              <a:cxnSpLocks noChangeAspect="1"/>
              <a:stCxn id="408" idx="6"/>
              <a:endCxn id="404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200">
              <a:extLst>
                <a:ext uri="{FF2B5EF4-FFF2-40B4-BE49-F238E27FC236}">
                  <a16:creationId xmlns:a16="http://schemas.microsoft.com/office/drawing/2014/main" id="{FCF52464-4A8B-4C57-9A70-EA7341952008}"/>
                </a:ext>
              </a:extLst>
            </p:cNvPr>
            <p:cNvCxnSpPr>
              <a:cxnSpLocks noChangeAspect="1"/>
              <a:stCxn id="408" idx="6"/>
              <a:endCxn id="405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01">
              <a:extLst>
                <a:ext uri="{FF2B5EF4-FFF2-40B4-BE49-F238E27FC236}">
                  <a16:creationId xmlns:a16="http://schemas.microsoft.com/office/drawing/2014/main" id="{25498203-230D-4503-808E-D3EB8140C55E}"/>
                </a:ext>
              </a:extLst>
            </p:cNvPr>
            <p:cNvCxnSpPr>
              <a:cxnSpLocks noChangeAspect="1"/>
              <a:stCxn id="408" idx="6"/>
              <a:endCxn id="406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线连接符 202">
              <a:extLst>
                <a:ext uri="{FF2B5EF4-FFF2-40B4-BE49-F238E27FC236}">
                  <a16:creationId xmlns:a16="http://schemas.microsoft.com/office/drawing/2014/main" id="{F354B1ED-10A3-4345-AF01-92821323D431}"/>
                </a:ext>
              </a:extLst>
            </p:cNvPr>
            <p:cNvCxnSpPr>
              <a:cxnSpLocks noChangeAspect="1"/>
              <a:stCxn id="408" idx="6"/>
              <a:endCxn id="407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线连接符 203">
              <a:extLst>
                <a:ext uri="{FF2B5EF4-FFF2-40B4-BE49-F238E27FC236}">
                  <a16:creationId xmlns:a16="http://schemas.microsoft.com/office/drawing/2014/main" id="{5D60F238-4DE8-4C47-A097-0B8447759ED4}"/>
                </a:ext>
              </a:extLst>
            </p:cNvPr>
            <p:cNvCxnSpPr>
              <a:cxnSpLocks noChangeAspect="1"/>
              <a:stCxn id="409" idx="6"/>
              <a:endCxn id="404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线连接符 204">
              <a:extLst>
                <a:ext uri="{FF2B5EF4-FFF2-40B4-BE49-F238E27FC236}">
                  <a16:creationId xmlns:a16="http://schemas.microsoft.com/office/drawing/2014/main" id="{3E47B78C-7E4D-4916-BB8D-86FF688884AB}"/>
                </a:ext>
              </a:extLst>
            </p:cNvPr>
            <p:cNvCxnSpPr>
              <a:cxnSpLocks noChangeAspect="1"/>
              <a:stCxn id="409" idx="6"/>
              <a:endCxn id="407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线连接符 205">
              <a:extLst>
                <a:ext uri="{FF2B5EF4-FFF2-40B4-BE49-F238E27FC236}">
                  <a16:creationId xmlns:a16="http://schemas.microsoft.com/office/drawing/2014/main" id="{272757B1-F842-47C3-A496-273D53534A45}"/>
                </a:ext>
              </a:extLst>
            </p:cNvPr>
            <p:cNvCxnSpPr>
              <a:cxnSpLocks noChangeAspect="1"/>
              <a:stCxn id="409" idx="6"/>
              <a:endCxn id="405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线连接符 206">
              <a:extLst>
                <a:ext uri="{FF2B5EF4-FFF2-40B4-BE49-F238E27FC236}">
                  <a16:creationId xmlns:a16="http://schemas.microsoft.com/office/drawing/2014/main" id="{1C780F85-22E2-4486-AC0A-7DCE10E29DC5}"/>
                </a:ext>
              </a:extLst>
            </p:cNvPr>
            <p:cNvCxnSpPr>
              <a:cxnSpLocks noChangeAspect="1"/>
              <a:stCxn id="409" idx="6"/>
              <a:endCxn id="406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207">
              <a:extLst>
                <a:ext uri="{FF2B5EF4-FFF2-40B4-BE49-F238E27FC236}">
                  <a16:creationId xmlns:a16="http://schemas.microsoft.com/office/drawing/2014/main" id="{DEB366C6-2863-45DA-97A3-DA0E1E13EF51}"/>
                </a:ext>
              </a:extLst>
            </p:cNvPr>
            <p:cNvCxnSpPr>
              <a:cxnSpLocks noChangeAspect="1"/>
              <a:stCxn id="410" idx="6"/>
              <a:endCxn id="404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线连接符 208">
              <a:extLst>
                <a:ext uri="{FF2B5EF4-FFF2-40B4-BE49-F238E27FC236}">
                  <a16:creationId xmlns:a16="http://schemas.microsoft.com/office/drawing/2014/main" id="{F6B6FB67-29EA-4F87-B4FF-5ABA4721ACB1}"/>
                </a:ext>
              </a:extLst>
            </p:cNvPr>
            <p:cNvCxnSpPr>
              <a:cxnSpLocks noChangeAspect="1"/>
              <a:stCxn id="410" idx="6"/>
              <a:endCxn id="407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线连接符 209">
              <a:extLst>
                <a:ext uri="{FF2B5EF4-FFF2-40B4-BE49-F238E27FC236}">
                  <a16:creationId xmlns:a16="http://schemas.microsoft.com/office/drawing/2014/main" id="{94ABA238-2201-4E46-B60C-455EBB87F811}"/>
                </a:ext>
              </a:extLst>
            </p:cNvPr>
            <p:cNvCxnSpPr>
              <a:cxnSpLocks noChangeAspect="1"/>
              <a:endCxn id="405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线连接符 210">
              <a:extLst>
                <a:ext uri="{FF2B5EF4-FFF2-40B4-BE49-F238E27FC236}">
                  <a16:creationId xmlns:a16="http://schemas.microsoft.com/office/drawing/2014/main" id="{C7DE0144-EF76-45F6-8CEA-2E90044FF310}"/>
                </a:ext>
              </a:extLst>
            </p:cNvPr>
            <p:cNvCxnSpPr>
              <a:cxnSpLocks noChangeAspect="1"/>
              <a:stCxn id="410" idx="6"/>
              <a:endCxn id="406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线连接符 211">
              <a:extLst>
                <a:ext uri="{FF2B5EF4-FFF2-40B4-BE49-F238E27FC236}">
                  <a16:creationId xmlns:a16="http://schemas.microsoft.com/office/drawing/2014/main" id="{AD88E30D-F35D-46E5-9161-A89E955022F2}"/>
                </a:ext>
              </a:extLst>
            </p:cNvPr>
            <p:cNvCxnSpPr>
              <a:cxnSpLocks noChangeAspect="1"/>
              <a:stCxn id="400" idx="2"/>
              <a:endCxn id="395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线连接符 213">
              <a:extLst>
                <a:ext uri="{FF2B5EF4-FFF2-40B4-BE49-F238E27FC236}">
                  <a16:creationId xmlns:a16="http://schemas.microsoft.com/office/drawing/2014/main" id="{BECF1A12-36D0-4176-B00E-559678510FB7}"/>
                </a:ext>
              </a:extLst>
            </p:cNvPr>
            <p:cNvCxnSpPr>
              <a:cxnSpLocks noChangeAspect="1"/>
              <a:stCxn id="400" idx="2"/>
              <a:endCxn id="396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线连接符 214">
              <a:extLst>
                <a:ext uri="{FF2B5EF4-FFF2-40B4-BE49-F238E27FC236}">
                  <a16:creationId xmlns:a16="http://schemas.microsoft.com/office/drawing/2014/main" id="{09828075-1A8A-497E-AAB2-59E3CE409E77}"/>
                </a:ext>
              </a:extLst>
            </p:cNvPr>
            <p:cNvCxnSpPr>
              <a:cxnSpLocks noChangeAspect="1"/>
              <a:stCxn id="400" idx="2"/>
              <a:endCxn id="397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线连接符 212">
              <a:extLst>
                <a:ext uri="{FF2B5EF4-FFF2-40B4-BE49-F238E27FC236}">
                  <a16:creationId xmlns:a16="http://schemas.microsoft.com/office/drawing/2014/main" id="{34F99C82-432D-4B35-B931-F36E1108CD95}"/>
                </a:ext>
              </a:extLst>
            </p:cNvPr>
            <p:cNvCxnSpPr>
              <a:cxnSpLocks noChangeAspect="1"/>
              <a:stCxn id="402" idx="2"/>
              <a:endCxn id="396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线连接符 213">
              <a:extLst>
                <a:ext uri="{FF2B5EF4-FFF2-40B4-BE49-F238E27FC236}">
                  <a16:creationId xmlns:a16="http://schemas.microsoft.com/office/drawing/2014/main" id="{31F14F69-2D0E-4238-A913-E02393FAD4CB}"/>
                </a:ext>
              </a:extLst>
            </p:cNvPr>
            <p:cNvCxnSpPr>
              <a:cxnSpLocks noChangeAspect="1"/>
              <a:stCxn id="402" idx="2"/>
              <a:endCxn id="397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线连接符 214">
              <a:extLst>
                <a:ext uri="{FF2B5EF4-FFF2-40B4-BE49-F238E27FC236}">
                  <a16:creationId xmlns:a16="http://schemas.microsoft.com/office/drawing/2014/main" id="{530A03BC-072B-4D1D-B3F3-4A3ECE8216F0}"/>
                </a:ext>
              </a:extLst>
            </p:cNvPr>
            <p:cNvCxnSpPr>
              <a:cxnSpLocks noChangeAspect="1"/>
              <a:stCxn id="402" idx="2"/>
              <a:endCxn id="395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4" name="组合 363">
              <a:extLst>
                <a:ext uri="{FF2B5EF4-FFF2-40B4-BE49-F238E27FC236}">
                  <a16:creationId xmlns:a16="http://schemas.microsoft.com/office/drawing/2014/main" id="{38E342E0-FE67-4652-B0FE-D97C0538902C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2A054C40-9EF0-479F-A915-72C0D9C4DE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DD942B31-2CFC-46C9-A610-A6D4804C57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A0E3A41F-BE53-4870-ACD6-C0B427DF4F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65" name="组合 364">
              <a:extLst>
                <a:ext uri="{FF2B5EF4-FFF2-40B4-BE49-F238E27FC236}">
                  <a16:creationId xmlns:a16="http://schemas.microsoft.com/office/drawing/2014/main" id="{689EEF0D-8351-4D53-BC7F-94DBFFE53DD2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95FE2061-1417-4E02-BED8-280DCCABE3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D30C43B1-ED9B-4380-AFCE-F5E700AF0A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DFCCA9C7-E07E-4132-8209-443CB5948D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B0E74388-2080-4000-8458-E4A73BC478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66" name="直线连接符 211">
              <a:extLst>
                <a:ext uri="{FF2B5EF4-FFF2-40B4-BE49-F238E27FC236}">
                  <a16:creationId xmlns:a16="http://schemas.microsoft.com/office/drawing/2014/main" id="{B36B106F-50CA-48AC-84FB-36C760C61490}"/>
                </a:ext>
              </a:extLst>
            </p:cNvPr>
            <p:cNvCxnSpPr>
              <a:cxnSpLocks noChangeAspect="1"/>
              <a:stCxn id="401" idx="2"/>
              <a:endCxn id="396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线连接符 211">
              <a:extLst>
                <a:ext uri="{FF2B5EF4-FFF2-40B4-BE49-F238E27FC236}">
                  <a16:creationId xmlns:a16="http://schemas.microsoft.com/office/drawing/2014/main" id="{CA62B079-5705-451D-A5DB-17B3EF27D90C}"/>
                </a:ext>
              </a:extLst>
            </p:cNvPr>
            <p:cNvCxnSpPr>
              <a:cxnSpLocks noChangeAspect="1"/>
              <a:stCxn id="401" idx="2"/>
              <a:endCxn id="395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线连接符 211">
              <a:extLst>
                <a:ext uri="{FF2B5EF4-FFF2-40B4-BE49-F238E27FC236}">
                  <a16:creationId xmlns:a16="http://schemas.microsoft.com/office/drawing/2014/main" id="{F7DC8426-46FB-4ADA-9B43-BC3FF290918D}"/>
                </a:ext>
              </a:extLst>
            </p:cNvPr>
            <p:cNvCxnSpPr>
              <a:cxnSpLocks noChangeAspect="1"/>
              <a:stCxn id="401" idx="2"/>
              <a:endCxn id="397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9" name="组合 368">
              <a:extLst>
                <a:ext uri="{FF2B5EF4-FFF2-40B4-BE49-F238E27FC236}">
                  <a16:creationId xmlns:a16="http://schemas.microsoft.com/office/drawing/2014/main" id="{058EC4E5-4DAB-44DB-9B2A-29F4629DC656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4CCEE43D-49CB-4374-AF10-D45FB47910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E34C8B88-F0E0-42CB-9EB1-19F211C3DF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A431005E-6102-4148-BCA1-FCE081BF52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40A86EDA-0C4A-4CDA-B0D5-3FCBA042F6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70" name="组合 369">
              <a:extLst>
                <a:ext uri="{FF2B5EF4-FFF2-40B4-BE49-F238E27FC236}">
                  <a16:creationId xmlns:a16="http://schemas.microsoft.com/office/drawing/2014/main" id="{59E7A52F-1E2A-4670-B62C-9F62A57C8693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398" name="椭圆 397">
                <a:extLst>
                  <a:ext uri="{FF2B5EF4-FFF2-40B4-BE49-F238E27FC236}">
                    <a16:creationId xmlns:a16="http://schemas.microsoft.com/office/drawing/2014/main" id="{497C4000-14B7-4820-AEDB-8365A6D236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98F68D48-6017-47E9-816C-69719CDEBE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71" name="直线连接符 211">
              <a:extLst>
                <a:ext uri="{FF2B5EF4-FFF2-40B4-BE49-F238E27FC236}">
                  <a16:creationId xmlns:a16="http://schemas.microsoft.com/office/drawing/2014/main" id="{D6B66B3C-C9C0-41B1-ADB3-6D2C87C7051D}"/>
                </a:ext>
              </a:extLst>
            </p:cNvPr>
            <p:cNvCxnSpPr>
              <a:cxnSpLocks noChangeAspect="1"/>
              <a:stCxn id="403" idx="2"/>
              <a:endCxn id="397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线连接符 213">
              <a:extLst>
                <a:ext uri="{FF2B5EF4-FFF2-40B4-BE49-F238E27FC236}">
                  <a16:creationId xmlns:a16="http://schemas.microsoft.com/office/drawing/2014/main" id="{985CBBA0-D8E5-407D-8F0F-234CDD43A381}"/>
                </a:ext>
              </a:extLst>
            </p:cNvPr>
            <p:cNvCxnSpPr>
              <a:cxnSpLocks noChangeAspect="1"/>
              <a:stCxn id="403" idx="2"/>
              <a:endCxn id="395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线连接符 214">
              <a:extLst>
                <a:ext uri="{FF2B5EF4-FFF2-40B4-BE49-F238E27FC236}">
                  <a16:creationId xmlns:a16="http://schemas.microsoft.com/office/drawing/2014/main" id="{5C9E7B91-B7CC-449A-AD8A-0E296A407D73}"/>
                </a:ext>
              </a:extLst>
            </p:cNvPr>
            <p:cNvCxnSpPr>
              <a:cxnSpLocks noChangeAspect="1"/>
              <a:stCxn id="403" idx="2"/>
              <a:endCxn id="396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线连接符 199">
              <a:extLst>
                <a:ext uri="{FF2B5EF4-FFF2-40B4-BE49-F238E27FC236}">
                  <a16:creationId xmlns:a16="http://schemas.microsoft.com/office/drawing/2014/main" id="{BBC6F0DC-CF28-4CA6-BF4F-23F8BD5539F5}"/>
                </a:ext>
              </a:extLst>
            </p:cNvPr>
            <p:cNvCxnSpPr>
              <a:cxnSpLocks noChangeAspect="1"/>
              <a:stCxn id="398" idx="2"/>
              <a:endCxn id="400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线连接符 200">
              <a:extLst>
                <a:ext uri="{FF2B5EF4-FFF2-40B4-BE49-F238E27FC236}">
                  <a16:creationId xmlns:a16="http://schemas.microsoft.com/office/drawing/2014/main" id="{7E2438D4-8126-4E74-BF1A-445BE37149D0}"/>
                </a:ext>
              </a:extLst>
            </p:cNvPr>
            <p:cNvCxnSpPr>
              <a:cxnSpLocks noChangeAspect="1"/>
              <a:stCxn id="398" idx="2"/>
              <a:endCxn id="401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线连接符 201">
              <a:extLst>
                <a:ext uri="{FF2B5EF4-FFF2-40B4-BE49-F238E27FC236}">
                  <a16:creationId xmlns:a16="http://schemas.microsoft.com/office/drawing/2014/main" id="{BF13388F-5734-4448-81A7-D5E12A91E6E3}"/>
                </a:ext>
              </a:extLst>
            </p:cNvPr>
            <p:cNvCxnSpPr>
              <a:cxnSpLocks noChangeAspect="1"/>
              <a:stCxn id="398" idx="2"/>
              <a:endCxn id="402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线连接符 202">
              <a:extLst>
                <a:ext uri="{FF2B5EF4-FFF2-40B4-BE49-F238E27FC236}">
                  <a16:creationId xmlns:a16="http://schemas.microsoft.com/office/drawing/2014/main" id="{73A329E0-A99C-4189-85C5-78DA598C7A06}"/>
                </a:ext>
              </a:extLst>
            </p:cNvPr>
            <p:cNvCxnSpPr>
              <a:cxnSpLocks noChangeAspect="1"/>
              <a:stCxn id="398" idx="2"/>
              <a:endCxn id="403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线连接符 203">
              <a:extLst>
                <a:ext uri="{FF2B5EF4-FFF2-40B4-BE49-F238E27FC236}">
                  <a16:creationId xmlns:a16="http://schemas.microsoft.com/office/drawing/2014/main" id="{CA9B48BC-66EF-47FB-9AAE-868B3200348C}"/>
                </a:ext>
              </a:extLst>
            </p:cNvPr>
            <p:cNvCxnSpPr>
              <a:cxnSpLocks noChangeAspect="1"/>
              <a:stCxn id="399" idx="2"/>
              <a:endCxn id="400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204">
              <a:extLst>
                <a:ext uri="{FF2B5EF4-FFF2-40B4-BE49-F238E27FC236}">
                  <a16:creationId xmlns:a16="http://schemas.microsoft.com/office/drawing/2014/main" id="{A96BC944-E221-4737-B624-96A7B0202740}"/>
                </a:ext>
              </a:extLst>
            </p:cNvPr>
            <p:cNvCxnSpPr>
              <a:cxnSpLocks noChangeAspect="1"/>
              <a:stCxn id="399" idx="2"/>
              <a:endCxn id="403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线连接符 205">
              <a:extLst>
                <a:ext uri="{FF2B5EF4-FFF2-40B4-BE49-F238E27FC236}">
                  <a16:creationId xmlns:a16="http://schemas.microsoft.com/office/drawing/2014/main" id="{0B7A310E-184B-4251-B53F-8A189E1468AA}"/>
                </a:ext>
              </a:extLst>
            </p:cNvPr>
            <p:cNvCxnSpPr>
              <a:cxnSpLocks noChangeAspect="1"/>
              <a:stCxn id="399" idx="2"/>
              <a:endCxn id="401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线连接符 206">
              <a:extLst>
                <a:ext uri="{FF2B5EF4-FFF2-40B4-BE49-F238E27FC236}">
                  <a16:creationId xmlns:a16="http://schemas.microsoft.com/office/drawing/2014/main" id="{E18B5CFC-3F2D-46E8-9B8C-39542F66E5A3}"/>
                </a:ext>
              </a:extLst>
            </p:cNvPr>
            <p:cNvCxnSpPr>
              <a:cxnSpLocks noChangeAspect="1"/>
              <a:stCxn id="399" idx="2"/>
              <a:endCxn id="402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2" name="组合 381">
              <a:extLst>
                <a:ext uri="{FF2B5EF4-FFF2-40B4-BE49-F238E27FC236}">
                  <a16:creationId xmlns:a16="http://schemas.microsoft.com/office/drawing/2014/main" id="{162BB016-2644-4470-8863-D1991D184352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395" name="椭圆 394">
                <a:extLst>
                  <a:ext uri="{FF2B5EF4-FFF2-40B4-BE49-F238E27FC236}">
                    <a16:creationId xmlns:a16="http://schemas.microsoft.com/office/drawing/2014/main" id="{69D39EC8-F25A-466C-8DC4-38397D5295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96" name="椭圆 395">
                <a:extLst>
                  <a:ext uri="{FF2B5EF4-FFF2-40B4-BE49-F238E27FC236}">
                    <a16:creationId xmlns:a16="http://schemas.microsoft.com/office/drawing/2014/main" id="{592E8D91-4688-4804-8CDF-AD692006B3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97" name="椭圆 396">
                <a:extLst>
                  <a:ext uri="{FF2B5EF4-FFF2-40B4-BE49-F238E27FC236}">
                    <a16:creationId xmlns:a16="http://schemas.microsoft.com/office/drawing/2014/main" id="{3925F74C-50BC-438D-92CF-9F652DE1F1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83" name="直线连接符 211">
              <a:extLst>
                <a:ext uri="{FF2B5EF4-FFF2-40B4-BE49-F238E27FC236}">
                  <a16:creationId xmlns:a16="http://schemas.microsoft.com/office/drawing/2014/main" id="{29ABA1D4-F880-4D24-BEB6-AB796D2DB3DF}"/>
                </a:ext>
              </a:extLst>
            </p:cNvPr>
            <p:cNvCxnSpPr>
              <a:cxnSpLocks noChangeAspect="1"/>
              <a:stCxn id="404" idx="6"/>
              <a:endCxn id="395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直线连接符 213">
              <a:extLst>
                <a:ext uri="{FF2B5EF4-FFF2-40B4-BE49-F238E27FC236}">
                  <a16:creationId xmlns:a16="http://schemas.microsoft.com/office/drawing/2014/main" id="{CD289694-86A1-4707-A400-3612849B3115}"/>
                </a:ext>
              </a:extLst>
            </p:cNvPr>
            <p:cNvCxnSpPr>
              <a:cxnSpLocks noChangeAspect="1"/>
              <a:stCxn id="404" idx="6"/>
              <a:endCxn id="396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线连接符 214">
              <a:extLst>
                <a:ext uri="{FF2B5EF4-FFF2-40B4-BE49-F238E27FC236}">
                  <a16:creationId xmlns:a16="http://schemas.microsoft.com/office/drawing/2014/main" id="{2D8DADAC-407A-4A22-8092-2E7AAA115D27}"/>
                </a:ext>
              </a:extLst>
            </p:cNvPr>
            <p:cNvCxnSpPr>
              <a:cxnSpLocks noChangeAspect="1"/>
              <a:stCxn id="404" idx="6"/>
              <a:endCxn id="397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线连接符 212">
              <a:extLst>
                <a:ext uri="{FF2B5EF4-FFF2-40B4-BE49-F238E27FC236}">
                  <a16:creationId xmlns:a16="http://schemas.microsoft.com/office/drawing/2014/main" id="{6407FD71-44DF-476E-BDEA-E2FB6B69F406}"/>
                </a:ext>
              </a:extLst>
            </p:cNvPr>
            <p:cNvCxnSpPr>
              <a:cxnSpLocks noChangeAspect="1"/>
              <a:stCxn id="406" idx="6"/>
              <a:endCxn id="396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线连接符 213">
              <a:extLst>
                <a:ext uri="{FF2B5EF4-FFF2-40B4-BE49-F238E27FC236}">
                  <a16:creationId xmlns:a16="http://schemas.microsoft.com/office/drawing/2014/main" id="{F89A3707-4868-4F5F-9794-A13ACFFE6108}"/>
                </a:ext>
              </a:extLst>
            </p:cNvPr>
            <p:cNvCxnSpPr>
              <a:cxnSpLocks noChangeAspect="1"/>
              <a:stCxn id="406" idx="6"/>
              <a:endCxn id="397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线连接符 214">
              <a:extLst>
                <a:ext uri="{FF2B5EF4-FFF2-40B4-BE49-F238E27FC236}">
                  <a16:creationId xmlns:a16="http://schemas.microsoft.com/office/drawing/2014/main" id="{65ABBFF5-7604-43DA-981E-49896AB2C04C}"/>
                </a:ext>
              </a:extLst>
            </p:cNvPr>
            <p:cNvCxnSpPr>
              <a:cxnSpLocks noChangeAspect="1"/>
              <a:stCxn id="406" idx="6"/>
              <a:endCxn id="395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线连接符 211">
              <a:extLst>
                <a:ext uri="{FF2B5EF4-FFF2-40B4-BE49-F238E27FC236}">
                  <a16:creationId xmlns:a16="http://schemas.microsoft.com/office/drawing/2014/main" id="{10C67F43-14FA-443A-A5F1-8E8BAB9CE9BA}"/>
                </a:ext>
              </a:extLst>
            </p:cNvPr>
            <p:cNvCxnSpPr>
              <a:cxnSpLocks noChangeAspect="1"/>
              <a:stCxn id="405" idx="6"/>
              <a:endCxn id="396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线连接符 211">
              <a:extLst>
                <a:ext uri="{FF2B5EF4-FFF2-40B4-BE49-F238E27FC236}">
                  <a16:creationId xmlns:a16="http://schemas.microsoft.com/office/drawing/2014/main" id="{0FF372A6-B6C5-4D04-B773-5B1DDDC292C4}"/>
                </a:ext>
              </a:extLst>
            </p:cNvPr>
            <p:cNvCxnSpPr>
              <a:cxnSpLocks noChangeAspect="1"/>
              <a:stCxn id="405" idx="6"/>
              <a:endCxn id="395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线连接符 211">
              <a:extLst>
                <a:ext uri="{FF2B5EF4-FFF2-40B4-BE49-F238E27FC236}">
                  <a16:creationId xmlns:a16="http://schemas.microsoft.com/office/drawing/2014/main" id="{D5BDC6DB-3024-4818-8A99-719B10331DAF}"/>
                </a:ext>
              </a:extLst>
            </p:cNvPr>
            <p:cNvCxnSpPr>
              <a:cxnSpLocks noChangeAspect="1"/>
              <a:stCxn id="405" idx="6"/>
              <a:endCxn id="397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线连接符 211">
              <a:extLst>
                <a:ext uri="{FF2B5EF4-FFF2-40B4-BE49-F238E27FC236}">
                  <a16:creationId xmlns:a16="http://schemas.microsoft.com/office/drawing/2014/main" id="{C5DA15CC-3B44-485A-B6AD-9D7C54C13D01}"/>
                </a:ext>
              </a:extLst>
            </p:cNvPr>
            <p:cNvCxnSpPr>
              <a:cxnSpLocks noChangeAspect="1"/>
              <a:stCxn id="407" idx="6"/>
              <a:endCxn id="397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线连接符 213">
              <a:extLst>
                <a:ext uri="{FF2B5EF4-FFF2-40B4-BE49-F238E27FC236}">
                  <a16:creationId xmlns:a16="http://schemas.microsoft.com/office/drawing/2014/main" id="{260A1D34-17D2-4722-B3AC-1FD21D702CA0}"/>
                </a:ext>
              </a:extLst>
            </p:cNvPr>
            <p:cNvCxnSpPr>
              <a:cxnSpLocks noChangeAspect="1"/>
              <a:stCxn id="407" idx="6"/>
              <a:endCxn id="395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线连接符 214">
              <a:extLst>
                <a:ext uri="{FF2B5EF4-FFF2-40B4-BE49-F238E27FC236}">
                  <a16:creationId xmlns:a16="http://schemas.microsoft.com/office/drawing/2014/main" id="{4C82AFB2-1B1A-486E-AA88-C0FDC40BDE89}"/>
                </a:ext>
              </a:extLst>
            </p:cNvPr>
            <p:cNvCxnSpPr>
              <a:cxnSpLocks noChangeAspect="1"/>
              <a:stCxn id="407" idx="6"/>
              <a:endCxn id="396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组合 410">
            <a:extLst>
              <a:ext uri="{FF2B5EF4-FFF2-40B4-BE49-F238E27FC236}">
                <a16:creationId xmlns:a16="http://schemas.microsoft.com/office/drawing/2014/main" id="{72B2A9DC-4F72-4CB8-8953-4C765B0A7386}"/>
              </a:ext>
            </a:extLst>
          </p:cNvPr>
          <p:cNvGrpSpPr/>
          <p:nvPr/>
        </p:nvGrpSpPr>
        <p:grpSpPr>
          <a:xfrm>
            <a:off x="5121223" y="4671114"/>
            <a:ext cx="852603" cy="493258"/>
            <a:chOff x="1306879" y="1936708"/>
            <a:chExt cx="373358" cy="216000"/>
          </a:xfrm>
        </p:grpSpPr>
        <p:cxnSp>
          <p:nvCxnSpPr>
            <p:cNvPr id="412" name="直线连接符 199">
              <a:extLst>
                <a:ext uri="{FF2B5EF4-FFF2-40B4-BE49-F238E27FC236}">
                  <a16:creationId xmlns:a16="http://schemas.microsoft.com/office/drawing/2014/main" id="{8313879B-924C-4AC5-A51E-C375845B9F7A}"/>
                </a:ext>
              </a:extLst>
            </p:cNvPr>
            <p:cNvCxnSpPr>
              <a:cxnSpLocks noChangeAspect="1"/>
              <a:stCxn id="474" idx="6"/>
              <a:endCxn id="470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线连接符 200">
              <a:extLst>
                <a:ext uri="{FF2B5EF4-FFF2-40B4-BE49-F238E27FC236}">
                  <a16:creationId xmlns:a16="http://schemas.microsoft.com/office/drawing/2014/main" id="{37B0DBE4-2F58-4FA6-9926-BA0DB1B9D11B}"/>
                </a:ext>
              </a:extLst>
            </p:cNvPr>
            <p:cNvCxnSpPr>
              <a:cxnSpLocks noChangeAspect="1"/>
              <a:stCxn id="474" idx="6"/>
              <a:endCxn id="471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线连接符 201">
              <a:extLst>
                <a:ext uri="{FF2B5EF4-FFF2-40B4-BE49-F238E27FC236}">
                  <a16:creationId xmlns:a16="http://schemas.microsoft.com/office/drawing/2014/main" id="{9DB4776F-3611-447E-95AA-635FD44CCF3D}"/>
                </a:ext>
              </a:extLst>
            </p:cNvPr>
            <p:cNvCxnSpPr>
              <a:cxnSpLocks noChangeAspect="1"/>
              <a:stCxn id="474" idx="6"/>
              <a:endCxn id="472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线连接符 202">
              <a:extLst>
                <a:ext uri="{FF2B5EF4-FFF2-40B4-BE49-F238E27FC236}">
                  <a16:creationId xmlns:a16="http://schemas.microsoft.com/office/drawing/2014/main" id="{C33194A9-D7AC-4052-B160-F5ADC34B9C18}"/>
                </a:ext>
              </a:extLst>
            </p:cNvPr>
            <p:cNvCxnSpPr>
              <a:cxnSpLocks noChangeAspect="1"/>
              <a:stCxn id="474" idx="6"/>
              <a:endCxn id="473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线连接符 203">
              <a:extLst>
                <a:ext uri="{FF2B5EF4-FFF2-40B4-BE49-F238E27FC236}">
                  <a16:creationId xmlns:a16="http://schemas.microsoft.com/office/drawing/2014/main" id="{19C66B90-399A-420B-AA60-95195FBE8EC5}"/>
                </a:ext>
              </a:extLst>
            </p:cNvPr>
            <p:cNvCxnSpPr>
              <a:cxnSpLocks noChangeAspect="1"/>
              <a:stCxn id="475" idx="6"/>
              <a:endCxn id="470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线连接符 204">
              <a:extLst>
                <a:ext uri="{FF2B5EF4-FFF2-40B4-BE49-F238E27FC236}">
                  <a16:creationId xmlns:a16="http://schemas.microsoft.com/office/drawing/2014/main" id="{B2FA8CB2-EC6D-4E82-8118-331C6FC45F75}"/>
                </a:ext>
              </a:extLst>
            </p:cNvPr>
            <p:cNvCxnSpPr>
              <a:cxnSpLocks noChangeAspect="1"/>
              <a:stCxn id="475" idx="6"/>
              <a:endCxn id="473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线连接符 205">
              <a:extLst>
                <a:ext uri="{FF2B5EF4-FFF2-40B4-BE49-F238E27FC236}">
                  <a16:creationId xmlns:a16="http://schemas.microsoft.com/office/drawing/2014/main" id="{3F420AA7-0FCC-479A-894A-6E70B549AE77}"/>
                </a:ext>
              </a:extLst>
            </p:cNvPr>
            <p:cNvCxnSpPr>
              <a:cxnSpLocks noChangeAspect="1"/>
              <a:stCxn id="475" idx="6"/>
              <a:endCxn id="471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线连接符 206">
              <a:extLst>
                <a:ext uri="{FF2B5EF4-FFF2-40B4-BE49-F238E27FC236}">
                  <a16:creationId xmlns:a16="http://schemas.microsoft.com/office/drawing/2014/main" id="{E36A21A4-A7B2-4CA9-9F4E-C62574FFB250}"/>
                </a:ext>
              </a:extLst>
            </p:cNvPr>
            <p:cNvCxnSpPr>
              <a:cxnSpLocks noChangeAspect="1"/>
              <a:stCxn id="475" idx="6"/>
              <a:endCxn id="472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线连接符 207">
              <a:extLst>
                <a:ext uri="{FF2B5EF4-FFF2-40B4-BE49-F238E27FC236}">
                  <a16:creationId xmlns:a16="http://schemas.microsoft.com/office/drawing/2014/main" id="{E86DEA96-CCDE-4C7F-9D53-140F8684FA12}"/>
                </a:ext>
              </a:extLst>
            </p:cNvPr>
            <p:cNvCxnSpPr>
              <a:cxnSpLocks noChangeAspect="1"/>
              <a:stCxn id="476" idx="6"/>
              <a:endCxn id="470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线连接符 208">
              <a:extLst>
                <a:ext uri="{FF2B5EF4-FFF2-40B4-BE49-F238E27FC236}">
                  <a16:creationId xmlns:a16="http://schemas.microsoft.com/office/drawing/2014/main" id="{4BEC2D6C-AAFD-45AF-81ED-3E9A145863C8}"/>
                </a:ext>
              </a:extLst>
            </p:cNvPr>
            <p:cNvCxnSpPr>
              <a:cxnSpLocks noChangeAspect="1"/>
              <a:stCxn id="476" idx="6"/>
              <a:endCxn id="473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线连接符 209">
              <a:extLst>
                <a:ext uri="{FF2B5EF4-FFF2-40B4-BE49-F238E27FC236}">
                  <a16:creationId xmlns:a16="http://schemas.microsoft.com/office/drawing/2014/main" id="{6A8A0AEE-9606-4AAE-A943-97C3FA38D027}"/>
                </a:ext>
              </a:extLst>
            </p:cNvPr>
            <p:cNvCxnSpPr>
              <a:cxnSpLocks noChangeAspect="1"/>
              <a:endCxn id="471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线连接符 210">
              <a:extLst>
                <a:ext uri="{FF2B5EF4-FFF2-40B4-BE49-F238E27FC236}">
                  <a16:creationId xmlns:a16="http://schemas.microsoft.com/office/drawing/2014/main" id="{E6282364-26DD-4E53-8F9E-0C0508DEA5C0}"/>
                </a:ext>
              </a:extLst>
            </p:cNvPr>
            <p:cNvCxnSpPr>
              <a:cxnSpLocks noChangeAspect="1"/>
              <a:stCxn id="476" idx="6"/>
              <a:endCxn id="472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线连接符 211">
              <a:extLst>
                <a:ext uri="{FF2B5EF4-FFF2-40B4-BE49-F238E27FC236}">
                  <a16:creationId xmlns:a16="http://schemas.microsoft.com/office/drawing/2014/main" id="{BA19ED8B-2230-4420-83A1-CF74C0E9C989}"/>
                </a:ext>
              </a:extLst>
            </p:cNvPr>
            <p:cNvCxnSpPr>
              <a:cxnSpLocks noChangeAspect="1"/>
              <a:stCxn id="466" idx="2"/>
              <a:endCxn id="461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线连接符 213">
              <a:extLst>
                <a:ext uri="{FF2B5EF4-FFF2-40B4-BE49-F238E27FC236}">
                  <a16:creationId xmlns:a16="http://schemas.microsoft.com/office/drawing/2014/main" id="{803ED8EA-0662-4B3C-B8F1-CC87081719B7}"/>
                </a:ext>
              </a:extLst>
            </p:cNvPr>
            <p:cNvCxnSpPr>
              <a:cxnSpLocks noChangeAspect="1"/>
              <a:stCxn id="466" idx="2"/>
              <a:endCxn id="462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线连接符 214">
              <a:extLst>
                <a:ext uri="{FF2B5EF4-FFF2-40B4-BE49-F238E27FC236}">
                  <a16:creationId xmlns:a16="http://schemas.microsoft.com/office/drawing/2014/main" id="{8A2A1025-DED0-4A61-91F2-55F3613EAB5C}"/>
                </a:ext>
              </a:extLst>
            </p:cNvPr>
            <p:cNvCxnSpPr>
              <a:cxnSpLocks noChangeAspect="1"/>
              <a:stCxn id="466" idx="2"/>
              <a:endCxn id="463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线连接符 212">
              <a:extLst>
                <a:ext uri="{FF2B5EF4-FFF2-40B4-BE49-F238E27FC236}">
                  <a16:creationId xmlns:a16="http://schemas.microsoft.com/office/drawing/2014/main" id="{E11F4E27-8596-4D28-8C56-97F4A69246DE}"/>
                </a:ext>
              </a:extLst>
            </p:cNvPr>
            <p:cNvCxnSpPr>
              <a:cxnSpLocks noChangeAspect="1"/>
              <a:stCxn id="468" idx="2"/>
              <a:endCxn id="462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213">
              <a:extLst>
                <a:ext uri="{FF2B5EF4-FFF2-40B4-BE49-F238E27FC236}">
                  <a16:creationId xmlns:a16="http://schemas.microsoft.com/office/drawing/2014/main" id="{E34AD206-D095-4582-8A72-C8B1F09388BD}"/>
                </a:ext>
              </a:extLst>
            </p:cNvPr>
            <p:cNvCxnSpPr>
              <a:cxnSpLocks noChangeAspect="1"/>
              <a:stCxn id="468" idx="2"/>
              <a:endCxn id="463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线连接符 214">
              <a:extLst>
                <a:ext uri="{FF2B5EF4-FFF2-40B4-BE49-F238E27FC236}">
                  <a16:creationId xmlns:a16="http://schemas.microsoft.com/office/drawing/2014/main" id="{91920A91-9656-4569-8545-EE28C36629EE}"/>
                </a:ext>
              </a:extLst>
            </p:cNvPr>
            <p:cNvCxnSpPr>
              <a:cxnSpLocks noChangeAspect="1"/>
              <a:stCxn id="468" idx="2"/>
              <a:endCxn id="461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0" name="组合 429">
              <a:extLst>
                <a:ext uri="{FF2B5EF4-FFF2-40B4-BE49-F238E27FC236}">
                  <a16:creationId xmlns:a16="http://schemas.microsoft.com/office/drawing/2014/main" id="{4B7C5028-5273-48C9-B2CA-71B0B212C078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474" name="椭圆 473">
                <a:extLst>
                  <a:ext uri="{FF2B5EF4-FFF2-40B4-BE49-F238E27FC236}">
                    <a16:creationId xmlns:a16="http://schemas.microsoft.com/office/drawing/2014/main" id="{C5297C2F-4495-4F03-B4B0-48B17FE9D0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5" name="椭圆 474">
                <a:extLst>
                  <a:ext uri="{FF2B5EF4-FFF2-40B4-BE49-F238E27FC236}">
                    <a16:creationId xmlns:a16="http://schemas.microsoft.com/office/drawing/2014/main" id="{CE1106D3-557E-4DB4-A7B7-068FE831E1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6" name="椭圆 475">
                <a:extLst>
                  <a:ext uri="{FF2B5EF4-FFF2-40B4-BE49-F238E27FC236}">
                    <a16:creationId xmlns:a16="http://schemas.microsoft.com/office/drawing/2014/main" id="{776F4AE9-75BD-4427-ADFF-3D16A18E2F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31" name="组合 430">
              <a:extLst>
                <a:ext uri="{FF2B5EF4-FFF2-40B4-BE49-F238E27FC236}">
                  <a16:creationId xmlns:a16="http://schemas.microsoft.com/office/drawing/2014/main" id="{46D56842-6ECB-49F9-AB57-2DD37B501BC3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470" name="椭圆 469">
                <a:extLst>
                  <a:ext uri="{FF2B5EF4-FFF2-40B4-BE49-F238E27FC236}">
                    <a16:creationId xmlns:a16="http://schemas.microsoft.com/office/drawing/2014/main" id="{59D2FBF7-59C6-41BC-922C-DC834FD8EA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1" name="椭圆 470">
                <a:extLst>
                  <a:ext uri="{FF2B5EF4-FFF2-40B4-BE49-F238E27FC236}">
                    <a16:creationId xmlns:a16="http://schemas.microsoft.com/office/drawing/2014/main" id="{21C10617-0631-42A5-B973-763575B087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B492711F-2E53-4A86-9120-5152357F03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3" name="椭圆 472">
                <a:extLst>
                  <a:ext uri="{FF2B5EF4-FFF2-40B4-BE49-F238E27FC236}">
                    <a16:creationId xmlns:a16="http://schemas.microsoft.com/office/drawing/2014/main" id="{DBD54596-2ADC-4C34-A015-9DC5F22618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32" name="直线连接符 211">
              <a:extLst>
                <a:ext uri="{FF2B5EF4-FFF2-40B4-BE49-F238E27FC236}">
                  <a16:creationId xmlns:a16="http://schemas.microsoft.com/office/drawing/2014/main" id="{DB871CE0-99A5-4A00-A781-2CA5A820A9C1}"/>
                </a:ext>
              </a:extLst>
            </p:cNvPr>
            <p:cNvCxnSpPr>
              <a:cxnSpLocks noChangeAspect="1"/>
              <a:stCxn id="467" idx="2"/>
              <a:endCxn id="462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线连接符 211">
              <a:extLst>
                <a:ext uri="{FF2B5EF4-FFF2-40B4-BE49-F238E27FC236}">
                  <a16:creationId xmlns:a16="http://schemas.microsoft.com/office/drawing/2014/main" id="{C61078E8-D714-4432-ABBD-9A4450675E1B}"/>
                </a:ext>
              </a:extLst>
            </p:cNvPr>
            <p:cNvCxnSpPr>
              <a:cxnSpLocks noChangeAspect="1"/>
              <a:stCxn id="467" idx="2"/>
              <a:endCxn id="461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线连接符 211">
              <a:extLst>
                <a:ext uri="{FF2B5EF4-FFF2-40B4-BE49-F238E27FC236}">
                  <a16:creationId xmlns:a16="http://schemas.microsoft.com/office/drawing/2014/main" id="{CA090095-86D4-4C7F-91FC-D504D629BDB6}"/>
                </a:ext>
              </a:extLst>
            </p:cNvPr>
            <p:cNvCxnSpPr>
              <a:cxnSpLocks noChangeAspect="1"/>
              <a:stCxn id="467" idx="2"/>
              <a:endCxn id="463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5" name="组合 434">
              <a:extLst>
                <a:ext uri="{FF2B5EF4-FFF2-40B4-BE49-F238E27FC236}">
                  <a16:creationId xmlns:a16="http://schemas.microsoft.com/office/drawing/2014/main" id="{B9B92E26-7895-449E-A7CA-3D3065A1F191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466" name="椭圆 465">
                <a:extLst>
                  <a:ext uri="{FF2B5EF4-FFF2-40B4-BE49-F238E27FC236}">
                    <a16:creationId xmlns:a16="http://schemas.microsoft.com/office/drawing/2014/main" id="{A1AA5203-7256-484F-80CC-07B11547DF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7" name="椭圆 466">
                <a:extLst>
                  <a:ext uri="{FF2B5EF4-FFF2-40B4-BE49-F238E27FC236}">
                    <a16:creationId xmlns:a16="http://schemas.microsoft.com/office/drawing/2014/main" id="{13A5557D-8643-4E96-A0A7-EE3CE74DDF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8" name="椭圆 467">
                <a:extLst>
                  <a:ext uri="{FF2B5EF4-FFF2-40B4-BE49-F238E27FC236}">
                    <a16:creationId xmlns:a16="http://schemas.microsoft.com/office/drawing/2014/main" id="{B0ABFA64-68EB-4948-A5A5-1308A79329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9" name="椭圆 468">
                <a:extLst>
                  <a:ext uri="{FF2B5EF4-FFF2-40B4-BE49-F238E27FC236}">
                    <a16:creationId xmlns:a16="http://schemas.microsoft.com/office/drawing/2014/main" id="{9A819AED-9B44-428E-A781-A35BD20888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36" name="组合 435">
              <a:extLst>
                <a:ext uri="{FF2B5EF4-FFF2-40B4-BE49-F238E27FC236}">
                  <a16:creationId xmlns:a16="http://schemas.microsoft.com/office/drawing/2014/main" id="{B921982D-C433-4E78-B38B-A79A716D322E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464" name="椭圆 463">
                <a:extLst>
                  <a:ext uri="{FF2B5EF4-FFF2-40B4-BE49-F238E27FC236}">
                    <a16:creationId xmlns:a16="http://schemas.microsoft.com/office/drawing/2014/main" id="{64A97836-F413-4D3C-97F4-377B885EBE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5" name="椭圆 464">
                <a:extLst>
                  <a:ext uri="{FF2B5EF4-FFF2-40B4-BE49-F238E27FC236}">
                    <a16:creationId xmlns:a16="http://schemas.microsoft.com/office/drawing/2014/main" id="{F94246B5-36C6-41E6-B2F3-A82CAF43EA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37" name="直线连接符 211">
              <a:extLst>
                <a:ext uri="{FF2B5EF4-FFF2-40B4-BE49-F238E27FC236}">
                  <a16:creationId xmlns:a16="http://schemas.microsoft.com/office/drawing/2014/main" id="{44A473E5-9FD0-46C9-B7EA-F8E4AD68D4C6}"/>
                </a:ext>
              </a:extLst>
            </p:cNvPr>
            <p:cNvCxnSpPr>
              <a:cxnSpLocks noChangeAspect="1"/>
              <a:stCxn id="469" idx="2"/>
              <a:endCxn id="463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线连接符 213">
              <a:extLst>
                <a:ext uri="{FF2B5EF4-FFF2-40B4-BE49-F238E27FC236}">
                  <a16:creationId xmlns:a16="http://schemas.microsoft.com/office/drawing/2014/main" id="{B8D41FB7-712E-45D1-85BB-82976B47A7A8}"/>
                </a:ext>
              </a:extLst>
            </p:cNvPr>
            <p:cNvCxnSpPr>
              <a:cxnSpLocks noChangeAspect="1"/>
              <a:stCxn id="469" idx="2"/>
              <a:endCxn id="461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线连接符 214">
              <a:extLst>
                <a:ext uri="{FF2B5EF4-FFF2-40B4-BE49-F238E27FC236}">
                  <a16:creationId xmlns:a16="http://schemas.microsoft.com/office/drawing/2014/main" id="{90C0A21C-84C8-48AA-8FD8-67275DC4634B}"/>
                </a:ext>
              </a:extLst>
            </p:cNvPr>
            <p:cNvCxnSpPr>
              <a:cxnSpLocks noChangeAspect="1"/>
              <a:stCxn id="469" idx="2"/>
              <a:endCxn id="462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199">
              <a:extLst>
                <a:ext uri="{FF2B5EF4-FFF2-40B4-BE49-F238E27FC236}">
                  <a16:creationId xmlns:a16="http://schemas.microsoft.com/office/drawing/2014/main" id="{B1AF79D9-AB48-4511-BA57-AFC9335809A6}"/>
                </a:ext>
              </a:extLst>
            </p:cNvPr>
            <p:cNvCxnSpPr>
              <a:cxnSpLocks noChangeAspect="1"/>
              <a:stCxn id="464" idx="2"/>
              <a:endCxn id="466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线连接符 200">
              <a:extLst>
                <a:ext uri="{FF2B5EF4-FFF2-40B4-BE49-F238E27FC236}">
                  <a16:creationId xmlns:a16="http://schemas.microsoft.com/office/drawing/2014/main" id="{747D0D9D-85C4-4FA9-A899-E88147EE5E0D}"/>
                </a:ext>
              </a:extLst>
            </p:cNvPr>
            <p:cNvCxnSpPr>
              <a:cxnSpLocks noChangeAspect="1"/>
              <a:stCxn id="464" idx="2"/>
              <a:endCxn id="467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201">
              <a:extLst>
                <a:ext uri="{FF2B5EF4-FFF2-40B4-BE49-F238E27FC236}">
                  <a16:creationId xmlns:a16="http://schemas.microsoft.com/office/drawing/2014/main" id="{A1FFC37D-290B-46C1-B97E-4BB3A4841B19}"/>
                </a:ext>
              </a:extLst>
            </p:cNvPr>
            <p:cNvCxnSpPr>
              <a:cxnSpLocks noChangeAspect="1"/>
              <a:stCxn id="464" idx="2"/>
              <a:endCxn id="468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202">
              <a:extLst>
                <a:ext uri="{FF2B5EF4-FFF2-40B4-BE49-F238E27FC236}">
                  <a16:creationId xmlns:a16="http://schemas.microsoft.com/office/drawing/2014/main" id="{4596DE5C-F31F-41D1-9B89-AA02434FDF81}"/>
                </a:ext>
              </a:extLst>
            </p:cNvPr>
            <p:cNvCxnSpPr>
              <a:cxnSpLocks noChangeAspect="1"/>
              <a:stCxn id="464" idx="2"/>
              <a:endCxn id="469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03">
              <a:extLst>
                <a:ext uri="{FF2B5EF4-FFF2-40B4-BE49-F238E27FC236}">
                  <a16:creationId xmlns:a16="http://schemas.microsoft.com/office/drawing/2014/main" id="{AB50BEF2-5AE4-42E0-961B-97FB584DFF5F}"/>
                </a:ext>
              </a:extLst>
            </p:cNvPr>
            <p:cNvCxnSpPr>
              <a:cxnSpLocks noChangeAspect="1"/>
              <a:stCxn id="465" idx="2"/>
              <a:endCxn id="466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04">
              <a:extLst>
                <a:ext uri="{FF2B5EF4-FFF2-40B4-BE49-F238E27FC236}">
                  <a16:creationId xmlns:a16="http://schemas.microsoft.com/office/drawing/2014/main" id="{98BB1223-7825-4851-9857-882D6C3C5252}"/>
                </a:ext>
              </a:extLst>
            </p:cNvPr>
            <p:cNvCxnSpPr>
              <a:cxnSpLocks noChangeAspect="1"/>
              <a:stCxn id="465" idx="2"/>
              <a:endCxn id="469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205">
              <a:extLst>
                <a:ext uri="{FF2B5EF4-FFF2-40B4-BE49-F238E27FC236}">
                  <a16:creationId xmlns:a16="http://schemas.microsoft.com/office/drawing/2014/main" id="{CEA18524-3494-473B-8542-B0234982309C}"/>
                </a:ext>
              </a:extLst>
            </p:cNvPr>
            <p:cNvCxnSpPr>
              <a:cxnSpLocks noChangeAspect="1"/>
              <a:stCxn id="465" idx="2"/>
              <a:endCxn id="467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206">
              <a:extLst>
                <a:ext uri="{FF2B5EF4-FFF2-40B4-BE49-F238E27FC236}">
                  <a16:creationId xmlns:a16="http://schemas.microsoft.com/office/drawing/2014/main" id="{12E3886F-E3E3-48F8-9FF8-C5FBE8E7FC1A}"/>
                </a:ext>
              </a:extLst>
            </p:cNvPr>
            <p:cNvCxnSpPr>
              <a:cxnSpLocks noChangeAspect="1"/>
              <a:stCxn id="465" idx="2"/>
              <a:endCxn id="468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8" name="组合 447">
              <a:extLst>
                <a:ext uri="{FF2B5EF4-FFF2-40B4-BE49-F238E27FC236}">
                  <a16:creationId xmlns:a16="http://schemas.microsoft.com/office/drawing/2014/main" id="{BBB91CB2-B582-48E8-918D-24C636F5CFFD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461" name="椭圆 460">
                <a:extLst>
                  <a:ext uri="{FF2B5EF4-FFF2-40B4-BE49-F238E27FC236}">
                    <a16:creationId xmlns:a16="http://schemas.microsoft.com/office/drawing/2014/main" id="{8AD7D5A1-6D27-4982-8D28-71753E04B1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2" name="椭圆 461">
                <a:extLst>
                  <a:ext uri="{FF2B5EF4-FFF2-40B4-BE49-F238E27FC236}">
                    <a16:creationId xmlns:a16="http://schemas.microsoft.com/office/drawing/2014/main" id="{A651C6BB-3ACC-4559-86B7-C424545FFE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3" name="椭圆 462">
                <a:extLst>
                  <a:ext uri="{FF2B5EF4-FFF2-40B4-BE49-F238E27FC236}">
                    <a16:creationId xmlns:a16="http://schemas.microsoft.com/office/drawing/2014/main" id="{A5B05488-D939-4A51-95B3-84E3E49EB1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49" name="直线连接符 211">
              <a:extLst>
                <a:ext uri="{FF2B5EF4-FFF2-40B4-BE49-F238E27FC236}">
                  <a16:creationId xmlns:a16="http://schemas.microsoft.com/office/drawing/2014/main" id="{40B7A8B4-632A-4A32-B6B1-7D2927A8A289}"/>
                </a:ext>
              </a:extLst>
            </p:cNvPr>
            <p:cNvCxnSpPr>
              <a:cxnSpLocks noChangeAspect="1"/>
              <a:stCxn id="470" idx="6"/>
              <a:endCxn id="461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3">
              <a:extLst>
                <a:ext uri="{FF2B5EF4-FFF2-40B4-BE49-F238E27FC236}">
                  <a16:creationId xmlns:a16="http://schemas.microsoft.com/office/drawing/2014/main" id="{4FA55B0D-22A7-4D82-9651-BB500BD389E9}"/>
                </a:ext>
              </a:extLst>
            </p:cNvPr>
            <p:cNvCxnSpPr>
              <a:cxnSpLocks noChangeAspect="1"/>
              <a:stCxn id="470" idx="6"/>
              <a:endCxn id="462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214">
              <a:extLst>
                <a:ext uri="{FF2B5EF4-FFF2-40B4-BE49-F238E27FC236}">
                  <a16:creationId xmlns:a16="http://schemas.microsoft.com/office/drawing/2014/main" id="{508A5523-D02F-4B86-B785-BE46E2DF6ECE}"/>
                </a:ext>
              </a:extLst>
            </p:cNvPr>
            <p:cNvCxnSpPr>
              <a:cxnSpLocks noChangeAspect="1"/>
              <a:stCxn id="470" idx="6"/>
              <a:endCxn id="463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212">
              <a:extLst>
                <a:ext uri="{FF2B5EF4-FFF2-40B4-BE49-F238E27FC236}">
                  <a16:creationId xmlns:a16="http://schemas.microsoft.com/office/drawing/2014/main" id="{FD7CB3F2-26DD-4A5F-851F-35D75CF164AE}"/>
                </a:ext>
              </a:extLst>
            </p:cNvPr>
            <p:cNvCxnSpPr>
              <a:cxnSpLocks noChangeAspect="1"/>
              <a:stCxn id="472" idx="6"/>
              <a:endCxn id="462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213">
              <a:extLst>
                <a:ext uri="{FF2B5EF4-FFF2-40B4-BE49-F238E27FC236}">
                  <a16:creationId xmlns:a16="http://schemas.microsoft.com/office/drawing/2014/main" id="{37983113-D10F-47AD-AFBA-A0A0ADF2E0F3}"/>
                </a:ext>
              </a:extLst>
            </p:cNvPr>
            <p:cNvCxnSpPr>
              <a:cxnSpLocks noChangeAspect="1"/>
              <a:stCxn id="472" idx="6"/>
              <a:endCxn id="463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214">
              <a:extLst>
                <a:ext uri="{FF2B5EF4-FFF2-40B4-BE49-F238E27FC236}">
                  <a16:creationId xmlns:a16="http://schemas.microsoft.com/office/drawing/2014/main" id="{B0E9348F-30DD-4E0D-B223-DBCE8C76FD0A}"/>
                </a:ext>
              </a:extLst>
            </p:cNvPr>
            <p:cNvCxnSpPr>
              <a:cxnSpLocks noChangeAspect="1"/>
              <a:stCxn id="472" idx="6"/>
              <a:endCxn id="461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11">
              <a:extLst>
                <a:ext uri="{FF2B5EF4-FFF2-40B4-BE49-F238E27FC236}">
                  <a16:creationId xmlns:a16="http://schemas.microsoft.com/office/drawing/2014/main" id="{A70542F1-7305-448A-AF22-31330456DA19}"/>
                </a:ext>
              </a:extLst>
            </p:cNvPr>
            <p:cNvCxnSpPr>
              <a:cxnSpLocks noChangeAspect="1"/>
              <a:stCxn id="471" idx="6"/>
              <a:endCxn id="462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11">
              <a:extLst>
                <a:ext uri="{FF2B5EF4-FFF2-40B4-BE49-F238E27FC236}">
                  <a16:creationId xmlns:a16="http://schemas.microsoft.com/office/drawing/2014/main" id="{D640B307-EB91-4917-9BCB-A8887070FFA7}"/>
                </a:ext>
              </a:extLst>
            </p:cNvPr>
            <p:cNvCxnSpPr>
              <a:cxnSpLocks noChangeAspect="1"/>
              <a:stCxn id="471" idx="6"/>
              <a:endCxn id="461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211">
              <a:extLst>
                <a:ext uri="{FF2B5EF4-FFF2-40B4-BE49-F238E27FC236}">
                  <a16:creationId xmlns:a16="http://schemas.microsoft.com/office/drawing/2014/main" id="{6214A3EF-AFE5-445E-BCF2-4D8DB2A587DA}"/>
                </a:ext>
              </a:extLst>
            </p:cNvPr>
            <p:cNvCxnSpPr>
              <a:cxnSpLocks noChangeAspect="1"/>
              <a:stCxn id="471" idx="6"/>
              <a:endCxn id="463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211">
              <a:extLst>
                <a:ext uri="{FF2B5EF4-FFF2-40B4-BE49-F238E27FC236}">
                  <a16:creationId xmlns:a16="http://schemas.microsoft.com/office/drawing/2014/main" id="{4EDD647E-CABC-4C0B-9AE0-6588617F77AC}"/>
                </a:ext>
              </a:extLst>
            </p:cNvPr>
            <p:cNvCxnSpPr>
              <a:cxnSpLocks noChangeAspect="1"/>
              <a:stCxn id="473" idx="6"/>
              <a:endCxn id="463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213">
              <a:extLst>
                <a:ext uri="{FF2B5EF4-FFF2-40B4-BE49-F238E27FC236}">
                  <a16:creationId xmlns:a16="http://schemas.microsoft.com/office/drawing/2014/main" id="{225C9EE9-34EC-4795-8641-92A6BB8FCAD5}"/>
                </a:ext>
              </a:extLst>
            </p:cNvPr>
            <p:cNvCxnSpPr>
              <a:cxnSpLocks noChangeAspect="1"/>
              <a:stCxn id="473" idx="6"/>
              <a:endCxn id="461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214">
              <a:extLst>
                <a:ext uri="{FF2B5EF4-FFF2-40B4-BE49-F238E27FC236}">
                  <a16:creationId xmlns:a16="http://schemas.microsoft.com/office/drawing/2014/main" id="{A15A2075-660F-4C34-BA60-EF258BEA5C0B}"/>
                </a:ext>
              </a:extLst>
            </p:cNvPr>
            <p:cNvCxnSpPr>
              <a:cxnSpLocks noChangeAspect="1"/>
              <a:stCxn id="473" idx="6"/>
              <a:endCxn id="462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DE8CAA08-0C6F-4D30-95AC-9CB3D6DCBAF4}"/>
              </a:ext>
            </a:extLst>
          </p:cNvPr>
          <p:cNvGrpSpPr/>
          <p:nvPr/>
        </p:nvGrpSpPr>
        <p:grpSpPr>
          <a:xfrm>
            <a:off x="8172543" y="4671114"/>
            <a:ext cx="852603" cy="493258"/>
            <a:chOff x="2175552" y="1910618"/>
            <a:chExt cx="373358" cy="216000"/>
          </a:xfrm>
        </p:grpSpPr>
        <p:cxnSp>
          <p:nvCxnSpPr>
            <p:cNvPr id="478" name="直线连接符 199">
              <a:extLst>
                <a:ext uri="{FF2B5EF4-FFF2-40B4-BE49-F238E27FC236}">
                  <a16:creationId xmlns:a16="http://schemas.microsoft.com/office/drawing/2014/main" id="{FB137003-CD0E-429C-ABB1-3499FBB66DFA}"/>
                </a:ext>
              </a:extLst>
            </p:cNvPr>
            <p:cNvCxnSpPr>
              <a:cxnSpLocks noChangeAspect="1"/>
              <a:stCxn id="540" idx="6"/>
              <a:endCxn id="536" idx="2"/>
            </p:cNvCxnSpPr>
            <p:nvPr/>
          </p:nvCxnSpPr>
          <p:spPr>
            <a:xfrm flipV="1">
              <a:off x="2203032" y="1924358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200">
              <a:extLst>
                <a:ext uri="{FF2B5EF4-FFF2-40B4-BE49-F238E27FC236}">
                  <a16:creationId xmlns:a16="http://schemas.microsoft.com/office/drawing/2014/main" id="{EEF70601-60F8-42F0-BD4C-6D3C9239DCC8}"/>
                </a:ext>
              </a:extLst>
            </p:cNvPr>
            <p:cNvCxnSpPr>
              <a:cxnSpLocks noChangeAspect="1"/>
              <a:stCxn id="540" idx="6"/>
              <a:endCxn id="537" idx="2"/>
            </p:cNvCxnSpPr>
            <p:nvPr/>
          </p:nvCxnSpPr>
          <p:spPr>
            <a:xfrm>
              <a:off x="2203032" y="1962166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201">
              <a:extLst>
                <a:ext uri="{FF2B5EF4-FFF2-40B4-BE49-F238E27FC236}">
                  <a16:creationId xmlns:a16="http://schemas.microsoft.com/office/drawing/2014/main" id="{5CB4950E-24D3-467F-BF82-82755A57544E}"/>
                </a:ext>
              </a:extLst>
            </p:cNvPr>
            <p:cNvCxnSpPr>
              <a:cxnSpLocks noChangeAspect="1"/>
              <a:stCxn id="540" idx="6"/>
              <a:endCxn id="538" idx="2"/>
            </p:cNvCxnSpPr>
            <p:nvPr/>
          </p:nvCxnSpPr>
          <p:spPr>
            <a:xfrm>
              <a:off x="2203032" y="1962166"/>
              <a:ext cx="58989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202">
              <a:extLst>
                <a:ext uri="{FF2B5EF4-FFF2-40B4-BE49-F238E27FC236}">
                  <a16:creationId xmlns:a16="http://schemas.microsoft.com/office/drawing/2014/main" id="{8DA704E2-9439-4601-895A-ACBFCA9C2062}"/>
                </a:ext>
              </a:extLst>
            </p:cNvPr>
            <p:cNvCxnSpPr>
              <a:cxnSpLocks noChangeAspect="1"/>
              <a:stCxn id="540" idx="6"/>
              <a:endCxn id="539" idx="2"/>
            </p:cNvCxnSpPr>
            <p:nvPr/>
          </p:nvCxnSpPr>
          <p:spPr>
            <a:xfrm>
              <a:off x="2203032" y="1962166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203">
              <a:extLst>
                <a:ext uri="{FF2B5EF4-FFF2-40B4-BE49-F238E27FC236}">
                  <a16:creationId xmlns:a16="http://schemas.microsoft.com/office/drawing/2014/main" id="{D52256EF-9A74-41C5-9898-AE6CB5528326}"/>
                </a:ext>
              </a:extLst>
            </p:cNvPr>
            <p:cNvCxnSpPr>
              <a:cxnSpLocks noChangeAspect="1"/>
              <a:stCxn id="541" idx="6"/>
              <a:endCxn id="536" idx="2"/>
            </p:cNvCxnSpPr>
            <p:nvPr/>
          </p:nvCxnSpPr>
          <p:spPr>
            <a:xfrm flipV="1">
              <a:off x="2203032" y="192435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204">
              <a:extLst>
                <a:ext uri="{FF2B5EF4-FFF2-40B4-BE49-F238E27FC236}">
                  <a16:creationId xmlns:a16="http://schemas.microsoft.com/office/drawing/2014/main" id="{2D5F7BFC-7A76-4DCE-B919-E08E2BC8B5BA}"/>
                </a:ext>
              </a:extLst>
            </p:cNvPr>
            <p:cNvCxnSpPr>
              <a:cxnSpLocks noChangeAspect="1"/>
              <a:stCxn id="541" idx="6"/>
              <a:endCxn id="539" idx="2"/>
            </p:cNvCxnSpPr>
            <p:nvPr/>
          </p:nvCxnSpPr>
          <p:spPr>
            <a:xfrm>
              <a:off x="2203032" y="201861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205">
              <a:extLst>
                <a:ext uri="{FF2B5EF4-FFF2-40B4-BE49-F238E27FC236}">
                  <a16:creationId xmlns:a16="http://schemas.microsoft.com/office/drawing/2014/main" id="{089042B4-C58C-4FE1-BB13-8E3BF2BB04AC}"/>
                </a:ext>
              </a:extLst>
            </p:cNvPr>
            <p:cNvCxnSpPr>
              <a:cxnSpLocks noChangeAspect="1"/>
              <a:stCxn id="541" idx="6"/>
              <a:endCxn id="537" idx="2"/>
            </p:cNvCxnSpPr>
            <p:nvPr/>
          </p:nvCxnSpPr>
          <p:spPr>
            <a:xfrm flipV="1">
              <a:off x="2203032" y="198719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206">
              <a:extLst>
                <a:ext uri="{FF2B5EF4-FFF2-40B4-BE49-F238E27FC236}">
                  <a16:creationId xmlns:a16="http://schemas.microsoft.com/office/drawing/2014/main" id="{7FEE66F9-D052-4762-9B76-BD1878DE88F9}"/>
                </a:ext>
              </a:extLst>
            </p:cNvPr>
            <p:cNvCxnSpPr>
              <a:cxnSpLocks noChangeAspect="1"/>
              <a:stCxn id="541" idx="6"/>
              <a:endCxn id="538" idx="2"/>
            </p:cNvCxnSpPr>
            <p:nvPr/>
          </p:nvCxnSpPr>
          <p:spPr>
            <a:xfrm>
              <a:off x="2203032" y="201861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207">
              <a:extLst>
                <a:ext uri="{FF2B5EF4-FFF2-40B4-BE49-F238E27FC236}">
                  <a16:creationId xmlns:a16="http://schemas.microsoft.com/office/drawing/2014/main" id="{5255F57C-DE98-45F2-813D-4B080D445646}"/>
                </a:ext>
              </a:extLst>
            </p:cNvPr>
            <p:cNvCxnSpPr>
              <a:cxnSpLocks noChangeAspect="1"/>
              <a:stCxn id="542" idx="6"/>
              <a:endCxn id="536" idx="2"/>
            </p:cNvCxnSpPr>
            <p:nvPr/>
          </p:nvCxnSpPr>
          <p:spPr>
            <a:xfrm flipV="1">
              <a:off x="2203032" y="1924358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208">
              <a:extLst>
                <a:ext uri="{FF2B5EF4-FFF2-40B4-BE49-F238E27FC236}">
                  <a16:creationId xmlns:a16="http://schemas.microsoft.com/office/drawing/2014/main" id="{D4F7BF92-F560-4EC8-AFAD-516F2B739FCC}"/>
                </a:ext>
              </a:extLst>
            </p:cNvPr>
            <p:cNvCxnSpPr>
              <a:cxnSpLocks noChangeAspect="1"/>
              <a:stCxn id="542" idx="6"/>
              <a:endCxn id="539" idx="2"/>
            </p:cNvCxnSpPr>
            <p:nvPr/>
          </p:nvCxnSpPr>
          <p:spPr>
            <a:xfrm>
              <a:off x="2203032" y="2075069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209">
              <a:extLst>
                <a:ext uri="{FF2B5EF4-FFF2-40B4-BE49-F238E27FC236}">
                  <a16:creationId xmlns:a16="http://schemas.microsoft.com/office/drawing/2014/main" id="{916FCD3D-BA3E-49EB-895C-BACA9B48F2FB}"/>
                </a:ext>
              </a:extLst>
            </p:cNvPr>
            <p:cNvCxnSpPr>
              <a:cxnSpLocks noChangeAspect="1"/>
              <a:endCxn id="537" idx="2"/>
            </p:cNvCxnSpPr>
            <p:nvPr/>
          </p:nvCxnSpPr>
          <p:spPr>
            <a:xfrm flipV="1">
              <a:off x="2202639" y="1987198"/>
              <a:ext cx="59382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210">
              <a:extLst>
                <a:ext uri="{FF2B5EF4-FFF2-40B4-BE49-F238E27FC236}">
                  <a16:creationId xmlns:a16="http://schemas.microsoft.com/office/drawing/2014/main" id="{212286DA-CDD4-4095-ACAC-68241391C5DC}"/>
                </a:ext>
              </a:extLst>
            </p:cNvPr>
            <p:cNvCxnSpPr>
              <a:cxnSpLocks noChangeAspect="1"/>
              <a:stCxn id="542" idx="6"/>
              <a:endCxn id="538" idx="2"/>
            </p:cNvCxnSpPr>
            <p:nvPr/>
          </p:nvCxnSpPr>
          <p:spPr>
            <a:xfrm flipV="1">
              <a:off x="2203032" y="2050038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211">
              <a:extLst>
                <a:ext uri="{FF2B5EF4-FFF2-40B4-BE49-F238E27FC236}">
                  <a16:creationId xmlns:a16="http://schemas.microsoft.com/office/drawing/2014/main" id="{9397F7D4-A5F9-438A-9CFF-7EB67033C97A}"/>
                </a:ext>
              </a:extLst>
            </p:cNvPr>
            <p:cNvCxnSpPr>
              <a:cxnSpLocks noChangeAspect="1"/>
              <a:stCxn id="532" idx="2"/>
              <a:endCxn id="527" idx="6"/>
            </p:cNvCxnSpPr>
            <p:nvPr/>
          </p:nvCxnSpPr>
          <p:spPr>
            <a:xfrm flipH="1">
              <a:off x="2375971" y="192435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213">
              <a:extLst>
                <a:ext uri="{FF2B5EF4-FFF2-40B4-BE49-F238E27FC236}">
                  <a16:creationId xmlns:a16="http://schemas.microsoft.com/office/drawing/2014/main" id="{A85D7D3B-8B86-4A2D-8414-DFC423598856}"/>
                </a:ext>
              </a:extLst>
            </p:cNvPr>
            <p:cNvCxnSpPr>
              <a:cxnSpLocks noChangeAspect="1"/>
              <a:stCxn id="532" idx="2"/>
              <a:endCxn id="528" idx="6"/>
            </p:cNvCxnSpPr>
            <p:nvPr/>
          </p:nvCxnSpPr>
          <p:spPr>
            <a:xfrm flipH="1">
              <a:off x="2375971" y="192435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214">
              <a:extLst>
                <a:ext uri="{FF2B5EF4-FFF2-40B4-BE49-F238E27FC236}">
                  <a16:creationId xmlns:a16="http://schemas.microsoft.com/office/drawing/2014/main" id="{BE2E9B59-9763-4855-B09D-9233A791D197}"/>
                </a:ext>
              </a:extLst>
            </p:cNvPr>
            <p:cNvCxnSpPr>
              <a:cxnSpLocks noChangeAspect="1"/>
              <a:stCxn id="532" idx="2"/>
              <a:endCxn id="529" idx="6"/>
            </p:cNvCxnSpPr>
            <p:nvPr/>
          </p:nvCxnSpPr>
          <p:spPr>
            <a:xfrm flipH="1">
              <a:off x="2375971" y="192435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212">
              <a:extLst>
                <a:ext uri="{FF2B5EF4-FFF2-40B4-BE49-F238E27FC236}">
                  <a16:creationId xmlns:a16="http://schemas.microsoft.com/office/drawing/2014/main" id="{8B748010-9C84-4DC2-A049-A16EE2C8FF6D}"/>
                </a:ext>
              </a:extLst>
            </p:cNvPr>
            <p:cNvCxnSpPr>
              <a:cxnSpLocks noChangeAspect="1"/>
              <a:stCxn id="534" idx="2"/>
              <a:endCxn id="528" idx="6"/>
            </p:cNvCxnSpPr>
            <p:nvPr/>
          </p:nvCxnSpPr>
          <p:spPr>
            <a:xfrm flipH="1" flipV="1">
              <a:off x="2375971" y="201861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213">
              <a:extLst>
                <a:ext uri="{FF2B5EF4-FFF2-40B4-BE49-F238E27FC236}">
                  <a16:creationId xmlns:a16="http://schemas.microsoft.com/office/drawing/2014/main" id="{08B6FC0F-1FD2-40E4-8A64-EA0F7075D6C6}"/>
                </a:ext>
              </a:extLst>
            </p:cNvPr>
            <p:cNvCxnSpPr>
              <a:cxnSpLocks noChangeAspect="1"/>
              <a:stCxn id="534" idx="2"/>
              <a:endCxn id="529" idx="6"/>
            </p:cNvCxnSpPr>
            <p:nvPr/>
          </p:nvCxnSpPr>
          <p:spPr>
            <a:xfrm flipH="1">
              <a:off x="2375971" y="205003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214">
              <a:extLst>
                <a:ext uri="{FF2B5EF4-FFF2-40B4-BE49-F238E27FC236}">
                  <a16:creationId xmlns:a16="http://schemas.microsoft.com/office/drawing/2014/main" id="{D591A78A-B230-400D-96EA-D84E23A3EF39}"/>
                </a:ext>
              </a:extLst>
            </p:cNvPr>
            <p:cNvCxnSpPr>
              <a:cxnSpLocks noChangeAspect="1"/>
              <a:stCxn id="534" idx="2"/>
              <a:endCxn id="527" idx="6"/>
            </p:cNvCxnSpPr>
            <p:nvPr/>
          </p:nvCxnSpPr>
          <p:spPr>
            <a:xfrm flipH="1" flipV="1">
              <a:off x="2375971" y="195610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6" name="组合 495">
              <a:extLst>
                <a:ext uri="{FF2B5EF4-FFF2-40B4-BE49-F238E27FC236}">
                  <a16:creationId xmlns:a16="http://schemas.microsoft.com/office/drawing/2014/main" id="{193A4F93-0347-4B75-BE92-274E499722A5}"/>
                </a:ext>
              </a:extLst>
            </p:cNvPr>
            <p:cNvGrpSpPr/>
            <p:nvPr/>
          </p:nvGrpSpPr>
          <p:grpSpPr>
            <a:xfrm>
              <a:off x="2175552" y="1948426"/>
              <a:ext cx="27480" cy="140383"/>
              <a:chOff x="1850906" y="1964772"/>
              <a:chExt cx="595708" cy="3043172"/>
            </a:xfrm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637E512-6C38-488B-B286-35E78143B6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4FD003ED-926F-4A67-A132-4709060A31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AD178542-A22C-46DF-B321-07CD7DCED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97" name="组合 496">
              <a:extLst>
                <a:ext uri="{FF2B5EF4-FFF2-40B4-BE49-F238E27FC236}">
                  <a16:creationId xmlns:a16="http://schemas.microsoft.com/office/drawing/2014/main" id="{B28CD36B-D191-490C-A689-B924F2ED7DAF}"/>
                </a:ext>
              </a:extLst>
            </p:cNvPr>
            <p:cNvGrpSpPr/>
            <p:nvPr/>
          </p:nvGrpSpPr>
          <p:grpSpPr>
            <a:xfrm>
              <a:off x="2262021" y="1910618"/>
              <a:ext cx="27480" cy="216000"/>
              <a:chOff x="3694809" y="1145180"/>
              <a:chExt cx="595708" cy="4682359"/>
            </a:xfrm>
          </p:grpSpPr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DFE54FB1-8D5E-492A-AD93-D09CE52D4A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698B7728-3DEB-444E-9D46-628A934267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6D9B841A-BCE0-4639-949A-0DA5C7DD9D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1EE1577-C66F-40AF-B0B1-4DE59D89A3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98" name="直线连接符 211">
              <a:extLst>
                <a:ext uri="{FF2B5EF4-FFF2-40B4-BE49-F238E27FC236}">
                  <a16:creationId xmlns:a16="http://schemas.microsoft.com/office/drawing/2014/main" id="{8925302C-310B-46AE-991E-D45D34FC8051}"/>
                </a:ext>
              </a:extLst>
            </p:cNvPr>
            <p:cNvCxnSpPr>
              <a:cxnSpLocks noChangeAspect="1"/>
              <a:stCxn id="533" idx="2"/>
              <a:endCxn id="528" idx="6"/>
            </p:cNvCxnSpPr>
            <p:nvPr/>
          </p:nvCxnSpPr>
          <p:spPr>
            <a:xfrm flipH="1">
              <a:off x="2375971" y="198719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211">
              <a:extLst>
                <a:ext uri="{FF2B5EF4-FFF2-40B4-BE49-F238E27FC236}">
                  <a16:creationId xmlns:a16="http://schemas.microsoft.com/office/drawing/2014/main" id="{2C32BD1D-675D-46DD-BCE9-01F0ED572EB1}"/>
                </a:ext>
              </a:extLst>
            </p:cNvPr>
            <p:cNvCxnSpPr>
              <a:cxnSpLocks noChangeAspect="1"/>
              <a:stCxn id="533" idx="2"/>
              <a:endCxn id="527" idx="6"/>
            </p:cNvCxnSpPr>
            <p:nvPr/>
          </p:nvCxnSpPr>
          <p:spPr>
            <a:xfrm flipH="1" flipV="1">
              <a:off x="2375971" y="195610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211">
              <a:extLst>
                <a:ext uri="{FF2B5EF4-FFF2-40B4-BE49-F238E27FC236}">
                  <a16:creationId xmlns:a16="http://schemas.microsoft.com/office/drawing/2014/main" id="{ED02EC52-6F8B-49D5-8EDC-C661272DA72B}"/>
                </a:ext>
              </a:extLst>
            </p:cNvPr>
            <p:cNvCxnSpPr>
              <a:cxnSpLocks noChangeAspect="1"/>
              <a:stCxn id="533" idx="2"/>
              <a:endCxn id="529" idx="6"/>
            </p:cNvCxnSpPr>
            <p:nvPr/>
          </p:nvCxnSpPr>
          <p:spPr>
            <a:xfrm flipH="1">
              <a:off x="2375971" y="198719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1" name="组合 500">
              <a:extLst>
                <a:ext uri="{FF2B5EF4-FFF2-40B4-BE49-F238E27FC236}">
                  <a16:creationId xmlns:a16="http://schemas.microsoft.com/office/drawing/2014/main" id="{5BF8E1C9-8149-452E-A15E-D807A9CC8B31}"/>
                </a:ext>
              </a:extLst>
            </p:cNvPr>
            <p:cNvGrpSpPr/>
            <p:nvPr/>
          </p:nvGrpSpPr>
          <p:grpSpPr>
            <a:xfrm>
              <a:off x="2434960" y="1910618"/>
              <a:ext cx="27480" cy="216000"/>
              <a:chOff x="7360207" y="1145180"/>
              <a:chExt cx="595708" cy="4682359"/>
            </a:xfrm>
            <a:solidFill>
              <a:srgbClr val="A81A16"/>
            </a:solidFill>
          </p:grpSpPr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2DEB4694-777D-4834-9AA0-6D6602E41B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6FE8D4E7-1299-4862-BE5B-D69A4962EA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AFA055B5-1B94-4DFF-B5D6-C5DBFC2A74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9BEA2CF2-2EAF-43BF-B21C-3D6F83ABC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502" name="组合 501">
              <a:extLst>
                <a:ext uri="{FF2B5EF4-FFF2-40B4-BE49-F238E27FC236}">
                  <a16:creationId xmlns:a16="http://schemas.microsoft.com/office/drawing/2014/main" id="{A82F3E28-9611-4373-AFB5-99B4A0E6F9A0}"/>
                </a:ext>
              </a:extLst>
            </p:cNvPr>
            <p:cNvGrpSpPr/>
            <p:nvPr/>
          </p:nvGrpSpPr>
          <p:grpSpPr>
            <a:xfrm>
              <a:off x="2521430" y="1976652"/>
              <a:ext cx="27480" cy="83932"/>
              <a:chOff x="9348706" y="2498168"/>
              <a:chExt cx="595708" cy="1819449"/>
            </a:xfrm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2045882-EAD5-4FB0-B6DF-70198CE6E7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5304A092-ABF5-42B7-A3A1-6A65639F74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03" name="直线连接符 211">
              <a:extLst>
                <a:ext uri="{FF2B5EF4-FFF2-40B4-BE49-F238E27FC236}">
                  <a16:creationId xmlns:a16="http://schemas.microsoft.com/office/drawing/2014/main" id="{82CCE123-BDE1-4624-9914-CB59744F3A22}"/>
                </a:ext>
              </a:extLst>
            </p:cNvPr>
            <p:cNvCxnSpPr>
              <a:cxnSpLocks noChangeAspect="1"/>
              <a:stCxn id="535" idx="2"/>
              <a:endCxn id="529" idx="6"/>
            </p:cNvCxnSpPr>
            <p:nvPr/>
          </p:nvCxnSpPr>
          <p:spPr>
            <a:xfrm flipH="1" flipV="1">
              <a:off x="2375971" y="208112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213">
              <a:extLst>
                <a:ext uri="{FF2B5EF4-FFF2-40B4-BE49-F238E27FC236}">
                  <a16:creationId xmlns:a16="http://schemas.microsoft.com/office/drawing/2014/main" id="{457FD957-44F8-4004-9733-028374C64386}"/>
                </a:ext>
              </a:extLst>
            </p:cNvPr>
            <p:cNvCxnSpPr>
              <a:cxnSpLocks noChangeAspect="1"/>
              <a:stCxn id="535" idx="2"/>
              <a:endCxn id="527" idx="6"/>
            </p:cNvCxnSpPr>
            <p:nvPr/>
          </p:nvCxnSpPr>
          <p:spPr>
            <a:xfrm flipH="1" flipV="1">
              <a:off x="2375971" y="195610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214">
              <a:extLst>
                <a:ext uri="{FF2B5EF4-FFF2-40B4-BE49-F238E27FC236}">
                  <a16:creationId xmlns:a16="http://schemas.microsoft.com/office/drawing/2014/main" id="{3FD2099E-B15D-4C23-AC4E-7B58FCD3B3E3}"/>
                </a:ext>
              </a:extLst>
            </p:cNvPr>
            <p:cNvCxnSpPr>
              <a:cxnSpLocks noChangeAspect="1"/>
              <a:stCxn id="535" idx="2"/>
              <a:endCxn id="528" idx="6"/>
            </p:cNvCxnSpPr>
            <p:nvPr/>
          </p:nvCxnSpPr>
          <p:spPr>
            <a:xfrm flipH="1" flipV="1">
              <a:off x="2375971" y="201861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199">
              <a:extLst>
                <a:ext uri="{FF2B5EF4-FFF2-40B4-BE49-F238E27FC236}">
                  <a16:creationId xmlns:a16="http://schemas.microsoft.com/office/drawing/2014/main" id="{D32D834F-280B-47E1-9602-A8BC1DC64D4E}"/>
                </a:ext>
              </a:extLst>
            </p:cNvPr>
            <p:cNvCxnSpPr>
              <a:cxnSpLocks noChangeAspect="1"/>
              <a:stCxn id="530" idx="2"/>
              <a:endCxn id="532" idx="6"/>
            </p:cNvCxnSpPr>
            <p:nvPr/>
          </p:nvCxnSpPr>
          <p:spPr>
            <a:xfrm flipH="1" flipV="1">
              <a:off x="2462441" y="1924358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200">
              <a:extLst>
                <a:ext uri="{FF2B5EF4-FFF2-40B4-BE49-F238E27FC236}">
                  <a16:creationId xmlns:a16="http://schemas.microsoft.com/office/drawing/2014/main" id="{829B9B2B-FAC7-4F6D-B532-108609658C39}"/>
                </a:ext>
              </a:extLst>
            </p:cNvPr>
            <p:cNvCxnSpPr>
              <a:cxnSpLocks noChangeAspect="1"/>
              <a:stCxn id="530" idx="2"/>
              <a:endCxn id="533" idx="6"/>
            </p:cNvCxnSpPr>
            <p:nvPr/>
          </p:nvCxnSpPr>
          <p:spPr>
            <a:xfrm flipH="1" flipV="1">
              <a:off x="2462441" y="1987198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201">
              <a:extLst>
                <a:ext uri="{FF2B5EF4-FFF2-40B4-BE49-F238E27FC236}">
                  <a16:creationId xmlns:a16="http://schemas.microsoft.com/office/drawing/2014/main" id="{A25EC334-F8BE-4237-9F23-C500662AD33B}"/>
                </a:ext>
              </a:extLst>
            </p:cNvPr>
            <p:cNvCxnSpPr>
              <a:cxnSpLocks noChangeAspect="1"/>
              <a:stCxn id="530" idx="2"/>
              <a:endCxn id="534" idx="6"/>
            </p:cNvCxnSpPr>
            <p:nvPr/>
          </p:nvCxnSpPr>
          <p:spPr>
            <a:xfrm flipH="1">
              <a:off x="2462441" y="1990392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202">
              <a:extLst>
                <a:ext uri="{FF2B5EF4-FFF2-40B4-BE49-F238E27FC236}">
                  <a16:creationId xmlns:a16="http://schemas.microsoft.com/office/drawing/2014/main" id="{B8FB5DE9-483C-4697-B366-2C10D652DDC0}"/>
                </a:ext>
              </a:extLst>
            </p:cNvPr>
            <p:cNvCxnSpPr>
              <a:cxnSpLocks noChangeAspect="1"/>
              <a:stCxn id="530" idx="2"/>
              <a:endCxn id="535" idx="6"/>
            </p:cNvCxnSpPr>
            <p:nvPr/>
          </p:nvCxnSpPr>
          <p:spPr>
            <a:xfrm flipH="1">
              <a:off x="2462441" y="1990392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203">
              <a:extLst>
                <a:ext uri="{FF2B5EF4-FFF2-40B4-BE49-F238E27FC236}">
                  <a16:creationId xmlns:a16="http://schemas.microsoft.com/office/drawing/2014/main" id="{EC035F66-CE7C-48C9-AE9F-D49A4CB8B6B6}"/>
                </a:ext>
              </a:extLst>
            </p:cNvPr>
            <p:cNvCxnSpPr>
              <a:cxnSpLocks noChangeAspect="1"/>
              <a:stCxn id="531" idx="2"/>
              <a:endCxn id="532" idx="6"/>
            </p:cNvCxnSpPr>
            <p:nvPr/>
          </p:nvCxnSpPr>
          <p:spPr>
            <a:xfrm flipH="1" flipV="1">
              <a:off x="2462441" y="1924358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204">
              <a:extLst>
                <a:ext uri="{FF2B5EF4-FFF2-40B4-BE49-F238E27FC236}">
                  <a16:creationId xmlns:a16="http://schemas.microsoft.com/office/drawing/2014/main" id="{2E3A7960-C8A8-4B03-AE08-5D318BA452A8}"/>
                </a:ext>
              </a:extLst>
            </p:cNvPr>
            <p:cNvCxnSpPr>
              <a:cxnSpLocks noChangeAspect="1"/>
              <a:stCxn id="531" idx="2"/>
              <a:endCxn id="535" idx="6"/>
            </p:cNvCxnSpPr>
            <p:nvPr/>
          </p:nvCxnSpPr>
          <p:spPr>
            <a:xfrm flipH="1">
              <a:off x="2462441" y="2046844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205">
              <a:extLst>
                <a:ext uri="{FF2B5EF4-FFF2-40B4-BE49-F238E27FC236}">
                  <a16:creationId xmlns:a16="http://schemas.microsoft.com/office/drawing/2014/main" id="{7E65AFE3-DFC7-46D0-92BB-C63264C1D930}"/>
                </a:ext>
              </a:extLst>
            </p:cNvPr>
            <p:cNvCxnSpPr>
              <a:cxnSpLocks noChangeAspect="1"/>
              <a:stCxn id="531" idx="2"/>
              <a:endCxn id="533" idx="6"/>
            </p:cNvCxnSpPr>
            <p:nvPr/>
          </p:nvCxnSpPr>
          <p:spPr>
            <a:xfrm flipH="1" flipV="1">
              <a:off x="2462441" y="1987198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206">
              <a:extLst>
                <a:ext uri="{FF2B5EF4-FFF2-40B4-BE49-F238E27FC236}">
                  <a16:creationId xmlns:a16="http://schemas.microsoft.com/office/drawing/2014/main" id="{F88ED115-CA47-4D1E-B23E-906CAF3FBBDB}"/>
                </a:ext>
              </a:extLst>
            </p:cNvPr>
            <p:cNvCxnSpPr>
              <a:cxnSpLocks noChangeAspect="1"/>
              <a:stCxn id="531" idx="2"/>
              <a:endCxn id="534" idx="6"/>
            </p:cNvCxnSpPr>
            <p:nvPr/>
          </p:nvCxnSpPr>
          <p:spPr>
            <a:xfrm flipH="1">
              <a:off x="2462441" y="2046844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4" name="组合 513">
              <a:extLst>
                <a:ext uri="{FF2B5EF4-FFF2-40B4-BE49-F238E27FC236}">
                  <a16:creationId xmlns:a16="http://schemas.microsoft.com/office/drawing/2014/main" id="{FE70A6DB-5AD4-4095-81B0-CA4DD649F5D8}"/>
                </a:ext>
              </a:extLst>
            </p:cNvPr>
            <p:cNvGrpSpPr/>
            <p:nvPr/>
          </p:nvGrpSpPr>
          <p:grpSpPr>
            <a:xfrm>
              <a:off x="2348491" y="1942369"/>
              <a:ext cx="27480" cy="152499"/>
              <a:chOff x="5282935" y="2035526"/>
              <a:chExt cx="595708" cy="3305808"/>
            </a:xfrm>
            <a:solidFill>
              <a:srgbClr val="04147B"/>
            </a:solidFill>
          </p:grpSpPr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F06B7F53-E463-43E9-8791-72BE83D8EA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DE51BD7C-6F7D-47C8-99D4-4AAF537E2B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C953DB70-5CAC-4DAE-A62E-35704E6DA0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15" name="直线连接符 211">
              <a:extLst>
                <a:ext uri="{FF2B5EF4-FFF2-40B4-BE49-F238E27FC236}">
                  <a16:creationId xmlns:a16="http://schemas.microsoft.com/office/drawing/2014/main" id="{CB8EEAB2-8CC1-4ED5-9BBA-48492B0DC2A9}"/>
                </a:ext>
              </a:extLst>
            </p:cNvPr>
            <p:cNvCxnSpPr>
              <a:cxnSpLocks noChangeAspect="1"/>
              <a:stCxn id="536" idx="6"/>
              <a:endCxn id="527" idx="2"/>
            </p:cNvCxnSpPr>
            <p:nvPr/>
          </p:nvCxnSpPr>
          <p:spPr>
            <a:xfrm>
              <a:off x="2289502" y="192435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213">
              <a:extLst>
                <a:ext uri="{FF2B5EF4-FFF2-40B4-BE49-F238E27FC236}">
                  <a16:creationId xmlns:a16="http://schemas.microsoft.com/office/drawing/2014/main" id="{AA54FA79-95AF-4A43-A232-A50DEDF110FA}"/>
                </a:ext>
              </a:extLst>
            </p:cNvPr>
            <p:cNvCxnSpPr>
              <a:cxnSpLocks noChangeAspect="1"/>
              <a:stCxn id="536" idx="6"/>
              <a:endCxn id="528" idx="2"/>
            </p:cNvCxnSpPr>
            <p:nvPr/>
          </p:nvCxnSpPr>
          <p:spPr>
            <a:xfrm>
              <a:off x="2289502" y="192435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214">
              <a:extLst>
                <a:ext uri="{FF2B5EF4-FFF2-40B4-BE49-F238E27FC236}">
                  <a16:creationId xmlns:a16="http://schemas.microsoft.com/office/drawing/2014/main" id="{9BCCCC82-69EB-4B0D-A584-586757F0B196}"/>
                </a:ext>
              </a:extLst>
            </p:cNvPr>
            <p:cNvCxnSpPr>
              <a:cxnSpLocks noChangeAspect="1"/>
              <a:stCxn id="536" idx="6"/>
              <a:endCxn id="529" idx="2"/>
            </p:cNvCxnSpPr>
            <p:nvPr/>
          </p:nvCxnSpPr>
          <p:spPr>
            <a:xfrm>
              <a:off x="2289502" y="192435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212">
              <a:extLst>
                <a:ext uri="{FF2B5EF4-FFF2-40B4-BE49-F238E27FC236}">
                  <a16:creationId xmlns:a16="http://schemas.microsoft.com/office/drawing/2014/main" id="{F05B44D5-14FE-41A5-86AC-FD86F84E37E7}"/>
                </a:ext>
              </a:extLst>
            </p:cNvPr>
            <p:cNvCxnSpPr>
              <a:cxnSpLocks noChangeAspect="1"/>
              <a:stCxn id="538" idx="6"/>
              <a:endCxn id="528" idx="2"/>
            </p:cNvCxnSpPr>
            <p:nvPr/>
          </p:nvCxnSpPr>
          <p:spPr>
            <a:xfrm flipV="1">
              <a:off x="2289502" y="201861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213">
              <a:extLst>
                <a:ext uri="{FF2B5EF4-FFF2-40B4-BE49-F238E27FC236}">
                  <a16:creationId xmlns:a16="http://schemas.microsoft.com/office/drawing/2014/main" id="{9FA9E0B2-5FA2-4DD9-9847-60EEE83C5AA2}"/>
                </a:ext>
              </a:extLst>
            </p:cNvPr>
            <p:cNvCxnSpPr>
              <a:cxnSpLocks noChangeAspect="1"/>
              <a:stCxn id="538" idx="6"/>
              <a:endCxn id="529" idx="2"/>
            </p:cNvCxnSpPr>
            <p:nvPr/>
          </p:nvCxnSpPr>
          <p:spPr>
            <a:xfrm>
              <a:off x="2289502" y="205003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214">
              <a:extLst>
                <a:ext uri="{FF2B5EF4-FFF2-40B4-BE49-F238E27FC236}">
                  <a16:creationId xmlns:a16="http://schemas.microsoft.com/office/drawing/2014/main" id="{2D9CCD18-D4FC-42B6-B556-2E71864A2711}"/>
                </a:ext>
              </a:extLst>
            </p:cNvPr>
            <p:cNvCxnSpPr>
              <a:cxnSpLocks noChangeAspect="1"/>
              <a:stCxn id="538" idx="6"/>
              <a:endCxn id="527" idx="2"/>
            </p:cNvCxnSpPr>
            <p:nvPr/>
          </p:nvCxnSpPr>
          <p:spPr>
            <a:xfrm flipV="1">
              <a:off x="2289502" y="195610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211">
              <a:extLst>
                <a:ext uri="{FF2B5EF4-FFF2-40B4-BE49-F238E27FC236}">
                  <a16:creationId xmlns:a16="http://schemas.microsoft.com/office/drawing/2014/main" id="{4D62E2C4-5807-4834-81E9-377AFC42B1F7}"/>
                </a:ext>
              </a:extLst>
            </p:cNvPr>
            <p:cNvCxnSpPr>
              <a:cxnSpLocks noChangeAspect="1"/>
              <a:stCxn id="537" idx="6"/>
              <a:endCxn id="528" idx="2"/>
            </p:cNvCxnSpPr>
            <p:nvPr/>
          </p:nvCxnSpPr>
          <p:spPr>
            <a:xfrm>
              <a:off x="2289502" y="198719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211">
              <a:extLst>
                <a:ext uri="{FF2B5EF4-FFF2-40B4-BE49-F238E27FC236}">
                  <a16:creationId xmlns:a16="http://schemas.microsoft.com/office/drawing/2014/main" id="{D10B4B20-47DC-4D10-8699-AF2F155BA709}"/>
                </a:ext>
              </a:extLst>
            </p:cNvPr>
            <p:cNvCxnSpPr>
              <a:cxnSpLocks noChangeAspect="1"/>
              <a:stCxn id="537" idx="6"/>
              <a:endCxn id="527" idx="2"/>
            </p:cNvCxnSpPr>
            <p:nvPr/>
          </p:nvCxnSpPr>
          <p:spPr>
            <a:xfrm flipV="1">
              <a:off x="2289502" y="195610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211">
              <a:extLst>
                <a:ext uri="{FF2B5EF4-FFF2-40B4-BE49-F238E27FC236}">
                  <a16:creationId xmlns:a16="http://schemas.microsoft.com/office/drawing/2014/main" id="{FAE55F42-1E20-4A52-8B52-C4C54896662D}"/>
                </a:ext>
              </a:extLst>
            </p:cNvPr>
            <p:cNvCxnSpPr>
              <a:cxnSpLocks noChangeAspect="1"/>
              <a:stCxn id="537" idx="6"/>
              <a:endCxn id="529" idx="2"/>
            </p:cNvCxnSpPr>
            <p:nvPr/>
          </p:nvCxnSpPr>
          <p:spPr>
            <a:xfrm>
              <a:off x="2289502" y="198719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211">
              <a:extLst>
                <a:ext uri="{FF2B5EF4-FFF2-40B4-BE49-F238E27FC236}">
                  <a16:creationId xmlns:a16="http://schemas.microsoft.com/office/drawing/2014/main" id="{C571137B-A627-4ED9-81EE-DC3539C91CC4}"/>
                </a:ext>
              </a:extLst>
            </p:cNvPr>
            <p:cNvCxnSpPr>
              <a:cxnSpLocks noChangeAspect="1"/>
              <a:stCxn id="539" idx="6"/>
              <a:endCxn id="529" idx="2"/>
            </p:cNvCxnSpPr>
            <p:nvPr/>
          </p:nvCxnSpPr>
          <p:spPr>
            <a:xfrm flipV="1">
              <a:off x="2289502" y="208112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213">
              <a:extLst>
                <a:ext uri="{FF2B5EF4-FFF2-40B4-BE49-F238E27FC236}">
                  <a16:creationId xmlns:a16="http://schemas.microsoft.com/office/drawing/2014/main" id="{636D7068-06AE-4A45-8693-38BE282E1683}"/>
                </a:ext>
              </a:extLst>
            </p:cNvPr>
            <p:cNvCxnSpPr>
              <a:cxnSpLocks noChangeAspect="1"/>
              <a:stCxn id="539" idx="6"/>
              <a:endCxn id="527" idx="2"/>
            </p:cNvCxnSpPr>
            <p:nvPr/>
          </p:nvCxnSpPr>
          <p:spPr>
            <a:xfrm flipV="1">
              <a:off x="2289502" y="195610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214">
              <a:extLst>
                <a:ext uri="{FF2B5EF4-FFF2-40B4-BE49-F238E27FC236}">
                  <a16:creationId xmlns:a16="http://schemas.microsoft.com/office/drawing/2014/main" id="{7FB81236-D3A4-4549-B080-91726AEF10C0}"/>
                </a:ext>
              </a:extLst>
            </p:cNvPr>
            <p:cNvCxnSpPr>
              <a:cxnSpLocks noChangeAspect="1"/>
              <a:stCxn id="539" idx="6"/>
              <a:endCxn id="528" idx="2"/>
            </p:cNvCxnSpPr>
            <p:nvPr/>
          </p:nvCxnSpPr>
          <p:spPr>
            <a:xfrm flipV="1">
              <a:off x="2289502" y="201861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0864531-96A9-4FB0-9B9F-54D1958E4C69}"/>
              </a:ext>
            </a:extLst>
          </p:cNvPr>
          <p:cNvGrpSpPr/>
          <p:nvPr/>
        </p:nvGrpSpPr>
        <p:grpSpPr>
          <a:xfrm>
            <a:off x="7143693" y="995067"/>
            <a:ext cx="1572877" cy="898044"/>
            <a:chOff x="5688572" y="839904"/>
            <a:chExt cx="2139788" cy="1221725"/>
          </a:xfrm>
        </p:grpSpPr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21C5B829-63D6-40E7-860E-6E673CF73F30}"/>
                </a:ext>
              </a:extLst>
            </p:cNvPr>
            <p:cNvSpPr/>
            <p:nvPr/>
          </p:nvSpPr>
          <p:spPr>
            <a:xfrm rot="16200000">
              <a:off x="6305727" y="1095975"/>
              <a:ext cx="597415" cy="659818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20000"/>
                    <a:lumOff val="80000"/>
                    <a:alpha val="0"/>
                  </a:schemeClr>
                </a:gs>
                <a:gs pos="96000">
                  <a:srgbClr val="A81A1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grpSp>
          <p:nvGrpSpPr>
            <p:cNvPr id="543" name="组合 542">
              <a:extLst>
                <a:ext uri="{FF2B5EF4-FFF2-40B4-BE49-F238E27FC236}">
                  <a16:creationId xmlns:a16="http://schemas.microsoft.com/office/drawing/2014/main" id="{08BA7E04-5285-462F-9419-7C34DCBC7D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75757" y="1167522"/>
              <a:ext cx="852603" cy="493258"/>
              <a:chOff x="1850906" y="1145180"/>
              <a:chExt cx="8093508" cy="4682359"/>
            </a:xfrm>
          </p:grpSpPr>
          <p:cxnSp>
            <p:nvCxnSpPr>
              <p:cNvPr id="544" name="直线连接符 199">
                <a:extLst>
                  <a:ext uri="{FF2B5EF4-FFF2-40B4-BE49-F238E27FC236}">
                    <a16:creationId xmlns:a16="http://schemas.microsoft.com/office/drawing/2014/main" id="{21F1E58F-DEEF-4AA6-83F4-A880B83893F9}"/>
                  </a:ext>
                </a:extLst>
              </p:cNvPr>
              <p:cNvCxnSpPr>
                <a:cxnSpLocks noChangeAspect="1"/>
                <a:stCxn id="606" idx="6"/>
                <a:endCxn id="602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直线连接符 200">
                <a:extLst>
                  <a:ext uri="{FF2B5EF4-FFF2-40B4-BE49-F238E27FC236}">
                    <a16:creationId xmlns:a16="http://schemas.microsoft.com/office/drawing/2014/main" id="{2E31BCFF-12E7-4A9F-817D-3D723A79AD67}"/>
                  </a:ext>
                </a:extLst>
              </p:cNvPr>
              <p:cNvCxnSpPr>
                <a:cxnSpLocks noChangeAspect="1"/>
                <a:stCxn id="606" idx="6"/>
                <a:endCxn id="603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直线连接符 201">
                <a:extLst>
                  <a:ext uri="{FF2B5EF4-FFF2-40B4-BE49-F238E27FC236}">
                    <a16:creationId xmlns:a16="http://schemas.microsoft.com/office/drawing/2014/main" id="{50956CDE-F87D-4797-8FAB-10761C7EB4C5}"/>
                  </a:ext>
                </a:extLst>
              </p:cNvPr>
              <p:cNvCxnSpPr>
                <a:cxnSpLocks noChangeAspect="1"/>
                <a:stCxn id="606" idx="6"/>
                <a:endCxn id="604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直线连接符 202">
                <a:extLst>
                  <a:ext uri="{FF2B5EF4-FFF2-40B4-BE49-F238E27FC236}">
                    <a16:creationId xmlns:a16="http://schemas.microsoft.com/office/drawing/2014/main" id="{4CCBC031-59E5-4234-B2F4-20CD10B3C418}"/>
                  </a:ext>
                </a:extLst>
              </p:cNvPr>
              <p:cNvCxnSpPr>
                <a:cxnSpLocks noChangeAspect="1"/>
                <a:stCxn id="606" idx="6"/>
                <a:endCxn id="605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直线连接符 203">
                <a:extLst>
                  <a:ext uri="{FF2B5EF4-FFF2-40B4-BE49-F238E27FC236}">
                    <a16:creationId xmlns:a16="http://schemas.microsoft.com/office/drawing/2014/main" id="{8A83C359-ACDB-48E3-98E4-970ABADD6AE2}"/>
                  </a:ext>
                </a:extLst>
              </p:cNvPr>
              <p:cNvCxnSpPr>
                <a:cxnSpLocks noChangeAspect="1"/>
                <a:stCxn id="607" idx="6"/>
                <a:endCxn id="602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直线连接符 204">
                <a:extLst>
                  <a:ext uri="{FF2B5EF4-FFF2-40B4-BE49-F238E27FC236}">
                    <a16:creationId xmlns:a16="http://schemas.microsoft.com/office/drawing/2014/main" id="{82C6907F-7398-476E-AEFF-23C42550A3AE}"/>
                  </a:ext>
                </a:extLst>
              </p:cNvPr>
              <p:cNvCxnSpPr>
                <a:cxnSpLocks noChangeAspect="1"/>
                <a:stCxn id="607" idx="6"/>
                <a:endCxn id="605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直线连接符 205">
                <a:extLst>
                  <a:ext uri="{FF2B5EF4-FFF2-40B4-BE49-F238E27FC236}">
                    <a16:creationId xmlns:a16="http://schemas.microsoft.com/office/drawing/2014/main" id="{4D9C31DA-9801-4AB7-A10A-F3253E82BD76}"/>
                  </a:ext>
                </a:extLst>
              </p:cNvPr>
              <p:cNvCxnSpPr>
                <a:cxnSpLocks noChangeAspect="1"/>
                <a:stCxn id="607" idx="6"/>
                <a:endCxn id="603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直线连接符 206">
                <a:extLst>
                  <a:ext uri="{FF2B5EF4-FFF2-40B4-BE49-F238E27FC236}">
                    <a16:creationId xmlns:a16="http://schemas.microsoft.com/office/drawing/2014/main" id="{BBC5AD10-B5E9-4F48-B145-7768AB813FA0}"/>
                  </a:ext>
                </a:extLst>
              </p:cNvPr>
              <p:cNvCxnSpPr>
                <a:cxnSpLocks noChangeAspect="1"/>
                <a:stCxn id="607" idx="6"/>
                <a:endCxn id="604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直线连接符 207">
                <a:extLst>
                  <a:ext uri="{FF2B5EF4-FFF2-40B4-BE49-F238E27FC236}">
                    <a16:creationId xmlns:a16="http://schemas.microsoft.com/office/drawing/2014/main" id="{053443EA-837D-4E2B-B251-2D24C4D7B415}"/>
                  </a:ext>
                </a:extLst>
              </p:cNvPr>
              <p:cNvCxnSpPr>
                <a:cxnSpLocks noChangeAspect="1"/>
                <a:stCxn id="608" idx="6"/>
                <a:endCxn id="602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直线连接符 208">
                <a:extLst>
                  <a:ext uri="{FF2B5EF4-FFF2-40B4-BE49-F238E27FC236}">
                    <a16:creationId xmlns:a16="http://schemas.microsoft.com/office/drawing/2014/main" id="{0727BD45-44E7-460F-BC97-1EB80DAC1EFE}"/>
                  </a:ext>
                </a:extLst>
              </p:cNvPr>
              <p:cNvCxnSpPr>
                <a:cxnSpLocks noChangeAspect="1"/>
                <a:stCxn id="608" idx="6"/>
                <a:endCxn id="605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直线连接符 209">
                <a:extLst>
                  <a:ext uri="{FF2B5EF4-FFF2-40B4-BE49-F238E27FC236}">
                    <a16:creationId xmlns:a16="http://schemas.microsoft.com/office/drawing/2014/main" id="{EF1ABC57-3020-4EEF-8F65-CCCA9905275A}"/>
                  </a:ext>
                </a:extLst>
              </p:cNvPr>
              <p:cNvCxnSpPr>
                <a:cxnSpLocks noChangeAspect="1"/>
                <a:endCxn id="603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直线连接符 210">
                <a:extLst>
                  <a:ext uri="{FF2B5EF4-FFF2-40B4-BE49-F238E27FC236}">
                    <a16:creationId xmlns:a16="http://schemas.microsoft.com/office/drawing/2014/main" id="{738513DD-7B28-4A94-855E-0E9F27EA905C}"/>
                  </a:ext>
                </a:extLst>
              </p:cNvPr>
              <p:cNvCxnSpPr>
                <a:cxnSpLocks noChangeAspect="1"/>
                <a:stCxn id="608" idx="6"/>
                <a:endCxn id="604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直线连接符 211">
                <a:extLst>
                  <a:ext uri="{FF2B5EF4-FFF2-40B4-BE49-F238E27FC236}">
                    <a16:creationId xmlns:a16="http://schemas.microsoft.com/office/drawing/2014/main" id="{422CDDF1-5834-4E94-BB32-4E8ABE8E8B9D}"/>
                  </a:ext>
                </a:extLst>
              </p:cNvPr>
              <p:cNvCxnSpPr>
                <a:cxnSpLocks noChangeAspect="1"/>
                <a:stCxn id="598" idx="2"/>
                <a:endCxn id="593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直线连接符 213">
                <a:extLst>
                  <a:ext uri="{FF2B5EF4-FFF2-40B4-BE49-F238E27FC236}">
                    <a16:creationId xmlns:a16="http://schemas.microsoft.com/office/drawing/2014/main" id="{48E27C11-E4CD-4890-89BB-2B2586BF06B5}"/>
                  </a:ext>
                </a:extLst>
              </p:cNvPr>
              <p:cNvCxnSpPr>
                <a:cxnSpLocks noChangeAspect="1"/>
                <a:stCxn id="598" idx="2"/>
                <a:endCxn id="594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直线连接符 214">
                <a:extLst>
                  <a:ext uri="{FF2B5EF4-FFF2-40B4-BE49-F238E27FC236}">
                    <a16:creationId xmlns:a16="http://schemas.microsoft.com/office/drawing/2014/main" id="{C049BF38-43B2-4D3E-94BF-EF3DDD857DD1}"/>
                  </a:ext>
                </a:extLst>
              </p:cNvPr>
              <p:cNvCxnSpPr>
                <a:cxnSpLocks noChangeAspect="1"/>
                <a:stCxn id="598" idx="2"/>
                <a:endCxn id="595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直线连接符 212">
                <a:extLst>
                  <a:ext uri="{FF2B5EF4-FFF2-40B4-BE49-F238E27FC236}">
                    <a16:creationId xmlns:a16="http://schemas.microsoft.com/office/drawing/2014/main" id="{82CE8803-F84D-49CF-A56F-C951A66D7554}"/>
                  </a:ext>
                </a:extLst>
              </p:cNvPr>
              <p:cNvCxnSpPr>
                <a:cxnSpLocks noChangeAspect="1"/>
                <a:stCxn id="600" idx="2"/>
                <a:endCxn id="594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直线连接符 213">
                <a:extLst>
                  <a:ext uri="{FF2B5EF4-FFF2-40B4-BE49-F238E27FC236}">
                    <a16:creationId xmlns:a16="http://schemas.microsoft.com/office/drawing/2014/main" id="{66560493-7205-4CAD-8596-60AEE167C035}"/>
                  </a:ext>
                </a:extLst>
              </p:cNvPr>
              <p:cNvCxnSpPr>
                <a:cxnSpLocks noChangeAspect="1"/>
                <a:stCxn id="600" idx="2"/>
                <a:endCxn id="595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直线连接符 214">
                <a:extLst>
                  <a:ext uri="{FF2B5EF4-FFF2-40B4-BE49-F238E27FC236}">
                    <a16:creationId xmlns:a16="http://schemas.microsoft.com/office/drawing/2014/main" id="{E064A179-4AC4-4934-A42B-A3322E928D05}"/>
                  </a:ext>
                </a:extLst>
              </p:cNvPr>
              <p:cNvCxnSpPr>
                <a:cxnSpLocks noChangeAspect="1"/>
                <a:stCxn id="600" idx="2"/>
                <a:endCxn id="593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2" name="组合 561">
                <a:extLst>
                  <a:ext uri="{FF2B5EF4-FFF2-40B4-BE49-F238E27FC236}">
                    <a16:creationId xmlns:a16="http://schemas.microsoft.com/office/drawing/2014/main" id="{3ABC0957-166E-4663-89A7-2463DAECBB0D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606" name="椭圆 605">
                  <a:extLst>
                    <a:ext uri="{FF2B5EF4-FFF2-40B4-BE49-F238E27FC236}">
                      <a16:creationId xmlns:a16="http://schemas.microsoft.com/office/drawing/2014/main" id="{A8FE7A28-DA85-43D7-9F34-66F4A78036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7" name="椭圆 606">
                  <a:extLst>
                    <a:ext uri="{FF2B5EF4-FFF2-40B4-BE49-F238E27FC236}">
                      <a16:creationId xmlns:a16="http://schemas.microsoft.com/office/drawing/2014/main" id="{633C5C31-C145-4DBB-ABBF-DFD2FEA2D1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8" name="椭圆 607">
                  <a:extLst>
                    <a:ext uri="{FF2B5EF4-FFF2-40B4-BE49-F238E27FC236}">
                      <a16:creationId xmlns:a16="http://schemas.microsoft.com/office/drawing/2014/main" id="{7444289A-4B28-40BA-A23B-263B5CD662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563" name="组合 562">
                <a:extLst>
                  <a:ext uri="{FF2B5EF4-FFF2-40B4-BE49-F238E27FC236}">
                    <a16:creationId xmlns:a16="http://schemas.microsoft.com/office/drawing/2014/main" id="{B4F6A8D8-FF69-4EC0-AB48-7AE1A24747AE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602" name="椭圆 601">
                  <a:extLst>
                    <a:ext uri="{FF2B5EF4-FFF2-40B4-BE49-F238E27FC236}">
                      <a16:creationId xmlns:a16="http://schemas.microsoft.com/office/drawing/2014/main" id="{CA84F762-A273-4AF2-8E66-5CF820A06A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3" name="椭圆 602">
                  <a:extLst>
                    <a:ext uri="{FF2B5EF4-FFF2-40B4-BE49-F238E27FC236}">
                      <a16:creationId xmlns:a16="http://schemas.microsoft.com/office/drawing/2014/main" id="{E47C71B5-6130-4A16-85DA-9E21A9374D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4" name="椭圆 603">
                  <a:extLst>
                    <a:ext uri="{FF2B5EF4-FFF2-40B4-BE49-F238E27FC236}">
                      <a16:creationId xmlns:a16="http://schemas.microsoft.com/office/drawing/2014/main" id="{13A31ED0-F8D9-450D-8684-8B84E27084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5" name="椭圆 604">
                  <a:extLst>
                    <a:ext uri="{FF2B5EF4-FFF2-40B4-BE49-F238E27FC236}">
                      <a16:creationId xmlns:a16="http://schemas.microsoft.com/office/drawing/2014/main" id="{E68625A3-5D64-4224-9A94-AD2852C485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564" name="直线连接符 211">
                <a:extLst>
                  <a:ext uri="{FF2B5EF4-FFF2-40B4-BE49-F238E27FC236}">
                    <a16:creationId xmlns:a16="http://schemas.microsoft.com/office/drawing/2014/main" id="{C092454C-730E-45F2-B125-73B86BFEEDCF}"/>
                  </a:ext>
                </a:extLst>
              </p:cNvPr>
              <p:cNvCxnSpPr>
                <a:cxnSpLocks noChangeAspect="1"/>
                <a:stCxn id="599" idx="2"/>
                <a:endCxn id="594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直线连接符 211">
                <a:extLst>
                  <a:ext uri="{FF2B5EF4-FFF2-40B4-BE49-F238E27FC236}">
                    <a16:creationId xmlns:a16="http://schemas.microsoft.com/office/drawing/2014/main" id="{7D807459-BE70-4C21-B9AC-29B25B225452}"/>
                  </a:ext>
                </a:extLst>
              </p:cNvPr>
              <p:cNvCxnSpPr>
                <a:cxnSpLocks noChangeAspect="1"/>
                <a:stCxn id="599" idx="2"/>
                <a:endCxn id="593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直线连接符 211">
                <a:extLst>
                  <a:ext uri="{FF2B5EF4-FFF2-40B4-BE49-F238E27FC236}">
                    <a16:creationId xmlns:a16="http://schemas.microsoft.com/office/drawing/2014/main" id="{19DD2E5E-CC39-485B-951B-9691F0B0F6A0}"/>
                  </a:ext>
                </a:extLst>
              </p:cNvPr>
              <p:cNvCxnSpPr>
                <a:cxnSpLocks noChangeAspect="1"/>
                <a:stCxn id="599" idx="2"/>
                <a:endCxn id="595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7" name="组合 566">
                <a:extLst>
                  <a:ext uri="{FF2B5EF4-FFF2-40B4-BE49-F238E27FC236}">
                    <a16:creationId xmlns:a16="http://schemas.microsoft.com/office/drawing/2014/main" id="{A3065FF2-13C6-4866-9527-F2FE1812B4E3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598" name="椭圆 597">
                  <a:extLst>
                    <a:ext uri="{FF2B5EF4-FFF2-40B4-BE49-F238E27FC236}">
                      <a16:creationId xmlns:a16="http://schemas.microsoft.com/office/drawing/2014/main" id="{781005E8-F6B1-45F0-A5FA-9C78E700D4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9" name="椭圆 598">
                  <a:extLst>
                    <a:ext uri="{FF2B5EF4-FFF2-40B4-BE49-F238E27FC236}">
                      <a16:creationId xmlns:a16="http://schemas.microsoft.com/office/drawing/2014/main" id="{FFFFF670-9925-42B6-85E3-321D876EDC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0" name="椭圆 599">
                  <a:extLst>
                    <a:ext uri="{FF2B5EF4-FFF2-40B4-BE49-F238E27FC236}">
                      <a16:creationId xmlns:a16="http://schemas.microsoft.com/office/drawing/2014/main" id="{4B73D650-9335-46E8-84D2-6D081504E2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1" name="椭圆 600">
                  <a:extLst>
                    <a:ext uri="{FF2B5EF4-FFF2-40B4-BE49-F238E27FC236}">
                      <a16:creationId xmlns:a16="http://schemas.microsoft.com/office/drawing/2014/main" id="{74378EE2-43F5-461F-B248-58EAFD817E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568" name="组合 567">
                <a:extLst>
                  <a:ext uri="{FF2B5EF4-FFF2-40B4-BE49-F238E27FC236}">
                    <a16:creationId xmlns:a16="http://schemas.microsoft.com/office/drawing/2014/main" id="{5DFC56B8-DC8E-49F1-A3AE-00D1CE83A01F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596" name="椭圆 595">
                  <a:extLst>
                    <a:ext uri="{FF2B5EF4-FFF2-40B4-BE49-F238E27FC236}">
                      <a16:creationId xmlns:a16="http://schemas.microsoft.com/office/drawing/2014/main" id="{CC1311D9-E7B0-43D9-B33A-52CAD62D72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7" name="椭圆 596">
                  <a:extLst>
                    <a:ext uri="{FF2B5EF4-FFF2-40B4-BE49-F238E27FC236}">
                      <a16:creationId xmlns:a16="http://schemas.microsoft.com/office/drawing/2014/main" id="{1EF329B5-5556-4EAD-A92B-02465DE956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569" name="直线连接符 211">
                <a:extLst>
                  <a:ext uri="{FF2B5EF4-FFF2-40B4-BE49-F238E27FC236}">
                    <a16:creationId xmlns:a16="http://schemas.microsoft.com/office/drawing/2014/main" id="{30C6C6AA-74AB-4A73-A823-9C59E81D53D8}"/>
                  </a:ext>
                </a:extLst>
              </p:cNvPr>
              <p:cNvCxnSpPr>
                <a:cxnSpLocks noChangeAspect="1"/>
                <a:stCxn id="601" idx="2"/>
                <a:endCxn id="595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直线连接符 213">
                <a:extLst>
                  <a:ext uri="{FF2B5EF4-FFF2-40B4-BE49-F238E27FC236}">
                    <a16:creationId xmlns:a16="http://schemas.microsoft.com/office/drawing/2014/main" id="{2DE9FA25-562D-497F-AAC4-FD763EC09EBF}"/>
                  </a:ext>
                </a:extLst>
              </p:cNvPr>
              <p:cNvCxnSpPr>
                <a:cxnSpLocks noChangeAspect="1"/>
                <a:stCxn id="601" idx="2"/>
                <a:endCxn id="593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直线连接符 214">
                <a:extLst>
                  <a:ext uri="{FF2B5EF4-FFF2-40B4-BE49-F238E27FC236}">
                    <a16:creationId xmlns:a16="http://schemas.microsoft.com/office/drawing/2014/main" id="{EA43E9FD-6C9E-4A38-89E3-2AC919A3B2BC}"/>
                  </a:ext>
                </a:extLst>
              </p:cNvPr>
              <p:cNvCxnSpPr>
                <a:cxnSpLocks noChangeAspect="1"/>
                <a:stCxn id="601" idx="2"/>
                <a:endCxn id="594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直线连接符 199">
                <a:extLst>
                  <a:ext uri="{FF2B5EF4-FFF2-40B4-BE49-F238E27FC236}">
                    <a16:creationId xmlns:a16="http://schemas.microsoft.com/office/drawing/2014/main" id="{C9F0A6D8-F07F-4FC7-BFB9-756E3FF6D741}"/>
                  </a:ext>
                </a:extLst>
              </p:cNvPr>
              <p:cNvCxnSpPr>
                <a:cxnSpLocks noChangeAspect="1"/>
                <a:stCxn id="596" idx="2"/>
                <a:endCxn id="598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直线连接符 200">
                <a:extLst>
                  <a:ext uri="{FF2B5EF4-FFF2-40B4-BE49-F238E27FC236}">
                    <a16:creationId xmlns:a16="http://schemas.microsoft.com/office/drawing/2014/main" id="{B601197E-5DB7-4D55-97AB-EA1C4D5883E2}"/>
                  </a:ext>
                </a:extLst>
              </p:cNvPr>
              <p:cNvCxnSpPr>
                <a:cxnSpLocks noChangeAspect="1"/>
                <a:stCxn id="596" idx="2"/>
                <a:endCxn id="599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直线连接符 201">
                <a:extLst>
                  <a:ext uri="{FF2B5EF4-FFF2-40B4-BE49-F238E27FC236}">
                    <a16:creationId xmlns:a16="http://schemas.microsoft.com/office/drawing/2014/main" id="{0F0C0E1E-806C-4DBE-A8A9-5060F554A24B}"/>
                  </a:ext>
                </a:extLst>
              </p:cNvPr>
              <p:cNvCxnSpPr>
                <a:cxnSpLocks noChangeAspect="1"/>
                <a:stCxn id="596" idx="2"/>
                <a:endCxn id="600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直线连接符 202">
                <a:extLst>
                  <a:ext uri="{FF2B5EF4-FFF2-40B4-BE49-F238E27FC236}">
                    <a16:creationId xmlns:a16="http://schemas.microsoft.com/office/drawing/2014/main" id="{04BA79D6-48EA-48D3-A7BA-68ECC5BB0CDC}"/>
                  </a:ext>
                </a:extLst>
              </p:cNvPr>
              <p:cNvCxnSpPr>
                <a:cxnSpLocks noChangeAspect="1"/>
                <a:stCxn id="596" idx="2"/>
                <a:endCxn id="601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直线连接符 203">
                <a:extLst>
                  <a:ext uri="{FF2B5EF4-FFF2-40B4-BE49-F238E27FC236}">
                    <a16:creationId xmlns:a16="http://schemas.microsoft.com/office/drawing/2014/main" id="{C61239B8-53E4-46CC-B08D-E1C2D791D11F}"/>
                  </a:ext>
                </a:extLst>
              </p:cNvPr>
              <p:cNvCxnSpPr>
                <a:cxnSpLocks noChangeAspect="1"/>
                <a:stCxn id="597" idx="2"/>
                <a:endCxn id="598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直线连接符 204">
                <a:extLst>
                  <a:ext uri="{FF2B5EF4-FFF2-40B4-BE49-F238E27FC236}">
                    <a16:creationId xmlns:a16="http://schemas.microsoft.com/office/drawing/2014/main" id="{E1FE17E4-A065-4A98-AC61-49F0A635F296}"/>
                  </a:ext>
                </a:extLst>
              </p:cNvPr>
              <p:cNvCxnSpPr>
                <a:cxnSpLocks noChangeAspect="1"/>
                <a:stCxn id="597" idx="2"/>
                <a:endCxn id="601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直线连接符 205">
                <a:extLst>
                  <a:ext uri="{FF2B5EF4-FFF2-40B4-BE49-F238E27FC236}">
                    <a16:creationId xmlns:a16="http://schemas.microsoft.com/office/drawing/2014/main" id="{F45E7B93-162B-4C61-AC3E-8C2E51F1C64D}"/>
                  </a:ext>
                </a:extLst>
              </p:cNvPr>
              <p:cNvCxnSpPr>
                <a:cxnSpLocks noChangeAspect="1"/>
                <a:stCxn id="597" idx="2"/>
                <a:endCxn id="599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直线连接符 206">
                <a:extLst>
                  <a:ext uri="{FF2B5EF4-FFF2-40B4-BE49-F238E27FC236}">
                    <a16:creationId xmlns:a16="http://schemas.microsoft.com/office/drawing/2014/main" id="{378CCDAE-1FF7-4319-A10B-1A2B59E67CA9}"/>
                  </a:ext>
                </a:extLst>
              </p:cNvPr>
              <p:cNvCxnSpPr>
                <a:cxnSpLocks noChangeAspect="1"/>
                <a:stCxn id="597" idx="2"/>
                <a:endCxn id="600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0" name="组合 579">
                <a:extLst>
                  <a:ext uri="{FF2B5EF4-FFF2-40B4-BE49-F238E27FC236}">
                    <a16:creationId xmlns:a16="http://schemas.microsoft.com/office/drawing/2014/main" id="{96C40084-42E7-428D-A024-E683E7D8F02D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593" name="椭圆 592">
                  <a:extLst>
                    <a:ext uri="{FF2B5EF4-FFF2-40B4-BE49-F238E27FC236}">
                      <a16:creationId xmlns:a16="http://schemas.microsoft.com/office/drawing/2014/main" id="{688564CB-0D52-44DF-B2E3-81FA4C5C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4" name="椭圆 593">
                  <a:extLst>
                    <a:ext uri="{FF2B5EF4-FFF2-40B4-BE49-F238E27FC236}">
                      <a16:creationId xmlns:a16="http://schemas.microsoft.com/office/drawing/2014/main" id="{D49513CD-0771-4AAE-B859-8F7B77F1DA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5" name="椭圆 594">
                  <a:extLst>
                    <a:ext uri="{FF2B5EF4-FFF2-40B4-BE49-F238E27FC236}">
                      <a16:creationId xmlns:a16="http://schemas.microsoft.com/office/drawing/2014/main" id="{1456A509-6C7D-40E5-BCCC-B75B4B3F08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581" name="直线连接符 211">
                <a:extLst>
                  <a:ext uri="{FF2B5EF4-FFF2-40B4-BE49-F238E27FC236}">
                    <a16:creationId xmlns:a16="http://schemas.microsoft.com/office/drawing/2014/main" id="{430F261E-C31F-496E-9BB5-937125404F77}"/>
                  </a:ext>
                </a:extLst>
              </p:cNvPr>
              <p:cNvCxnSpPr>
                <a:cxnSpLocks noChangeAspect="1"/>
                <a:stCxn id="602" idx="6"/>
                <a:endCxn id="593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直线连接符 213">
                <a:extLst>
                  <a:ext uri="{FF2B5EF4-FFF2-40B4-BE49-F238E27FC236}">
                    <a16:creationId xmlns:a16="http://schemas.microsoft.com/office/drawing/2014/main" id="{53294E90-2935-4E5B-A230-FCF7C159CA97}"/>
                  </a:ext>
                </a:extLst>
              </p:cNvPr>
              <p:cNvCxnSpPr>
                <a:cxnSpLocks noChangeAspect="1"/>
                <a:stCxn id="602" idx="6"/>
                <a:endCxn id="594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直线连接符 214">
                <a:extLst>
                  <a:ext uri="{FF2B5EF4-FFF2-40B4-BE49-F238E27FC236}">
                    <a16:creationId xmlns:a16="http://schemas.microsoft.com/office/drawing/2014/main" id="{60172C14-D6B5-4B1A-A424-B6EF56C7D2CF}"/>
                  </a:ext>
                </a:extLst>
              </p:cNvPr>
              <p:cNvCxnSpPr>
                <a:cxnSpLocks noChangeAspect="1"/>
                <a:stCxn id="602" idx="6"/>
                <a:endCxn id="595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直线连接符 212">
                <a:extLst>
                  <a:ext uri="{FF2B5EF4-FFF2-40B4-BE49-F238E27FC236}">
                    <a16:creationId xmlns:a16="http://schemas.microsoft.com/office/drawing/2014/main" id="{9A9E6B30-53F8-4600-80AC-BF8062A158CD}"/>
                  </a:ext>
                </a:extLst>
              </p:cNvPr>
              <p:cNvCxnSpPr>
                <a:cxnSpLocks noChangeAspect="1"/>
                <a:stCxn id="604" idx="6"/>
                <a:endCxn id="594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直线连接符 213">
                <a:extLst>
                  <a:ext uri="{FF2B5EF4-FFF2-40B4-BE49-F238E27FC236}">
                    <a16:creationId xmlns:a16="http://schemas.microsoft.com/office/drawing/2014/main" id="{89355AC9-E71E-49FE-A027-81FBE0E8BBFD}"/>
                  </a:ext>
                </a:extLst>
              </p:cNvPr>
              <p:cNvCxnSpPr>
                <a:cxnSpLocks noChangeAspect="1"/>
                <a:stCxn id="604" idx="6"/>
                <a:endCxn id="595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直线连接符 214">
                <a:extLst>
                  <a:ext uri="{FF2B5EF4-FFF2-40B4-BE49-F238E27FC236}">
                    <a16:creationId xmlns:a16="http://schemas.microsoft.com/office/drawing/2014/main" id="{05F21033-D027-495E-AB76-1DDC4EA4F42F}"/>
                  </a:ext>
                </a:extLst>
              </p:cNvPr>
              <p:cNvCxnSpPr>
                <a:cxnSpLocks noChangeAspect="1"/>
                <a:stCxn id="604" idx="6"/>
                <a:endCxn id="593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直线连接符 211">
                <a:extLst>
                  <a:ext uri="{FF2B5EF4-FFF2-40B4-BE49-F238E27FC236}">
                    <a16:creationId xmlns:a16="http://schemas.microsoft.com/office/drawing/2014/main" id="{58D8C589-918D-4626-981C-B895E82B7047}"/>
                  </a:ext>
                </a:extLst>
              </p:cNvPr>
              <p:cNvCxnSpPr>
                <a:cxnSpLocks noChangeAspect="1"/>
                <a:stCxn id="603" idx="6"/>
                <a:endCxn id="594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直线连接符 211">
                <a:extLst>
                  <a:ext uri="{FF2B5EF4-FFF2-40B4-BE49-F238E27FC236}">
                    <a16:creationId xmlns:a16="http://schemas.microsoft.com/office/drawing/2014/main" id="{4EED8D20-3F81-4963-A36F-1D7700273167}"/>
                  </a:ext>
                </a:extLst>
              </p:cNvPr>
              <p:cNvCxnSpPr>
                <a:cxnSpLocks noChangeAspect="1"/>
                <a:stCxn id="603" idx="6"/>
                <a:endCxn id="593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直线连接符 211">
                <a:extLst>
                  <a:ext uri="{FF2B5EF4-FFF2-40B4-BE49-F238E27FC236}">
                    <a16:creationId xmlns:a16="http://schemas.microsoft.com/office/drawing/2014/main" id="{85980042-B9FD-4D6A-9923-BD14B5CFF000}"/>
                  </a:ext>
                </a:extLst>
              </p:cNvPr>
              <p:cNvCxnSpPr>
                <a:cxnSpLocks noChangeAspect="1"/>
                <a:stCxn id="603" idx="6"/>
                <a:endCxn id="595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直线连接符 211">
                <a:extLst>
                  <a:ext uri="{FF2B5EF4-FFF2-40B4-BE49-F238E27FC236}">
                    <a16:creationId xmlns:a16="http://schemas.microsoft.com/office/drawing/2014/main" id="{DAE7BDAD-34F8-47A9-854C-FD8A6508174E}"/>
                  </a:ext>
                </a:extLst>
              </p:cNvPr>
              <p:cNvCxnSpPr>
                <a:cxnSpLocks noChangeAspect="1"/>
                <a:stCxn id="605" idx="6"/>
                <a:endCxn id="595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直线连接符 213">
                <a:extLst>
                  <a:ext uri="{FF2B5EF4-FFF2-40B4-BE49-F238E27FC236}">
                    <a16:creationId xmlns:a16="http://schemas.microsoft.com/office/drawing/2014/main" id="{CA78C62D-79E4-4217-8DBE-1310B6BCB589}"/>
                  </a:ext>
                </a:extLst>
              </p:cNvPr>
              <p:cNvCxnSpPr>
                <a:cxnSpLocks noChangeAspect="1"/>
                <a:stCxn id="605" idx="6"/>
                <a:endCxn id="593" idx="2"/>
              </p:cNvCxnSpPr>
              <p:nvPr/>
            </p:nvCxnSpPr>
            <p:spPr>
              <a:xfrm flipV="1">
                <a:off x="432106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直线连接符 214">
                <a:extLst>
                  <a:ext uri="{FF2B5EF4-FFF2-40B4-BE49-F238E27FC236}">
                    <a16:creationId xmlns:a16="http://schemas.microsoft.com/office/drawing/2014/main" id="{350C7B8D-65D1-43B9-9854-5CCDD7A032AF}"/>
                  </a:ext>
                </a:extLst>
              </p:cNvPr>
              <p:cNvCxnSpPr>
                <a:cxnSpLocks noChangeAspect="1"/>
                <a:stCxn id="605" idx="6"/>
                <a:endCxn id="594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9" name="组合 608">
              <a:extLst>
                <a:ext uri="{FF2B5EF4-FFF2-40B4-BE49-F238E27FC236}">
                  <a16:creationId xmlns:a16="http://schemas.microsoft.com/office/drawing/2014/main" id="{4DA4C7A4-8708-49F7-A2F4-CAE948B05762}"/>
                </a:ext>
              </a:extLst>
            </p:cNvPr>
            <p:cNvGrpSpPr/>
            <p:nvPr/>
          </p:nvGrpSpPr>
          <p:grpSpPr>
            <a:xfrm>
              <a:off x="5688572" y="839904"/>
              <a:ext cx="568404" cy="1221725"/>
              <a:chOff x="1906777" y="345576"/>
              <a:chExt cx="248906" cy="534999"/>
            </a:xfrm>
          </p:grpSpPr>
          <p:grpSp>
            <p:nvGrpSpPr>
              <p:cNvPr id="610" name="组合 609">
                <a:extLst>
                  <a:ext uri="{FF2B5EF4-FFF2-40B4-BE49-F238E27FC236}">
                    <a16:creationId xmlns:a16="http://schemas.microsoft.com/office/drawing/2014/main" id="{13143A64-2160-4F3D-9BDA-CFB1F045D74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6777" y="345576"/>
                <a:ext cx="248906" cy="144000"/>
                <a:chOff x="334048" y="1910695"/>
                <a:chExt cx="373358" cy="216000"/>
              </a:xfrm>
            </p:grpSpPr>
            <p:cxnSp>
              <p:nvCxnSpPr>
                <p:cNvPr id="743" name="直线连接符 199">
                  <a:extLst>
                    <a:ext uri="{FF2B5EF4-FFF2-40B4-BE49-F238E27FC236}">
                      <a16:creationId xmlns:a16="http://schemas.microsoft.com/office/drawing/2014/main" id="{9B23F95E-353C-43E9-968B-CA09A61C8DF5}"/>
                    </a:ext>
                  </a:extLst>
                </p:cNvPr>
                <p:cNvCxnSpPr>
                  <a:cxnSpLocks noChangeAspect="1"/>
                  <a:stCxn id="805" idx="6"/>
                  <a:endCxn id="801" idx="2"/>
                </p:cNvCxnSpPr>
                <p:nvPr/>
              </p:nvCxnSpPr>
              <p:spPr>
                <a:xfrm flipV="1">
                  <a:off x="361528" y="1924435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直线连接符 200">
                  <a:extLst>
                    <a:ext uri="{FF2B5EF4-FFF2-40B4-BE49-F238E27FC236}">
                      <a16:creationId xmlns:a16="http://schemas.microsoft.com/office/drawing/2014/main" id="{48966881-FCAB-4D32-9EC0-2C5B7F31607F}"/>
                    </a:ext>
                  </a:extLst>
                </p:cNvPr>
                <p:cNvCxnSpPr>
                  <a:cxnSpLocks noChangeAspect="1"/>
                  <a:stCxn id="805" idx="6"/>
                  <a:endCxn id="802" idx="2"/>
                </p:cNvCxnSpPr>
                <p:nvPr/>
              </p:nvCxnSpPr>
              <p:spPr>
                <a:xfrm>
                  <a:off x="361528" y="1962243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直线连接符 201">
                  <a:extLst>
                    <a:ext uri="{FF2B5EF4-FFF2-40B4-BE49-F238E27FC236}">
                      <a16:creationId xmlns:a16="http://schemas.microsoft.com/office/drawing/2014/main" id="{F098CCBE-0F34-413B-BAD0-7E94555F1327}"/>
                    </a:ext>
                  </a:extLst>
                </p:cNvPr>
                <p:cNvCxnSpPr>
                  <a:cxnSpLocks noChangeAspect="1"/>
                  <a:stCxn id="805" idx="6"/>
                  <a:endCxn id="803" idx="2"/>
                </p:cNvCxnSpPr>
                <p:nvPr/>
              </p:nvCxnSpPr>
              <p:spPr>
                <a:xfrm>
                  <a:off x="361528" y="1962243"/>
                  <a:ext cx="58989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直线连接符 202">
                  <a:extLst>
                    <a:ext uri="{FF2B5EF4-FFF2-40B4-BE49-F238E27FC236}">
                      <a16:creationId xmlns:a16="http://schemas.microsoft.com/office/drawing/2014/main" id="{CAB86A23-E0AF-45FE-853A-5B52CB088AB5}"/>
                    </a:ext>
                  </a:extLst>
                </p:cNvPr>
                <p:cNvCxnSpPr>
                  <a:cxnSpLocks noChangeAspect="1"/>
                  <a:stCxn id="805" idx="6"/>
                  <a:endCxn id="804" idx="2"/>
                </p:cNvCxnSpPr>
                <p:nvPr/>
              </p:nvCxnSpPr>
              <p:spPr>
                <a:xfrm>
                  <a:off x="361528" y="1962243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7" name="直线连接符 203">
                  <a:extLst>
                    <a:ext uri="{FF2B5EF4-FFF2-40B4-BE49-F238E27FC236}">
                      <a16:creationId xmlns:a16="http://schemas.microsoft.com/office/drawing/2014/main" id="{5DC49CD2-B080-48DF-A4B8-E41F51208617}"/>
                    </a:ext>
                  </a:extLst>
                </p:cNvPr>
                <p:cNvCxnSpPr>
                  <a:cxnSpLocks noChangeAspect="1"/>
                  <a:stCxn id="806" idx="6"/>
                  <a:endCxn id="801" idx="2"/>
                </p:cNvCxnSpPr>
                <p:nvPr/>
              </p:nvCxnSpPr>
              <p:spPr>
                <a:xfrm flipV="1">
                  <a:off x="361528" y="192443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直线连接符 204">
                  <a:extLst>
                    <a:ext uri="{FF2B5EF4-FFF2-40B4-BE49-F238E27FC236}">
                      <a16:creationId xmlns:a16="http://schemas.microsoft.com/office/drawing/2014/main" id="{1B79F5D6-8E1B-4CEF-83B6-05C839FC9C9E}"/>
                    </a:ext>
                  </a:extLst>
                </p:cNvPr>
                <p:cNvCxnSpPr>
                  <a:cxnSpLocks noChangeAspect="1"/>
                  <a:stCxn id="806" idx="6"/>
                  <a:endCxn id="804" idx="2"/>
                </p:cNvCxnSpPr>
                <p:nvPr/>
              </p:nvCxnSpPr>
              <p:spPr>
                <a:xfrm>
                  <a:off x="361528" y="201869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直线连接符 205">
                  <a:extLst>
                    <a:ext uri="{FF2B5EF4-FFF2-40B4-BE49-F238E27FC236}">
                      <a16:creationId xmlns:a16="http://schemas.microsoft.com/office/drawing/2014/main" id="{6D576A78-D20B-4737-9BE0-C6B105DC1A5D}"/>
                    </a:ext>
                  </a:extLst>
                </p:cNvPr>
                <p:cNvCxnSpPr>
                  <a:cxnSpLocks noChangeAspect="1"/>
                  <a:stCxn id="806" idx="6"/>
                  <a:endCxn id="802" idx="2"/>
                </p:cNvCxnSpPr>
                <p:nvPr/>
              </p:nvCxnSpPr>
              <p:spPr>
                <a:xfrm flipV="1">
                  <a:off x="361528" y="198727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直线连接符 206">
                  <a:extLst>
                    <a:ext uri="{FF2B5EF4-FFF2-40B4-BE49-F238E27FC236}">
                      <a16:creationId xmlns:a16="http://schemas.microsoft.com/office/drawing/2014/main" id="{0B97E12D-B17E-40A1-979B-E42D02597DCB}"/>
                    </a:ext>
                  </a:extLst>
                </p:cNvPr>
                <p:cNvCxnSpPr>
                  <a:cxnSpLocks noChangeAspect="1"/>
                  <a:stCxn id="806" idx="6"/>
                  <a:endCxn id="803" idx="2"/>
                </p:cNvCxnSpPr>
                <p:nvPr/>
              </p:nvCxnSpPr>
              <p:spPr>
                <a:xfrm>
                  <a:off x="361528" y="201869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直线连接符 207">
                  <a:extLst>
                    <a:ext uri="{FF2B5EF4-FFF2-40B4-BE49-F238E27FC236}">
                      <a16:creationId xmlns:a16="http://schemas.microsoft.com/office/drawing/2014/main" id="{F4961FA0-07CA-4DBE-861F-B410C91B5E9D}"/>
                    </a:ext>
                  </a:extLst>
                </p:cNvPr>
                <p:cNvCxnSpPr>
                  <a:cxnSpLocks noChangeAspect="1"/>
                  <a:stCxn id="807" idx="6"/>
                  <a:endCxn id="801" idx="2"/>
                </p:cNvCxnSpPr>
                <p:nvPr/>
              </p:nvCxnSpPr>
              <p:spPr>
                <a:xfrm flipV="1">
                  <a:off x="361528" y="1924435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直线连接符 208">
                  <a:extLst>
                    <a:ext uri="{FF2B5EF4-FFF2-40B4-BE49-F238E27FC236}">
                      <a16:creationId xmlns:a16="http://schemas.microsoft.com/office/drawing/2014/main" id="{234EDD4B-9BF4-4B65-B820-20AAF9A98233}"/>
                    </a:ext>
                  </a:extLst>
                </p:cNvPr>
                <p:cNvCxnSpPr>
                  <a:cxnSpLocks noChangeAspect="1"/>
                  <a:stCxn id="807" idx="6"/>
                  <a:endCxn id="804" idx="2"/>
                </p:cNvCxnSpPr>
                <p:nvPr/>
              </p:nvCxnSpPr>
              <p:spPr>
                <a:xfrm>
                  <a:off x="361528" y="2075146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直线连接符 209">
                  <a:extLst>
                    <a:ext uri="{FF2B5EF4-FFF2-40B4-BE49-F238E27FC236}">
                      <a16:creationId xmlns:a16="http://schemas.microsoft.com/office/drawing/2014/main" id="{41B7A80F-0DDC-411F-81C5-E6C96B42C198}"/>
                    </a:ext>
                  </a:extLst>
                </p:cNvPr>
                <p:cNvCxnSpPr>
                  <a:cxnSpLocks noChangeAspect="1"/>
                  <a:endCxn id="802" idx="2"/>
                </p:cNvCxnSpPr>
                <p:nvPr/>
              </p:nvCxnSpPr>
              <p:spPr>
                <a:xfrm flipV="1">
                  <a:off x="361135" y="1987275"/>
                  <a:ext cx="59382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直线连接符 210">
                  <a:extLst>
                    <a:ext uri="{FF2B5EF4-FFF2-40B4-BE49-F238E27FC236}">
                      <a16:creationId xmlns:a16="http://schemas.microsoft.com/office/drawing/2014/main" id="{471B4153-F5D4-45B5-8C63-019337784CB2}"/>
                    </a:ext>
                  </a:extLst>
                </p:cNvPr>
                <p:cNvCxnSpPr>
                  <a:cxnSpLocks noChangeAspect="1"/>
                  <a:stCxn id="807" idx="6"/>
                  <a:endCxn id="803" idx="2"/>
                </p:cNvCxnSpPr>
                <p:nvPr/>
              </p:nvCxnSpPr>
              <p:spPr>
                <a:xfrm flipV="1">
                  <a:off x="361528" y="2050115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直线连接符 211">
                  <a:extLst>
                    <a:ext uri="{FF2B5EF4-FFF2-40B4-BE49-F238E27FC236}">
                      <a16:creationId xmlns:a16="http://schemas.microsoft.com/office/drawing/2014/main" id="{ACA359F2-4DBF-49C8-AF54-5ADFA9938A0F}"/>
                    </a:ext>
                  </a:extLst>
                </p:cNvPr>
                <p:cNvCxnSpPr>
                  <a:cxnSpLocks noChangeAspect="1"/>
                  <a:stCxn id="797" idx="2"/>
                  <a:endCxn id="792" idx="6"/>
                </p:cNvCxnSpPr>
                <p:nvPr/>
              </p:nvCxnSpPr>
              <p:spPr>
                <a:xfrm flipH="1">
                  <a:off x="534467" y="1924435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直线连接符 213">
                  <a:extLst>
                    <a:ext uri="{FF2B5EF4-FFF2-40B4-BE49-F238E27FC236}">
                      <a16:creationId xmlns:a16="http://schemas.microsoft.com/office/drawing/2014/main" id="{1C377C4C-565A-4AA8-A588-FA39652DF6A0}"/>
                    </a:ext>
                  </a:extLst>
                </p:cNvPr>
                <p:cNvCxnSpPr>
                  <a:cxnSpLocks noChangeAspect="1"/>
                  <a:stCxn id="797" idx="2"/>
                  <a:endCxn id="793" idx="6"/>
                </p:cNvCxnSpPr>
                <p:nvPr/>
              </p:nvCxnSpPr>
              <p:spPr>
                <a:xfrm flipH="1">
                  <a:off x="534467" y="192443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直线连接符 214">
                  <a:extLst>
                    <a:ext uri="{FF2B5EF4-FFF2-40B4-BE49-F238E27FC236}">
                      <a16:creationId xmlns:a16="http://schemas.microsoft.com/office/drawing/2014/main" id="{8B58FF5B-C381-4932-8F1A-428FF7F9AE9D}"/>
                    </a:ext>
                  </a:extLst>
                </p:cNvPr>
                <p:cNvCxnSpPr>
                  <a:cxnSpLocks noChangeAspect="1"/>
                  <a:stCxn id="797" idx="2"/>
                  <a:endCxn id="794" idx="6"/>
                </p:cNvCxnSpPr>
                <p:nvPr/>
              </p:nvCxnSpPr>
              <p:spPr>
                <a:xfrm flipH="1">
                  <a:off x="534467" y="1924435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直线连接符 212">
                  <a:extLst>
                    <a:ext uri="{FF2B5EF4-FFF2-40B4-BE49-F238E27FC236}">
                      <a16:creationId xmlns:a16="http://schemas.microsoft.com/office/drawing/2014/main" id="{FB4169FE-32B4-423A-85F4-0E6D3C097AEE}"/>
                    </a:ext>
                  </a:extLst>
                </p:cNvPr>
                <p:cNvCxnSpPr>
                  <a:cxnSpLocks noChangeAspect="1"/>
                  <a:stCxn id="799" idx="2"/>
                  <a:endCxn id="793" idx="6"/>
                </p:cNvCxnSpPr>
                <p:nvPr/>
              </p:nvCxnSpPr>
              <p:spPr>
                <a:xfrm flipH="1" flipV="1">
                  <a:off x="534467" y="201869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直线连接符 213">
                  <a:extLst>
                    <a:ext uri="{FF2B5EF4-FFF2-40B4-BE49-F238E27FC236}">
                      <a16:creationId xmlns:a16="http://schemas.microsoft.com/office/drawing/2014/main" id="{84703BEA-1DC1-45EF-AA10-6B06031A09CD}"/>
                    </a:ext>
                  </a:extLst>
                </p:cNvPr>
                <p:cNvCxnSpPr>
                  <a:cxnSpLocks noChangeAspect="1"/>
                  <a:stCxn id="799" idx="2"/>
                  <a:endCxn id="794" idx="6"/>
                </p:cNvCxnSpPr>
                <p:nvPr/>
              </p:nvCxnSpPr>
              <p:spPr>
                <a:xfrm flipH="1">
                  <a:off x="534467" y="2050115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直线连接符 214">
                  <a:extLst>
                    <a:ext uri="{FF2B5EF4-FFF2-40B4-BE49-F238E27FC236}">
                      <a16:creationId xmlns:a16="http://schemas.microsoft.com/office/drawing/2014/main" id="{D933D00F-ED6A-4D45-AFFE-1CB8339D1A47}"/>
                    </a:ext>
                  </a:extLst>
                </p:cNvPr>
                <p:cNvCxnSpPr>
                  <a:cxnSpLocks noChangeAspect="1"/>
                  <a:stCxn id="799" idx="2"/>
                  <a:endCxn id="792" idx="6"/>
                </p:cNvCxnSpPr>
                <p:nvPr/>
              </p:nvCxnSpPr>
              <p:spPr>
                <a:xfrm flipH="1" flipV="1">
                  <a:off x="534467" y="1956186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1" name="组合 760">
                  <a:extLst>
                    <a:ext uri="{FF2B5EF4-FFF2-40B4-BE49-F238E27FC236}">
                      <a16:creationId xmlns:a16="http://schemas.microsoft.com/office/drawing/2014/main" id="{9AFDB0E0-56A3-4724-8B55-B5F4B2413845}"/>
                    </a:ext>
                  </a:extLst>
                </p:cNvPr>
                <p:cNvGrpSpPr/>
                <p:nvPr/>
              </p:nvGrpSpPr>
              <p:grpSpPr>
                <a:xfrm>
                  <a:off x="334048" y="1948503"/>
                  <a:ext cx="27480" cy="140383"/>
                  <a:chOff x="1850906" y="1964772"/>
                  <a:chExt cx="595708" cy="3043172"/>
                </a:xfrm>
              </p:grpSpPr>
              <p:sp>
                <p:nvSpPr>
                  <p:cNvPr id="805" name="椭圆 804">
                    <a:extLst>
                      <a:ext uri="{FF2B5EF4-FFF2-40B4-BE49-F238E27FC236}">
                        <a16:creationId xmlns:a16="http://schemas.microsoft.com/office/drawing/2014/main" id="{7A3A50C4-14AF-4AE0-82BA-4974DAA7FCD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1964772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6" name="椭圆 805">
                    <a:extLst>
                      <a:ext uri="{FF2B5EF4-FFF2-40B4-BE49-F238E27FC236}">
                        <a16:creationId xmlns:a16="http://schemas.microsoft.com/office/drawing/2014/main" id="{59A927E3-E74C-4057-A877-49925688B0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3188500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7" name="椭圆 806">
                    <a:extLst>
                      <a:ext uri="{FF2B5EF4-FFF2-40B4-BE49-F238E27FC236}">
                        <a16:creationId xmlns:a16="http://schemas.microsoft.com/office/drawing/2014/main" id="{A49A5131-834C-4552-B4BD-7FF9C8B7E9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4412236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762" name="组合 761">
                  <a:extLst>
                    <a:ext uri="{FF2B5EF4-FFF2-40B4-BE49-F238E27FC236}">
                      <a16:creationId xmlns:a16="http://schemas.microsoft.com/office/drawing/2014/main" id="{D8F3E080-670D-457B-A01A-3626A02BB9EC}"/>
                    </a:ext>
                  </a:extLst>
                </p:cNvPr>
                <p:cNvGrpSpPr/>
                <p:nvPr/>
              </p:nvGrpSpPr>
              <p:grpSpPr>
                <a:xfrm>
                  <a:off x="420517" y="1910695"/>
                  <a:ext cx="27480" cy="216000"/>
                  <a:chOff x="3694809" y="1145180"/>
                  <a:chExt cx="595708" cy="4682359"/>
                </a:xfrm>
                <a:solidFill>
                  <a:srgbClr val="743481"/>
                </a:solidFill>
              </p:grpSpPr>
              <p:sp>
                <p:nvSpPr>
                  <p:cNvPr id="801" name="椭圆 800">
                    <a:extLst>
                      <a:ext uri="{FF2B5EF4-FFF2-40B4-BE49-F238E27FC236}">
                        <a16:creationId xmlns:a16="http://schemas.microsoft.com/office/drawing/2014/main" id="{FA7406A2-5E23-41FA-A4CC-21E22747F1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2" name="椭圆 801">
                    <a:extLst>
                      <a:ext uri="{FF2B5EF4-FFF2-40B4-BE49-F238E27FC236}">
                        <a16:creationId xmlns:a16="http://schemas.microsoft.com/office/drawing/2014/main" id="{B8AEB7FC-F38C-4D85-A82C-21663382690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250739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3" name="椭圆 802">
                    <a:extLst>
                      <a:ext uri="{FF2B5EF4-FFF2-40B4-BE49-F238E27FC236}">
                        <a16:creationId xmlns:a16="http://schemas.microsoft.com/office/drawing/2014/main" id="{A72E1908-4D94-4EF6-9CE9-746C4E406D0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386961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4" name="椭圆 803">
                    <a:extLst>
                      <a:ext uri="{FF2B5EF4-FFF2-40B4-BE49-F238E27FC236}">
                        <a16:creationId xmlns:a16="http://schemas.microsoft.com/office/drawing/2014/main" id="{1348408B-F8EB-42F0-8A4B-337607F12F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63" name="直线连接符 211">
                  <a:extLst>
                    <a:ext uri="{FF2B5EF4-FFF2-40B4-BE49-F238E27FC236}">
                      <a16:creationId xmlns:a16="http://schemas.microsoft.com/office/drawing/2014/main" id="{1BA31E43-2D79-41CD-AE84-0470D8B920A2}"/>
                    </a:ext>
                  </a:extLst>
                </p:cNvPr>
                <p:cNvCxnSpPr>
                  <a:cxnSpLocks noChangeAspect="1"/>
                  <a:stCxn id="798" idx="2"/>
                  <a:endCxn id="793" idx="6"/>
                </p:cNvCxnSpPr>
                <p:nvPr/>
              </p:nvCxnSpPr>
              <p:spPr>
                <a:xfrm flipH="1">
                  <a:off x="534467" y="198727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直线连接符 211">
                  <a:extLst>
                    <a:ext uri="{FF2B5EF4-FFF2-40B4-BE49-F238E27FC236}">
                      <a16:creationId xmlns:a16="http://schemas.microsoft.com/office/drawing/2014/main" id="{6751F28B-00F6-4D0C-98FD-1E16227494A5}"/>
                    </a:ext>
                  </a:extLst>
                </p:cNvPr>
                <p:cNvCxnSpPr>
                  <a:cxnSpLocks noChangeAspect="1"/>
                  <a:stCxn id="798" idx="2"/>
                  <a:endCxn id="792" idx="6"/>
                </p:cNvCxnSpPr>
                <p:nvPr/>
              </p:nvCxnSpPr>
              <p:spPr>
                <a:xfrm flipH="1" flipV="1">
                  <a:off x="534467" y="1956186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直线连接符 211">
                  <a:extLst>
                    <a:ext uri="{FF2B5EF4-FFF2-40B4-BE49-F238E27FC236}">
                      <a16:creationId xmlns:a16="http://schemas.microsoft.com/office/drawing/2014/main" id="{46024C47-704B-4CCE-8EB2-338D3F416667}"/>
                    </a:ext>
                  </a:extLst>
                </p:cNvPr>
                <p:cNvCxnSpPr>
                  <a:cxnSpLocks noChangeAspect="1"/>
                  <a:stCxn id="798" idx="2"/>
                  <a:endCxn id="794" idx="6"/>
                </p:cNvCxnSpPr>
                <p:nvPr/>
              </p:nvCxnSpPr>
              <p:spPr>
                <a:xfrm flipH="1">
                  <a:off x="534467" y="1987275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6" name="组合 765">
                  <a:extLst>
                    <a:ext uri="{FF2B5EF4-FFF2-40B4-BE49-F238E27FC236}">
                      <a16:creationId xmlns:a16="http://schemas.microsoft.com/office/drawing/2014/main" id="{094CF15E-330C-40E8-AE78-06E22934FB06}"/>
                    </a:ext>
                  </a:extLst>
                </p:cNvPr>
                <p:cNvGrpSpPr/>
                <p:nvPr/>
              </p:nvGrpSpPr>
              <p:grpSpPr>
                <a:xfrm>
                  <a:off x="593456" y="1910695"/>
                  <a:ext cx="27480" cy="216000"/>
                  <a:chOff x="7360207" y="1145180"/>
                  <a:chExt cx="595708" cy="4682359"/>
                </a:xfrm>
                <a:solidFill>
                  <a:srgbClr val="04147B"/>
                </a:solidFill>
              </p:grpSpPr>
              <p:sp>
                <p:nvSpPr>
                  <p:cNvPr id="797" name="椭圆 796">
                    <a:extLst>
                      <a:ext uri="{FF2B5EF4-FFF2-40B4-BE49-F238E27FC236}">
                        <a16:creationId xmlns:a16="http://schemas.microsoft.com/office/drawing/2014/main" id="{8C95AE05-A8F4-4B84-81C6-9BA02A5136B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8" name="椭圆 797">
                    <a:extLst>
                      <a:ext uri="{FF2B5EF4-FFF2-40B4-BE49-F238E27FC236}">
                        <a16:creationId xmlns:a16="http://schemas.microsoft.com/office/drawing/2014/main" id="{4C054789-CA98-4353-843A-C3B215F0BD2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2507397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9" name="椭圆 798">
                    <a:extLst>
                      <a:ext uri="{FF2B5EF4-FFF2-40B4-BE49-F238E27FC236}">
                        <a16:creationId xmlns:a16="http://schemas.microsoft.com/office/drawing/2014/main" id="{CE0BC3BA-B740-468B-8B48-F6CDBD82E89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3869614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0" name="椭圆 799">
                    <a:extLst>
                      <a:ext uri="{FF2B5EF4-FFF2-40B4-BE49-F238E27FC236}">
                        <a16:creationId xmlns:a16="http://schemas.microsoft.com/office/drawing/2014/main" id="{1AAB38BD-3142-46B4-B991-E68B95A1914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767" name="组合 766">
                  <a:extLst>
                    <a:ext uri="{FF2B5EF4-FFF2-40B4-BE49-F238E27FC236}">
                      <a16:creationId xmlns:a16="http://schemas.microsoft.com/office/drawing/2014/main" id="{51B02417-AA5F-4D08-A135-B95EFDB763DC}"/>
                    </a:ext>
                  </a:extLst>
                </p:cNvPr>
                <p:cNvGrpSpPr/>
                <p:nvPr/>
              </p:nvGrpSpPr>
              <p:grpSpPr>
                <a:xfrm>
                  <a:off x="679926" y="1976729"/>
                  <a:ext cx="27480" cy="83932"/>
                  <a:chOff x="9348706" y="2498168"/>
                  <a:chExt cx="595708" cy="1819449"/>
                </a:xfrm>
              </p:grpSpPr>
              <p:sp>
                <p:nvSpPr>
                  <p:cNvPr id="795" name="椭圆 794">
                    <a:extLst>
                      <a:ext uri="{FF2B5EF4-FFF2-40B4-BE49-F238E27FC236}">
                        <a16:creationId xmlns:a16="http://schemas.microsoft.com/office/drawing/2014/main" id="{479CD125-28CD-4AA1-B821-0A87FE1DBD3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2498168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6" name="椭圆 795">
                    <a:extLst>
                      <a:ext uri="{FF2B5EF4-FFF2-40B4-BE49-F238E27FC236}">
                        <a16:creationId xmlns:a16="http://schemas.microsoft.com/office/drawing/2014/main" id="{E8DFE84C-51F9-45D8-963B-087CEC4079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3721910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68" name="直线连接符 211">
                  <a:extLst>
                    <a:ext uri="{FF2B5EF4-FFF2-40B4-BE49-F238E27FC236}">
                      <a16:creationId xmlns:a16="http://schemas.microsoft.com/office/drawing/2014/main" id="{166879AA-DD01-4DA8-AEDA-DB1770C4ECA9}"/>
                    </a:ext>
                  </a:extLst>
                </p:cNvPr>
                <p:cNvCxnSpPr>
                  <a:cxnSpLocks noChangeAspect="1"/>
                  <a:stCxn id="800" idx="2"/>
                  <a:endCxn id="794" idx="6"/>
                </p:cNvCxnSpPr>
                <p:nvPr/>
              </p:nvCxnSpPr>
              <p:spPr>
                <a:xfrm flipH="1" flipV="1">
                  <a:off x="534467" y="2081204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直线连接符 213">
                  <a:extLst>
                    <a:ext uri="{FF2B5EF4-FFF2-40B4-BE49-F238E27FC236}">
                      <a16:creationId xmlns:a16="http://schemas.microsoft.com/office/drawing/2014/main" id="{1C7AF428-749E-40EF-BA69-E234C0F91CC5}"/>
                    </a:ext>
                  </a:extLst>
                </p:cNvPr>
                <p:cNvCxnSpPr>
                  <a:cxnSpLocks noChangeAspect="1"/>
                  <a:stCxn id="800" idx="2"/>
                  <a:endCxn id="792" idx="6"/>
                </p:cNvCxnSpPr>
                <p:nvPr/>
              </p:nvCxnSpPr>
              <p:spPr>
                <a:xfrm flipH="1" flipV="1">
                  <a:off x="534467" y="1956186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直线连接符 214">
                  <a:extLst>
                    <a:ext uri="{FF2B5EF4-FFF2-40B4-BE49-F238E27FC236}">
                      <a16:creationId xmlns:a16="http://schemas.microsoft.com/office/drawing/2014/main" id="{56FCEFFC-683E-457D-A4FB-8AAA2674EBAD}"/>
                    </a:ext>
                  </a:extLst>
                </p:cNvPr>
                <p:cNvCxnSpPr>
                  <a:cxnSpLocks noChangeAspect="1"/>
                  <a:stCxn id="800" idx="2"/>
                  <a:endCxn id="793" idx="6"/>
                </p:cNvCxnSpPr>
                <p:nvPr/>
              </p:nvCxnSpPr>
              <p:spPr>
                <a:xfrm flipH="1" flipV="1">
                  <a:off x="534467" y="201869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直线连接符 199">
                  <a:extLst>
                    <a:ext uri="{FF2B5EF4-FFF2-40B4-BE49-F238E27FC236}">
                      <a16:creationId xmlns:a16="http://schemas.microsoft.com/office/drawing/2014/main" id="{B2B42F64-E420-4951-95FA-DE03693C76C8}"/>
                    </a:ext>
                  </a:extLst>
                </p:cNvPr>
                <p:cNvCxnSpPr>
                  <a:cxnSpLocks noChangeAspect="1"/>
                  <a:stCxn id="795" idx="2"/>
                  <a:endCxn id="797" idx="6"/>
                </p:cNvCxnSpPr>
                <p:nvPr/>
              </p:nvCxnSpPr>
              <p:spPr>
                <a:xfrm flipH="1" flipV="1">
                  <a:off x="620937" y="1924435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直线连接符 200">
                  <a:extLst>
                    <a:ext uri="{FF2B5EF4-FFF2-40B4-BE49-F238E27FC236}">
                      <a16:creationId xmlns:a16="http://schemas.microsoft.com/office/drawing/2014/main" id="{3A831487-D157-4D1D-A055-96287A9149C7}"/>
                    </a:ext>
                  </a:extLst>
                </p:cNvPr>
                <p:cNvCxnSpPr>
                  <a:cxnSpLocks noChangeAspect="1"/>
                  <a:stCxn id="795" idx="2"/>
                  <a:endCxn id="798" idx="6"/>
                </p:cNvCxnSpPr>
                <p:nvPr/>
              </p:nvCxnSpPr>
              <p:spPr>
                <a:xfrm flipH="1" flipV="1">
                  <a:off x="620937" y="1987275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直线连接符 201">
                  <a:extLst>
                    <a:ext uri="{FF2B5EF4-FFF2-40B4-BE49-F238E27FC236}">
                      <a16:creationId xmlns:a16="http://schemas.microsoft.com/office/drawing/2014/main" id="{1E169C85-1CE9-4A68-8005-9CDC784AF5F8}"/>
                    </a:ext>
                  </a:extLst>
                </p:cNvPr>
                <p:cNvCxnSpPr>
                  <a:cxnSpLocks noChangeAspect="1"/>
                  <a:stCxn id="795" idx="2"/>
                  <a:endCxn id="799" idx="6"/>
                </p:cNvCxnSpPr>
                <p:nvPr/>
              </p:nvCxnSpPr>
              <p:spPr>
                <a:xfrm flipH="1">
                  <a:off x="620937" y="1990469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直线连接符 202">
                  <a:extLst>
                    <a:ext uri="{FF2B5EF4-FFF2-40B4-BE49-F238E27FC236}">
                      <a16:creationId xmlns:a16="http://schemas.microsoft.com/office/drawing/2014/main" id="{258B4CA7-C20A-4032-BC57-8F666FC03F4D}"/>
                    </a:ext>
                  </a:extLst>
                </p:cNvPr>
                <p:cNvCxnSpPr>
                  <a:cxnSpLocks noChangeAspect="1"/>
                  <a:stCxn id="795" idx="2"/>
                  <a:endCxn id="800" idx="6"/>
                </p:cNvCxnSpPr>
                <p:nvPr/>
              </p:nvCxnSpPr>
              <p:spPr>
                <a:xfrm flipH="1">
                  <a:off x="620937" y="1990469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直线连接符 203">
                  <a:extLst>
                    <a:ext uri="{FF2B5EF4-FFF2-40B4-BE49-F238E27FC236}">
                      <a16:creationId xmlns:a16="http://schemas.microsoft.com/office/drawing/2014/main" id="{5F347E1C-954E-4B31-B09F-D62EE5FE3FB8}"/>
                    </a:ext>
                  </a:extLst>
                </p:cNvPr>
                <p:cNvCxnSpPr>
                  <a:cxnSpLocks noChangeAspect="1"/>
                  <a:stCxn id="796" idx="2"/>
                  <a:endCxn id="797" idx="6"/>
                </p:cNvCxnSpPr>
                <p:nvPr/>
              </p:nvCxnSpPr>
              <p:spPr>
                <a:xfrm flipH="1" flipV="1">
                  <a:off x="620937" y="1924435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直线连接符 204">
                  <a:extLst>
                    <a:ext uri="{FF2B5EF4-FFF2-40B4-BE49-F238E27FC236}">
                      <a16:creationId xmlns:a16="http://schemas.microsoft.com/office/drawing/2014/main" id="{D5F823A9-1B18-46E2-900C-C23580DBE2DC}"/>
                    </a:ext>
                  </a:extLst>
                </p:cNvPr>
                <p:cNvCxnSpPr>
                  <a:cxnSpLocks noChangeAspect="1"/>
                  <a:stCxn id="796" idx="2"/>
                  <a:endCxn id="800" idx="6"/>
                </p:cNvCxnSpPr>
                <p:nvPr/>
              </p:nvCxnSpPr>
              <p:spPr>
                <a:xfrm flipH="1">
                  <a:off x="620937" y="2046921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直线连接符 205">
                  <a:extLst>
                    <a:ext uri="{FF2B5EF4-FFF2-40B4-BE49-F238E27FC236}">
                      <a16:creationId xmlns:a16="http://schemas.microsoft.com/office/drawing/2014/main" id="{AC3E013F-9C82-48DA-BC56-F7FE721D2D27}"/>
                    </a:ext>
                  </a:extLst>
                </p:cNvPr>
                <p:cNvCxnSpPr>
                  <a:cxnSpLocks noChangeAspect="1"/>
                  <a:stCxn id="796" idx="2"/>
                  <a:endCxn id="798" idx="6"/>
                </p:cNvCxnSpPr>
                <p:nvPr/>
              </p:nvCxnSpPr>
              <p:spPr>
                <a:xfrm flipH="1" flipV="1">
                  <a:off x="620937" y="1987275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8" name="直线连接符 206">
                  <a:extLst>
                    <a:ext uri="{FF2B5EF4-FFF2-40B4-BE49-F238E27FC236}">
                      <a16:creationId xmlns:a16="http://schemas.microsoft.com/office/drawing/2014/main" id="{011F50D3-6ECE-4311-B5AC-F37BE41A89BF}"/>
                    </a:ext>
                  </a:extLst>
                </p:cNvPr>
                <p:cNvCxnSpPr>
                  <a:cxnSpLocks noChangeAspect="1"/>
                  <a:stCxn id="796" idx="2"/>
                  <a:endCxn id="799" idx="6"/>
                </p:cNvCxnSpPr>
                <p:nvPr/>
              </p:nvCxnSpPr>
              <p:spPr>
                <a:xfrm flipH="1">
                  <a:off x="620937" y="2046921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79" name="组合 778">
                  <a:extLst>
                    <a:ext uri="{FF2B5EF4-FFF2-40B4-BE49-F238E27FC236}">
                      <a16:creationId xmlns:a16="http://schemas.microsoft.com/office/drawing/2014/main" id="{CDE75AD3-3A9E-4197-8212-A46F9C0EA7D0}"/>
                    </a:ext>
                  </a:extLst>
                </p:cNvPr>
                <p:cNvGrpSpPr/>
                <p:nvPr/>
              </p:nvGrpSpPr>
              <p:grpSpPr>
                <a:xfrm>
                  <a:off x="506987" y="1942446"/>
                  <a:ext cx="27480" cy="152499"/>
                  <a:chOff x="5282935" y="2035526"/>
                  <a:chExt cx="595708" cy="3305808"/>
                </a:xfrm>
                <a:solidFill>
                  <a:srgbClr val="A81A16"/>
                </a:solidFill>
              </p:grpSpPr>
              <p:sp>
                <p:nvSpPr>
                  <p:cNvPr id="792" name="椭圆 791">
                    <a:extLst>
                      <a:ext uri="{FF2B5EF4-FFF2-40B4-BE49-F238E27FC236}">
                        <a16:creationId xmlns:a16="http://schemas.microsoft.com/office/drawing/2014/main" id="{45E49987-D642-4E8D-898B-D686AE1C965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20355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3" name="椭圆 792">
                    <a:extLst>
                      <a:ext uri="{FF2B5EF4-FFF2-40B4-BE49-F238E27FC236}">
                        <a16:creationId xmlns:a16="http://schemas.microsoft.com/office/drawing/2014/main" id="{AD0D05FC-487B-4274-9C2A-6EA74F14781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339057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4" name="椭圆 793">
                    <a:extLst>
                      <a:ext uri="{FF2B5EF4-FFF2-40B4-BE49-F238E27FC236}">
                        <a16:creationId xmlns:a16="http://schemas.microsoft.com/office/drawing/2014/main" id="{40B93200-D08C-495B-8442-CE918777423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47456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80" name="直线连接符 211">
                  <a:extLst>
                    <a:ext uri="{FF2B5EF4-FFF2-40B4-BE49-F238E27FC236}">
                      <a16:creationId xmlns:a16="http://schemas.microsoft.com/office/drawing/2014/main" id="{22DA1F35-B5BF-4412-A8F5-2A03D3221052}"/>
                    </a:ext>
                  </a:extLst>
                </p:cNvPr>
                <p:cNvCxnSpPr>
                  <a:cxnSpLocks noChangeAspect="1"/>
                  <a:stCxn id="801" idx="6"/>
                  <a:endCxn id="792" idx="2"/>
                </p:cNvCxnSpPr>
                <p:nvPr/>
              </p:nvCxnSpPr>
              <p:spPr>
                <a:xfrm>
                  <a:off x="447998" y="1924435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直线连接符 213">
                  <a:extLst>
                    <a:ext uri="{FF2B5EF4-FFF2-40B4-BE49-F238E27FC236}">
                      <a16:creationId xmlns:a16="http://schemas.microsoft.com/office/drawing/2014/main" id="{4F3A5B9D-FEEA-4072-B62E-EEB95D081EAB}"/>
                    </a:ext>
                  </a:extLst>
                </p:cNvPr>
                <p:cNvCxnSpPr>
                  <a:cxnSpLocks noChangeAspect="1"/>
                  <a:stCxn id="801" idx="6"/>
                  <a:endCxn id="793" idx="2"/>
                </p:cNvCxnSpPr>
                <p:nvPr/>
              </p:nvCxnSpPr>
              <p:spPr>
                <a:xfrm>
                  <a:off x="447998" y="192443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直线连接符 214">
                  <a:extLst>
                    <a:ext uri="{FF2B5EF4-FFF2-40B4-BE49-F238E27FC236}">
                      <a16:creationId xmlns:a16="http://schemas.microsoft.com/office/drawing/2014/main" id="{C0035264-E508-41AB-BDFF-13C3302130F5}"/>
                    </a:ext>
                  </a:extLst>
                </p:cNvPr>
                <p:cNvCxnSpPr>
                  <a:cxnSpLocks noChangeAspect="1"/>
                  <a:stCxn id="801" idx="6"/>
                  <a:endCxn id="794" idx="2"/>
                </p:cNvCxnSpPr>
                <p:nvPr/>
              </p:nvCxnSpPr>
              <p:spPr>
                <a:xfrm>
                  <a:off x="447998" y="1924435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直线连接符 212">
                  <a:extLst>
                    <a:ext uri="{FF2B5EF4-FFF2-40B4-BE49-F238E27FC236}">
                      <a16:creationId xmlns:a16="http://schemas.microsoft.com/office/drawing/2014/main" id="{95CA5FD6-9201-4686-B383-0D8FBDA98FA8}"/>
                    </a:ext>
                  </a:extLst>
                </p:cNvPr>
                <p:cNvCxnSpPr>
                  <a:cxnSpLocks noChangeAspect="1"/>
                  <a:stCxn id="803" idx="6"/>
                  <a:endCxn id="793" idx="2"/>
                </p:cNvCxnSpPr>
                <p:nvPr/>
              </p:nvCxnSpPr>
              <p:spPr>
                <a:xfrm flipV="1">
                  <a:off x="447998" y="201869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直线连接符 213">
                  <a:extLst>
                    <a:ext uri="{FF2B5EF4-FFF2-40B4-BE49-F238E27FC236}">
                      <a16:creationId xmlns:a16="http://schemas.microsoft.com/office/drawing/2014/main" id="{7173F86F-FBEA-4643-9158-5360DA65AADB}"/>
                    </a:ext>
                  </a:extLst>
                </p:cNvPr>
                <p:cNvCxnSpPr>
                  <a:cxnSpLocks noChangeAspect="1"/>
                  <a:stCxn id="803" idx="6"/>
                  <a:endCxn id="794" idx="2"/>
                </p:cNvCxnSpPr>
                <p:nvPr/>
              </p:nvCxnSpPr>
              <p:spPr>
                <a:xfrm>
                  <a:off x="447998" y="2050115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直线连接符 214">
                  <a:extLst>
                    <a:ext uri="{FF2B5EF4-FFF2-40B4-BE49-F238E27FC236}">
                      <a16:creationId xmlns:a16="http://schemas.microsoft.com/office/drawing/2014/main" id="{60F980C0-0AAC-4830-A0B4-4FC1C8E27D8D}"/>
                    </a:ext>
                  </a:extLst>
                </p:cNvPr>
                <p:cNvCxnSpPr>
                  <a:cxnSpLocks noChangeAspect="1"/>
                  <a:stCxn id="803" idx="6"/>
                  <a:endCxn id="792" idx="2"/>
                </p:cNvCxnSpPr>
                <p:nvPr/>
              </p:nvCxnSpPr>
              <p:spPr>
                <a:xfrm flipV="1">
                  <a:off x="447998" y="1956186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直线连接符 211">
                  <a:extLst>
                    <a:ext uri="{FF2B5EF4-FFF2-40B4-BE49-F238E27FC236}">
                      <a16:creationId xmlns:a16="http://schemas.microsoft.com/office/drawing/2014/main" id="{01BDF776-943B-42BF-80EA-BA8C4EDD4E87}"/>
                    </a:ext>
                  </a:extLst>
                </p:cNvPr>
                <p:cNvCxnSpPr>
                  <a:cxnSpLocks noChangeAspect="1"/>
                  <a:stCxn id="802" idx="6"/>
                  <a:endCxn id="793" idx="2"/>
                </p:cNvCxnSpPr>
                <p:nvPr/>
              </p:nvCxnSpPr>
              <p:spPr>
                <a:xfrm>
                  <a:off x="447998" y="198727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直线连接符 211">
                  <a:extLst>
                    <a:ext uri="{FF2B5EF4-FFF2-40B4-BE49-F238E27FC236}">
                      <a16:creationId xmlns:a16="http://schemas.microsoft.com/office/drawing/2014/main" id="{BAB8C1BF-3635-4F43-A7C2-002510694F6D}"/>
                    </a:ext>
                  </a:extLst>
                </p:cNvPr>
                <p:cNvCxnSpPr>
                  <a:cxnSpLocks noChangeAspect="1"/>
                  <a:stCxn id="802" idx="6"/>
                  <a:endCxn id="792" idx="2"/>
                </p:cNvCxnSpPr>
                <p:nvPr/>
              </p:nvCxnSpPr>
              <p:spPr>
                <a:xfrm flipV="1">
                  <a:off x="447998" y="1956186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直线连接符 211">
                  <a:extLst>
                    <a:ext uri="{FF2B5EF4-FFF2-40B4-BE49-F238E27FC236}">
                      <a16:creationId xmlns:a16="http://schemas.microsoft.com/office/drawing/2014/main" id="{D8555DB1-EB94-4B63-97D6-3AC71E3E70CC}"/>
                    </a:ext>
                  </a:extLst>
                </p:cNvPr>
                <p:cNvCxnSpPr>
                  <a:cxnSpLocks noChangeAspect="1"/>
                  <a:stCxn id="802" idx="6"/>
                  <a:endCxn id="794" idx="2"/>
                </p:cNvCxnSpPr>
                <p:nvPr/>
              </p:nvCxnSpPr>
              <p:spPr>
                <a:xfrm>
                  <a:off x="447998" y="1987275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直线连接符 211">
                  <a:extLst>
                    <a:ext uri="{FF2B5EF4-FFF2-40B4-BE49-F238E27FC236}">
                      <a16:creationId xmlns:a16="http://schemas.microsoft.com/office/drawing/2014/main" id="{96126F7F-A4E9-4AFB-8E3A-5B0C006459D4}"/>
                    </a:ext>
                  </a:extLst>
                </p:cNvPr>
                <p:cNvCxnSpPr>
                  <a:cxnSpLocks noChangeAspect="1"/>
                  <a:stCxn id="804" idx="6"/>
                  <a:endCxn id="794" idx="2"/>
                </p:cNvCxnSpPr>
                <p:nvPr/>
              </p:nvCxnSpPr>
              <p:spPr>
                <a:xfrm flipV="1">
                  <a:off x="447998" y="2081204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直线连接符 213">
                  <a:extLst>
                    <a:ext uri="{FF2B5EF4-FFF2-40B4-BE49-F238E27FC236}">
                      <a16:creationId xmlns:a16="http://schemas.microsoft.com/office/drawing/2014/main" id="{A2CEDD7B-2B69-43D4-ABFC-9588EB651AF1}"/>
                    </a:ext>
                  </a:extLst>
                </p:cNvPr>
                <p:cNvCxnSpPr>
                  <a:cxnSpLocks noChangeAspect="1"/>
                  <a:stCxn id="804" idx="6"/>
                  <a:endCxn id="792" idx="2"/>
                </p:cNvCxnSpPr>
                <p:nvPr/>
              </p:nvCxnSpPr>
              <p:spPr>
                <a:xfrm flipV="1">
                  <a:off x="447998" y="1956186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直线连接符 214">
                  <a:extLst>
                    <a:ext uri="{FF2B5EF4-FFF2-40B4-BE49-F238E27FC236}">
                      <a16:creationId xmlns:a16="http://schemas.microsoft.com/office/drawing/2014/main" id="{71F4DA7E-50E6-44ED-AACC-D4919587EF4A}"/>
                    </a:ext>
                  </a:extLst>
                </p:cNvPr>
                <p:cNvCxnSpPr>
                  <a:cxnSpLocks noChangeAspect="1"/>
                  <a:stCxn id="804" idx="6"/>
                  <a:endCxn id="793" idx="2"/>
                </p:cNvCxnSpPr>
                <p:nvPr/>
              </p:nvCxnSpPr>
              <p:spPr>
                <a:xfrm flipV="1">
                  <a:off x="447998" y="201869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1" name="组合 610">
                <a:extLst>
                  <a:ext uri="{FF2B5EF4-FFF2-40B4-BE49-F238E27FC236}">
                    <a16:creationId xmlns:a16="http://schemas.microsoft.com/office/drawing/2014/main" id="{AE763742-C7C5-4730-A8E6-C2D4F5BCA7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6777" y="541076"/>
                <a:ext cx="248906" cy="144000"/>
                <a:chOff x="1306879" y="1936708"/>
                <a:chExt cx="373358" cy="216000"/>
              </a:xfrm>
            </p:grpSpPr>
            <p:cxnSp>
              <p:nvCxnSpPr>
                <p:cNvPr id="678" name="直线连接符 199">
                  <a:extLst>
                    <a:ext uri="{FF2B5EF4-FFF2-40B4-BE49-F238E27FC236}">
                      <a16:creationId xmlns:a16="http://schemas.microsoft.com/office/drawing/2014/main" id="{993A1FA0-864D-44F3-8C4C-C8D74F2CDD62}"/>
                    </a:ext>
                  </a:extLst>
                </p:cNvPr>
                <p:cNvCxnSpPr>
                  <a:cxnSpLocks noChangeAspect="1"/>
                  <a:stCxn id="740" idx="6"/>
                  <a:endCxn id="736" idx="2"/>
                </p:cNvCxnSpPr>
                <p:nvPr/>
              </p:nvCxnSpPr>
              <p:spPr>
                <a:xfrm flipV="1">
                  <a:off x="1334359" y="1950448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直线连接符 200">
                  <a:extLst>
                    <a:ext uri="{FF2B5EF4-FFF2-40B4-BE49-F238E27FC236}">
                      <a16:creationId xmlns:a16="http://schemas.microsoft.com/office/drawing/2014/main" id="{B9464930-FB19-48E7-BA0A-C77D5C33CEA2}"/>
                    </a:ext>
                  </a:extLst>
                </p:cNvPr>
                <p:cNvCxnSpPr>
                  <a:cxnSpLocks noChangeAspect="1"/>
                  <a:stCxn id="740" idx="6"/>
                  <a:endCxn id="737" idx="2"/>
                </p:cNvCxnSpPr>
                <p:nvPr/>
              </p:nvCxnSpPr>
              <p:spPr>
                <a:xfrm>
                  <a:off x="1334359" y="1988256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直线连接符 201">
                  <a:extLst>
                    <a:ext uri="{FF2B5EF4-FFF2-40B4-BE49-F238E27FC236}">
                      <a16:creationId xmlns:a16="http://schemas.microsoft.com/office/drawing/2014/main" id="{BB73A115-EEA5-4A9B-8118-950A49B0D423}"/>
                    </a:ext>
                  </a:extLst>
                </p:cNvPr>
                <p:cNvCxnSpPr>
                  <a:cxnSpLocks noChangeAspect="1"/>
                  <a:stCxn id="740" idx="6"/>
                  <a:endCxn id="738" idx="2"/>
                </p:cNvCxnSpPr>
                <p:nvPr/>
              </p:nvCxnSpPr>
              <p:spPr>
                <a:xfrm>
                  <a:off x="1334359" y="1988256"/>
                  <a:ext cx="58989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1" name="直线连接符 202">
                  <a:extLst>
                    <a:ext uri="{FF2B5EF4-FFF2-40B4-BE49-F238E27FC236}">
                      <a16:creationId xmlns:a16="http://schemas.microsoft.com/office/drawing/2014/main" id="{9722E3CA-B048-4D71-8591-0346B01CC779}"/>
                    </a:ext>
                  </a:extLst>
                </p:cNvPr>
                <p:cNvCxnSpPr>
                  <a:cxnSpLocks noChangeAspect="1"/>
                  <a:stCxn id="740" idx="6"/>
                  <a:endCxn id="739" idx="2"/>
                </p:cNvCxnSpPr>
                <p:nvPr/>
              </p:nvCxnSpPr>
              <p:spPr>
                <a:xfrm>
                  <a:off x="1334359" y="1988256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2" name="直线连接符 203">
                  <a:extLst>
                    <a:ext uri="{FF2B5EF4-FFF2-40B4-BE49-F238E27FC236}">
                      <a16:creationId xmlns:a16="http://schemas.microsoft.com/office/drawing/2014/main" id="{2DEC652B-D79C-4AC7-A0D1-7AA324D93276}"/>
                    </a:ext>
                  </a:extLst>
                </p:cNvPr>
                <p:cNvCxnSpPr>
                  <a:cxnSpLocks noChangeAspect="1"/>
                  <a:stCxn id="741" idx="6"/>
                  <a:endCxn id="736" idx="2"/>
                </p:cNvCxnSpPr>
                <p:nvPr/>
              </p:nvCxnSpPr>
              <p:spPr>
                <a:xfrm flipV="1">
                  <a:off x="1334359" y="195044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直线连接符 204">
                  <a:extLst>
                    <a:ext uri="{FF2B5EF4-FFF2-40B4-BE49-F238E27FC236}">
                      <a16:creationId xmlns:a16="http://schemas.microsoft.com/office/drawing/2014/main" id="{0849496F-0209-4715-BE9C-AD22D1A70A99}"/>
                    </a:ext>
                  </a:extLst>
                </p:cNvPr>
                <p:cNvCxnSpPr>
                  <a:cxnSpLocks noChangeAspect="1"/>
                  <a:stCxn id="741" idx="6"/>
                  <a:endCxn id="739" idx="2"/>
                </p:cNvCxnSpPr>
                <p:nvPr/>
              </p:nvCxnSpPr>
              <p:spPr>
                <a:xfrm>
                  <a:off x="1334359" y="204470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直线连接符 205">
                  <a:extLst>
                    <a:ext uri="{FF2B5EF4-FFF2-40B4-BE49-F238E27FC236}">
                      <a16:creationId xmlns:a16="http://schemas.microsoft.com/office/drawing/2014/main" id="{B013DA01-8BC0-4459-919B-114DC555102E}"/>
                    </a:ext>
                  </a:extLst>
                </p:cNvPr>
                <p:cNvCxnSpPr>
                  <a:cxnSpLocks noChangeAspect="1"/>
                  <a:stCxn id="741" idx="6"/>
                  <a:endCxn id="737" idx="2"/>
                </p:cNvCxnSpPr>
                <p:nvPr/>
              </p:nvCxnSpPr>
              <p:spPr>
                <a:xfrm flipV="1">
                  <a:off x="1334359" y="201328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直线连接符 206">
                  <a:extLst>
                    <a:ext uri="{FF2B5EF4-FFF2-40B4-BE49-F238E27FC236}">
                      <a16:creationId xmlns:a16="http://schemas.microsoft.com/office/drawing/2014/main" id="{66C19696-59EC-4334-95F5-610DD7FEFDA9}"/>
                    </a:ext>
                  </a:extLst>
                </p:cNvPr>
                <p:cNvCxnSpPr>
                  <a:cxnSpLocks noChangeAspect="1"/>
                  <a:stCxn id="741" idx="6"/>
                  <a:endCxn id="738" idx="2"/>
                </p:cNvCxnSpPr>
                <p:nvPr/>
              </p:nvCxnSpPr>
              <p:spPr>
                <a:xfrm>
                  <a:off x="1334359" y="204470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直线连接符 207">
                  <a:extLst>
                    <a:ext uri="{FF2B5EF4-FFF2-40B4-BE49-F238E27FC236}">
                      <a16:creationId xmlns:a16="http://schemas.microsoft.com/office/drawing/2014/main" id="{2C78A71D-995A-4F60-8E1C-53FC691B85EB}"/>
                    </a:ext>
                  </a:extLst>
                </p:cNvPr>
                <p:cNvCxnSpPr>
                  <a:cxnSpLocks noChangeAspect="1"/>
                  <a:stCxn id="742" idx="6"/>
                  <a:endCxn id="736" idx="2"/>
                </p:cNvCxnSpPr>
                <p:nvPr/>
              </p:nvCxnSpPr>
              <p:spPr>
                <a:xfrm flipV="1">
                  <a:off x="1334359" y="1950448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直线连接符 208">
                  <a:extLst>
                    <a:ext uri="{FF2B5EF4-FFF2-40B4-BE49-F238E27FC236}">
                      <a16:creationId xmlns:a16="http://schemas.microsoft.com/office/drawing/2014/main" id="{322A2876-54F2-464B-A980-8FEA4AFB3E0D}"/>
                    </a:ext>
                  </a:extLst>
                </p:cNvPr>
                <p:cNvCxnSpPr>
                  <a:cxnSpLocks noChangeAspect="1"/>
                  <a:stCxn id="742" idx="6"/>
                  <a:endCxn id="739" idx="2"/>
                </p:cNvCxnSpPr>
                <p:nvPr/>
              </p:nvCxnSpPr>
              <p:spPr>
                <a:xfrm>
                  <a:off x="1334359" y="2101159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直线连接符 209">
                  <a:extLst>
                    <a:ext uri="{FF2B5EF4-FFF2-40B4-BE49-F238E27FC236}">
                      <a16:creationId xmlns:a16="http://schemas.microsoft.com/office/drawing/2014/main" id="{47510801-6E85-4D8F-9CD8-3B44E8822C50}"/>
                    </a:ext>
                  </a:extLst>
                </p:cNvPr>
                <p:cNvCxnSpPr>
                  <a:cxnSpLocks noChangeAspect="1"/>
                  <a:endCxn id="737" idx="2"/>
                </p:cNvCxnSpPr>
                <p:nvPr/>
              </p:nvCxnSpPr>
              <p:spPr>
                <a:xfrm flipV="1">
                  <a:off x="1333966" y="2013288"/>
                  <a:ext cx="59382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直线连接符 210">
                  <a:extLst>
                    <a:ext uri="{FF2B5EF4-FFF2-40B4-BE49-F238E27FC236}">
                      <a16:creationId xmlns:a16="http://schemas.microsoft.com/office/drawing/2014/main" id="{D78E0CEE-3583-4550-B6F6-F719C1C2B8D5}"/>
                    </a:ext>
                  </a:extLst>
                </p:cNvPr>
                <p:cNvCxnSpPr>
                  <a:cxnSpLocks noChangeAspect="1"/>
                  <a:stCxn id="742" idx="6"/>
                  <a:endCxn id="738" idx="2"/>
                </p:cNvCxnSpPr>
                <p:nvPr/>
              </p:nvCxnSpPr>
              <p:spPr>
                <a:xfrm flipV="1">
                  <a:off x="1334359" y="2076128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0" name="直线连接符 211">
                  <a:extLst>
                    <a:ext uri="{FF2B5EF4-FFF2-40B4-BE49-F238E27FC236}">
                      <a16:creationId xmlns:a16="http://schemas.microsoft.com/office/drawing/2014/main" id="{B8480268-137D-473E-B93E-6EC7F2DA6796}"/>
                    </a:ext>
                  </a:extLst>
                </p:cNvPr>
                <p:cNvCxnSpPr>
                  <a:cxnSpLocks noChangeAspect="1"/>
                  <a:stCxn id="732" idx="2"/>
                  <a:endCxn id="727" idx="6"/>
                </p:cNvCxnSpPr>
                <p:nvPr/>
              </p:nvCxnSpPr>
              <p:spPr>
                <a:xfrm flipH="1">
                  <a:off x="1507298" y="195044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直线连接符 213">
                  <a:extLst>
                    <a:ext uri="{FF2B5EF4-FFF2-40B4-BE49-F238E27FC236}">
                      <a16:creationId xmlns:a16="http://schemas.microsoft.com/office/drawing/2014/main" id="{73DD842B-9928-429A-AB6E-68BA09400974}"/>
                    </a:ext>
                  </a:extLst>
                </p:cNvPr>
                <p:cNvCxnSpPr>
                  <a:cxnSpLocks noChangeAspect="1"/>
                  <a:stCxn id="732" idx="2"/>
                  <a:endCxn id="728" idx="6"/>
                </p:cNvCxnSpPr>
                <p:nvPr/>
              </p:nvCxnSpPr>
              <p:spPr>
                <a:xfrm flipH="1">
                  <a:off x="1507298" y="195044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2" name="直线连接符 214">
                  <a:extLst>
                    <a:ext uri="{FF2B5EF4-FFF2-40B4-BE49-F238E27FC236}">
                      <a16:creationId xmlns:a16="http://schemas.microsoft.com/office/drawing/2014/main" id="{88A5257E-99C4-4F88-BB55-367B9D2B4A1F}"/>
                    </a:ext>
                  </a:extLst>
                </p:cNvPr>
                <p:cNvCxnSpPr>
                  <a:cxnSpLocks noChangeAspect="1"/>
                  <a:stCxn id="732" idx="2"/>
                  <a:endCxn id="729" idx="6"/>
                </p:cNvCxnSpPr>
                <p:nvPr/>
              </p:nvCxnSpPr>
              <p:spPr>
                <a:xfrm flipH="1">
                  <a:off x="1507298" y="195044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直线连接符 212">
                  <a:extLst>
                    <a:ext uri="{FF2B5EF4-FFF2-40B4-BE49-F238E27FC236}">
                      <a16:creationId xmlns:a16="http://schemas.microsoft.com/office/drawing/2014/main" id="{B84B9D91-71F7-4954-89FA-15D6AFA562E4}"/>
                    </a:ext>
                  </a:extLst>
                </p:cNvPr>
                <p:cNvCxnSpPr>
                  <a:cxnSpLocks noChangeAspect="1"/>
                  <a:stCxn id="734" idx="2"/>
                  <a:endCxn id="728" idx="6"/>
                </p:cNvCxnSpPr>
                <p:nvPr/>
              </p:nvCxnSpPr>
              <p:spPr>
                <a:xfrm flipH="1" flipV="1">
                  <a:off x="1507298" y="204470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4" name="直线连接符 213">
                  <a:extLst>
                    <a:ext uri="{FF2B5EF4-FFF2-40B4-BE49-F238E27FC236}">
                      <a16:creationId xmlns:a16="http://schemas.microsoft.com/office/drawing/2014/main" id="{BE6F5109-8ABF-4CD3-8DD6-A45DA8486882}"/>
                    </a:ext>
                  </a:extLst>
                </p:cNvPr>
                <p:cNvCxnSpPr>
                  <a:cxnSpLocks noChangeAspect="1"/>
                  <a:stCxn id="734" idx="2"/>
                  <a:endCxn id="729" idx="6"/>
                </p:cNvCxnSpPr>
                <p:nvPr/>
              </p:nvCxnSpPr>
              <p:spPr>
                <a:xfrm flipH="1">
                  <a:off x="1507298" y="207612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直线连接符 214">
                  <a:extLst>
                    <a:ext uri="{FF2B5EF4-FFF2-40B4-BE49-F238E27FC236}">
                      <a16:creationId xmlns:a16="http://schemas.microsoft.com/office/drawing/2014/main" id="{F3815844-5895-42D3-9EC9-E9FD9FA619E3}"/>
                    </a:ext>
                  </a:extLst>
                </p:cNvPr>
                <p:cNvCxnSpPr>
                  <a:cxnSpLocks noChangeAspect="1"/>
                  <a:stCxn id="734" idx="2"/>
                  <a:endCxn id="727" idx="6"/>
                </p:cNvCxnSpPr>
                <p:nvPr/>
              </p:nvCxnSpPr>
              <p:spPr>
                <a:xfrm flipH="1" flipV="1">
                  <a:off x="1507298" y="198219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96" name="组合 695">
                  <a:extLst>
                    <a:ext uri="{FF2B5EF4-FFF2-40B4-BE49-F238E27FC236}">
                      <a16:creationId xmlns:a16="http://schemas.microsoft.com/office/drawing/2014/main" id="{1583DAA3-0DF5-4DC1-8570-9FC2F6447908}"/>
                    </a:ext>
                  </a:extLst>
                </p:cNvPr>
                <p:cNvGrpSpPr/>
                <p:nvPr/>
              </p:nvGrpSpPr>
              <p:grpSpPr>
                <a:xfrm>
                  <a:off x="1306879" y="1974516"/>
                  <a:ext cx="27480" cy="140383"/>
                  <a:chOff x="1850906" y="1964772"/>
                  <a:chExt cx="595708" cy="3043172"/>
                </a:xfrm>
              </p:grpSpPr>
              <p:sp>
                <p:nvSpPr>
                  <p:cNvPr id="740" name="椭圆 739">
                    <a:extLst>
                      <a:ext uri="{FF2B5EF4-FFF2-40B4-BE49-F238E27FC236}">
                        <a16:creationId xmlns:a16="http://schemas.microsoft.com/office/drawing/2014/main" id="{FA344EBB-5048-4F88-98B6-4C5C235125B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1964772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41" name="椭圆 740">
                    <a:extLst>
                      <a:ext uri="{FF2B5EF4-FFF2-40B4-BE49-F238E27FC236}">
                        <a16:creationId xmlns:a16="http://schemas.microsoft.com/office/drawing/2014/main" id="{FFA19983-0353-47DE-B6C9-535F70DD8C8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3188500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42" name="椭圆 741">
                    <a:extLst>
                      <a:ext uri="{FF2B5EF4-FFF2-40B4-BE49-F238E27FC236}">
                        <a16:creationId xmlns:a16="http://schemas.microsoft.com/office/drawing/2014/main" id="{8B229D52-A122-420A-BDB8-D8FC3DD0FD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4412236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697" name="组合 696">
                  <a:extLst>
                    <a:ext uri="{FF2B5EF4-FFF2-40B4-BE49-F238E27FC236}">
                      <a16:creationId xmlns:a16="http://schemas.microsoft.com/office/drawing/2014/main" id="{BDB14C31-6A17-4296-9A6D-95A219966303}"/>
                    </a:ext>
                  </a:extLst>
                </p:cNvPr>
                <p:cNvGrpSpPr/>
                <p:nvPr/>
              </p:nvGrpSpPr>
              <p:grpSpPr>
                <a:xfrm>
                  <a:off x="1393348" y="1936708"/>
                  <a:ext cx="27480" cy="216000"/>
                  <a:chOff x="3694809" y="1145180"/>
                  <a:chExt cx="595708" cy="4682359"/>
                </a:xfrm>
                <a:solidFill>
                  <a:srgbClr val="04147B"/>
                </a:solidFill>
              </p:grpSpPr>
              <p:sp>
                <p:nvSpPr>
                  <p:cNvPr id="736" name="椭圆 735">
                    <a:extLst>
                      <a:ext uri="{FF2B5EF4-FFF2-40B4-BE49-F238E27FC236}">
                        <a16:creationId xmlns:a16="http://schemas.microsoft.com/office/drawing/2014/main" id="{BEFED527-35A4-46D7-9F12-F934BD7DA70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7" name="椭圆 736">
                    <a:extLst>
                      <a:ext uri="{FF2B5EF4-FFF2-40B4-BE49-F238E27FC236}">
                        <a16:creationId xmlns:a16="http://schemas.microsoft.com/office/drawing/2014/main" id="{9A36B641-9E74-47CD-83E7-A9836321BC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250739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8" name="椭圆 737">
                    <a:extLst>
                      <a:ext uri="{FF2B5EF4-FFF2-40B4-BE49-F238E27FC236}">
                        <a16:creationId xmlns:a16="http://schemas.microsoft.com/office/drawing/2014/main" id="{DF89547C-13DC-4341-9DC0-885ED2032F9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386961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9" name="椭圆 738">
                    <a:extLst>
                      <a:ext uri="{FF2B5EF4-FFF2-40B4-BE49-F238E27FC236}">
                        <a16:creationId xmlns:a16="http://schemas.microsoft.com/office/drawing/2014/main" id="{CE6BBB4F-88D2-4C40-80B1-2B2F7A75E69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98" name="直线连接符 211">
                  <a:extLst>
                    <a:ext uri="{FF2B5EF4-FFF2-40B4-BE49-F238E27FC236}">
                      <a16:creationId xmlns:a16="http://schemas.microsoft.com/office/drawing/2014/main" id="{55309E0C-A00B-4214-9F20-7E0349943EE9}"/>
                    </a:ext>
                  </a:extLst>
                </p:cNvPr>
                <p:cNvCxnSpPr>
                  <a:cxnSpLocks noChangeAspect="1"/>
                  <a:stCxn id="733" idx="2"/>
                  <a:endCxn id="728" idx="6"/>
                </p:cNvCxnSpPr>
                <p:nvPr/>
              </p:nvCxnSpPr>
              <p:spPr>
                <a:xfrm flipH="1">
                  <a:off x="1507298" y="201328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直线连接符 211">
                  <a:extLst>
                    <a:ext uri="{FF2B5EF4-FFF2-40B4-BE49-F238E27FC236}">
                      <a16:creationId xmlns:a16="http://schemas.microsoft.com/office/drawing/2014/main" id="{5CB206E0-DBD9-4F46-B01A-09A287A3FE6D}"/>
                    </a:ext>
                  </a:extLst>
                </p:cNvPr>
                <p:cNvCxnSpPr>
                  <a:cxnSpLocks noChangeAspect="1"/>
                  <a:stCxn id="733" idx="2"/>
                  <a:endCxn id="727" idx="6"/>
                </p:cNvCxnSpPr>
                <p:nvPr/>
              </p:nvCxnSpPr>
              <p:spPr>
                <a:xfrm flipH="1" flipV="1">
                  <a:off x="1507298" y="198219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直线连接符 211">
                  <a:extLst>
                    <a:ext uri="{FF2B5EF4-FFF2-40B4-BE49-F238E27FC236}">
                      <a16:creationId xmlns:a16="http://schemas.microsoft.com/office/drawing/2014/main" id="{38E12948-6227-4C42-AF2A-BCAB2FB14443}"/>
                    </a:ext>
                  </a:extLst>
                </p:cNvPr>
                <p:cNvCxnSpPr>
                  <a:cxnSpLocks noChangeAspect="1"/>
                  <a:stCxn id="733" idx="2"/>
                  <a:endCxn id="729" idx="6"/>
                </p:cNvCxnSpPr>
                <p:nvPr/>
              </p:nvCxnSpPr>
              <p:spPr>
                <a:xfrm flipH="1">
                  <a:off x="1507298" y="201328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1" name="组合 700">
                  <a:extLst>
                    <a:ext uri="{FF2B5EF4-FFF2-40B4-BE49-F238E27FC236}">
                      <a16:creationId xmlns:a16="http://schemas.microsoft.com/office/drawing/2014/main" id="{476561B4-8107-4F70-BCDA-6817894FED6D}"/>
                    </a:ext>
                  </a:extLst>
                </p:cNvPr>
                <p:cNvGrpSpPr/>
                <p:nvPr/>
              </p:nvGrpSpPr>
              <p:grpSpPr>
                <a:xfrm>
                  <a:off x="1566287" y="1936708"/>
                  <a:ext cx="27480" cy="216000"/>
                  <a:chOff x="7360207" y="1145180"/>
                  <a:chExt cx="595708" cy="4682359"/>
                </a:xfrm>
              </p:grpSpPr>
              <p:sp>
                <p:nvSpPr>
                  <p:cNvPr id="732" name="椭圆 731">
                    <a:extLst>
                      <a:ext uri="{FF2B5EF4-FFF2-40B4-BE49-F238E27FC236}">
                        <a16:creationId xmlns:a16="http://schemas.microsoft.com/office/drawing/2014/main" id="{9C005365-79BA-4C18-BA15-EEBF42A515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1145180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3" name="椭圆 732">
                    <a:extLst>
                      <a:ext uri="{FF2B5EF4-FFF2-40B4-BE49-F238E27FC236}">
                        <a16:creationId xmlns:a16="http://schemas.microsoft.com/office/drawing/2014/main" id="{A328640D-22BE-42F7-9EDC-2339E536717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2507397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4" name="椭圆 733">
                    <a:extLst>
                      <a:ext uri="{FF2B5EF4-FFF2-40B4-BE49-F238E27FC236}">
                        <a16:creationId xmlns:a16="http://schemas.microsoft.com/office/drawing/2014/main" id="{3F2B16B6-8E0A-478E-AEA4-4825B77D175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3869614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5" name="椭圆 734">
                    <a:extLst>
                      <a:ext uri="{FF2B5EF4-FFF2-40B4-BE49-F238E27FC236}">
                        <a16:creationId xmlns:a16="http://schemas.microsoft.com/office/drawing/2014/main" id="{D5014AAE-7C33-46F7-A27E-D4BCFA4F3D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5231831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702" name="组合 701">
                  <a:extLst>
                    <a:ext uri="{FF2B5EF4-FFF2-40B4-BE49-F238E27FC236}">
                      <a16:creationId xmlns:a16="http://schemas.microsoft.com/office/drawing/2014/main" id="{1ACA7CD9-EF2F-47CE-B45A-3CF103D8F905}"/>
                    </a:ext>
                  </a:extLst>
                </p:cNvPr>
                <p:cNvGrpSpPr/>
                <p:nvPr/>
              </p:nvGrpSpPr>
              <p:grpSpPr>
                <a:xfrm>
                  <a:off x="1652757" y="2002742"/>
                  <a:ext cx="27480" cy="83932"/>
                  <a:chOff x="9348706" y="2498168"/>
                  <a:chExt cx="595708" cy="1819449"/>
                </a:xfrm>
              </p:grpSpPr>
              <p:sp>
                <p:nvSpPr>
                  <p:cNvPr id="730" name="椭圆 729">
                    <a:extLst>
                      <a:ext uri="{FF2B5EF4-FFF2-40B4-BE49-F238E27FC236}">
                        <a16:creationId xmlns:a16="http://schemas.microsoft.com/office/drawing/2014/main" id="{DAD7F57B-F8DD-4D78-8B33-1E12DC871A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2498168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1" name="椭圆 730">
                    <a:extLst>
                      <a:ext uri="{FF2B5EF4-FFF2-40B4-BE49-F238E27FC236}">
                        <a16:creationId xmlns:a16="http://schemas.microsoft.com/office/drawing/2014/main" id="{FD86A4C9-2189-476B-9E08-27AC1E0C31E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3721910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03" name="直线连接符 211">
                  <a:extLst>
                    <a:ext uri="{FF2B5EF4-FFF2-40B4-BE49-F238E27FC236}">
                      <a16:creationId xmlns:a16="http://schemas.microsoft.com/office/drawing/2014/main" id="{5A070875-7870-4BE7-92B7-B70510E8706E}"/>
                    </a:ext>
                  </a:extLst>
                </p:cNvPr>
                <p:cNvCxnSpPr>
                  <a:cxnSpLocks noChangeAspect="1"/>
                  <a:stCxn id="735" idx="2"/>
                  <a:endCxn id="729" idx="6"/>
                </p:cNvCxnSpPr>
                <p:nvPr/>
              </p:nvCxnSpPr>
              <p:spPr>
                <a:xfrm flipH="1" flipV="1">
                  <a:off x="1507298" y="210721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直线连接符 213">
                  <a:extLst>
                    <a:ext uri="{FF2B5EF4-FFF2-40B4-BE49-F238E27FC236}">
                      <a16:creationId xmlns:a16="http://schemas.microsoft.com/office/drawing/2014/main" id="{984A8EA5-23AC-4156-B631-AD2E8573B3B7}"/>
                    </a:ext>
                  </a:extLst>
                </p:cNvPr>
                <p:cNvCxnSpPr>
                  <a:cxnSpLocks noChangeAspect="1"/>
                  <a:stCxn id="735" idx="2"/>
                  <a:endCxn id="727" idx="6"/>
                </p:cNvCxnSpPr>
                <p:nvPr/>
              </p:nvCxnSpPr>
              <p:spPr>
                <a:xfrm flipH="1" flipV="1">
                  <a:off x="1507298" y="198219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直线连接符 214">
                  <a:extLst>
                    <a:ext uri="{FF2B5EF4-FFF2-40B4-BE49-F238E27FC236}">
                      <a16:creationId xmlns:a16="http://schemas.microsoft.com/office/drawing/2014/main" id="{3C62B833-A004-4030-ABBC-259747D0D2FA}"/>
                    </a:ext>
                  </a:extLst>
                </p:cNvPr>
                <p:cNvCxnSpPr>
                  <a:cxnSpLocks noChangeAspect="1"/>
                  <a:stCxn id="735" idx="2"/>
                  <a:endCxn id="728" idx="6"/>
                </p:cNvCxnSpPr>
                <p:nvPr/>
              </p:nvCxnSpPr>
              <p:spPr>
                <a:xfrm flipH="1" flipV="1">
                  <a:off x="1507298" y="204470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" name="直线连接符 199">
                  <a:extLst>
                    <a:ext uri="{FF2B5EF4-FFF2-40B4-BE49-F238E27FC236}">
                      <a16:creationId xmlns:a16="http://schemas.microsoft.com/office/drawing/2014/main" id="{7D9A618A-68FE-4D51-B524-F4821EA4A91A}"/>
                    </a:ext>
                  </a:extLst>
                </p:cNvPr>
                <p:cNvCxnSpPr>
                  <a:cxnSpLocks noChangeAspect="1"/>
                  <a:stCxn id="730" idx="2"/>
                  <a:endCxn id="732" idx="6"/>
                </p:cNvCxnSpPr>
                <p:nvPr/>
              </p:nvCxnSpPr>
              <p:spPr>
                <a:xfrm flipH="1" flipV="1">
                  <a:off x="1593768" y="1950448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直线连接符 200">
                  <a:extLst>
                    <a:ext uri="{FF2B5EF4-FFF2-40B4-BE49-F238E27FC236}">
                      <a16:creationId xmlns:a16="http://schemas.microsoft.com/office/drawing/2014/main" id="{1531BC89-1C56-4FDF-846B-2B2468727B6F}"/>
                    </a:ext>
                  </a:extLst>
                </p:cNvPr>
                <p:cNvCxnSpPr>
                  <a:cxnSpLocks noChangeAspect="1"/>
                  <a:stCxn id="730" idx="2"/>
                  <a:endCxn id="733" idx="6"/>
                </p:cNvCxnSpPr>
                <p:nvPr/>
              </p:nvCxnSpPr>
              <p:spPr>
                <a:xfrm flipH="1" flipV="1">
                  <a:off x="1593768" y="2013288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直线连接符 201">
                  <a:extLst>
                    <a:ext uri="{FF2B5EF4-FFF2-40B4-BE49-F238E27FC236}">
                      <a16:creationId xmlns:a16="http://schemas.microsoft.com/office/drawing/2014/main" id="{2FBDD4A0-D60E-40FB-BFE9-5F73A72B69CF}"/>
                    </a:ext>
                  </a:extLst>
                </p:cNvPr>
                <p:cNvCxnSpPr>
                  <a:cxnSpLocks noChangeAspect="1"/>
                  <a:stCxn id="730" idx="2"/>
                  <a:endCxn id="734" idx="6"/>
                </p:cNvCxnSpPr>
                <p:nvPr/>
              </p:nvCxnSpPr>
              <p:spPr>
                <a:xfrm flipH="1">
                  <a:off x="1593768" y="2016482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直线连接符 202">
                  <a:extLst>
                    <a:ext uri="{FF2B5EF4-FFF2-40B4-BE49-F238E27FC236}">
                      <a16:creationId xmlns:a16="http://schemas.microsoft.com/office/drawing/2014/main" id="{97B14C24-5649-4706-A8FC-591DD999A533}"/>
                    </a:ext>
                  </a:extLst>
                </p:cNvPr>
                <p:cNvCxnSpPr>
                  <a:cxnSpLocks noChangeAspect="1"/>
                  <a:stCxn id="730" idx="2"/>
                  <a:endCxn id="735" idx="6"/>
                </p:cNvCxnSpPr>
                <p:nvPr/>
              </p:nvCxnSpPr>
              <p:spPr>
                <a:xfrm flipH="1">
                  <a:off x="1593768" y="2016482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直线连接符 203">
                  <a:extLst>
                    <a:ext uri="{FF2B5EF4-FFF2-40B4-BE49-F238E27FC236}">
                      <a16:creationId xmlns:a16="http://schemas.microsoft.com/office/drawing/2014/main" id="{B5BF8FF9-9CE3-44A6-AFC5-12112616E645}"/>
                    </a:ext>
                  </a:extLst>
                </p:cNvPr>
                <p:cNvCxnSpPr>
                  <a:cxnSpLocks noChangeAspect="1"/>
                  <a:stCxn id="731" idx="2"/>
                  <a:endCxn id="732" idx="6"/>
                </p:cNvCxnSpPr>
                <p:nvPr/>
              </p:nvCxnSpPr>
              <p:spPr>
                <a:xfrm flipH="1" flipV="1">
                  <a:off x="1593768" y="1950448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直线连接符 204">
                  <a:extLst>
                    <a:ext uri="{FF2B5EF4-FFF2-40B4-BE49-F238E27FC236}">
                      <a16:creationId xmlns:a16="http://schemas.microsoft.com/office/drawing/2014/main" id="{8797D5EB-A009-4C38-8119-19927737D163}"/>
                    </a:ext>
                  </a:extLst>
                </p:cNvPr>
                <p:cNvCxnSpPr>
                  <a:cxnSpLocks noChangeAspect="1"/>
                  <a:stCxn id="731" idx="2"/>
                  <a:endCxn id="735" idx="6"/>
                </p:cNvCxnSpPr>
                <p:nvPr/>
              </p:nvCxnSpPr>
              <p:spPr>
                <a:xfrm flipH="1">
                  <a:off x="1593768" y="2072934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直线连接符 205">
                  <a:extLst>
                    <a:ext uri="{FF2B5EF4-FFF2-40B4-BE49-F238E27FC236}">
                      <a16:creationId xmlns:a16="http://schemas.microsoft.com/office/drawing/2014/main" id="{E851AAEB-56B7-4AD6-A991-AE214DB89F0D}"/>
                    </a:ext>
                  </a:extLst>
                </p:cNvPr>
                <p:cNvCxnSpPr>
                  <a:cxnSpLocks noChangeAspect="1"/>
                  <a:stCxn id="731" idx="2"/>
                  <a:endCxn id="733" idx="6"/>
                </p:cNvCxnSpPr>
                <p:nvPr/>
              </p:nvCxnSpPr>
              <p:spPr>
                <a:xfrm flipH="1" flipV="1">
                  <a:off x="1593768" y="2013288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3" name="直线连接符 206">
                  <a:extLst>
                    <a:ext uri="{FF2B5EF4-FFF2-40B4-BE49-F238E27FC236}">
                      <a16:creationId xmlns:a16="http://schemas.microsoft.com/office/drawing/2014/main" id="{979670F5-F6CF-45FC-A04A-B084EAB5B1C7}"/>
                    </a:ext>
                  </a:extLst>
                </p:cNvPr>
                <p:cNvCxnSpPr>
                  <a:cxnSpLocks noChangeAspect="1"/>
                  <a:stCxn id="731" idx="2"/>
                  <a:endCxn id="734" idx="6"/>
                </p:cNvCxnSpPr>
                <p:nvPr/>
              </p:nvCxnSpPr>
              <p:spPr>
                <a:xfrm flipH="1">
                  <a:off x="1593768" y="2072934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4" name="组合 713">
                  <a:extLst>
                    <a:ext uri="{FF2B5EF4-FFF2-40B4-BE49-F238E27FC236}">
                      <a16:creationId xmlns:a16="http://schemas.microsoft.com/office/drawing/2014/main" id="{CFFE2E78-215F-4D61-AAE4-2F4F657F7879}"/>
                    </a:ext>
                  </a:extLst>
                </p:cNvPr>
                <p:cNvGrpSpPr/>
                <p:nvPr/>
              </p:nvGrpSpPr>
              <p:grpSpPr>
                <a:xfrm>
                  <a:off x="1479818" y="1968459"/>
                  <a:ext cx="27480" cy="152499"/>
                  <a:chOff x="5282935" y="2035526"/>
                  <a:chExt cx="595708" cy="3305808"/>
                </a:xfrm>
                <a:solidFill>
                  <a:srgbClr val="743481"/>
                </a:solidFill>
              </p:grpSpPr>
              <p:sp>
                <p:nvSpPr>
                  <p:cNvPr id="727" name="椭圆 726">
                    <a:extLst>
                      <a:ext uri="{FF2B5EF4-FFF2-40B4-BE49-F238E27FC236}">
                        <a16:creationId xmlns:a16="http://schemas.microsoft.com/office/drawing/2014/main" id="{2B0C553E-76F1-4C51-B64C-3647025B62E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20355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28" name="椭圆 727">
                    <a:extLst>
                      <a:ext uri="{FF2B5EF4-FFF2-40B4-BE49-F238E27FC236}">
                        <a16:creationId xmlns:a16="http://schemas.microsoft.com/office/drawing/2014/main" id="{5088EAA1-274E-4207-9DC3-DD51314EB4E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339057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29" name="椭圆 728">
                    <a:extLst>
                      <a:ext uri="{FF2B5EF4-FFF2-40B4-BE49-F238E27FC236}">
                        <a16:creationId xmlns:a16="http://schemas.microsoft.com/office/drawing/2014/main" id="{9F3E6D64-89FF-4712-A74A-305C1D5068C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47456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15" name="直线连接符 211">
                  <a:extLst>
                    <a:ext uri="{FF2B5EF4-FFF2-40B4-BE49-F238E27FC236}">
                      <a16:creationId xmlns:a16="http://schemas.microsoft.com/office/drawing/2014/main" id="{98388892-2B5D-4988-B2C1-AD0AD57A6538}"/>
                    </a:ext>
                  </a:extLst>
                </p:cNvPr>
                <p:cNvCxnSpPr>
                  <a:cxnSpLocks noChangeAspect="1"/>
                  <a:stCxn id="736" idx="6"/>
                  <a:endCxn id="727" idx="2"/>
                </p:cNvCxnSpPr>
                <p:nvPr/>
              </p:nvCxnSpPr>
              <p:spPr>
                <a:xfrm>
                  <a:off x="1420829" y="195044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6" name="直线连接符 213">
                  <a:extLst>
                    <a:ext uri="{FF2B5EF4-FFF2-40B4-BE49-F238E27FC236}">
                      <a16:creationId xmlns:a16="http://schemas.microsoft.com/office/drawing/2014/main" id="{160E7AF2-BA76-4CC7-BA57-B33271054B7E}"/>
                    </a:ext>
                  </a:extLst>
                </p:cNvPr>
                <p:cNvCxnSpPr>
                  <a:cxnSpLocks noChangeAspect="1"/>
                  <a:stCxn id="736" idx="6"/>
                  <a:endCxn id="728" idx="2"/>
                </p:cNvCxnSpPr>
                <p:nvPr/>
              </p:nvCxnSpPr>
              <p:spPr>
                <a:xfrm>
                  <a:off x="1420829" y="195044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直线连接符 214">
                  <a:extLst>
                    <a:ext uri="{FF2B5EF4-FFF2-40B4-BE49-F238E27FC236}">
                      <a16:creationId xmlns:a16="http://schemas.microsoft.com/office/drawing/2014/main" id="{E2F665C8-78F3-4F2E-BD84-1B9ACBF13214}"/>
                    </a:ext>
                  </a:extLst>
                </p:cNvPr>
                <p:cNvCxnSpPr>
                  <a:cxnSpLocks noChangeAspect="1"/>
                  <a:stCxn id="736" idx="6"/>
                  <a:endCxn id="729" idx="2"/>
                </p:cNvCxnSpPr>
                <p:nvPr/>
              </p:nvCxnSpPr>
              <p:spPr>
                <a:xfrm>
                  <a:off x="1420829" y="195044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直线连接符 212">
                  <a:extLst>
                    <a:ext uri="{FF2B5EF4-FFF2-40B4-BE49-F238E27FC236}">
                      <a16:creationId xmlns:a16="http://schemas.microsoft.com/office/drawing/2014/main" id="{B7BA0825-2154-4738-8AF7-C81002A6D23E}"/>
                    </a:ext>
                  </a:extLst>
                </p:cNvPr>
                <p:cNvCxnSpPr>
                  <a:cxnSpLocks noChangeAspect="1"/>
                  <a:stCxn id="738" idx="6"/>
                  <a:endCxn id="728" idx="2"/>
                </p:cNvCxnSpPr>
                <p:nvPr/>
              </p:nvCxnSpPr>
              <p:spPr>
                <a:xfrm flipV="1">
                  <a:off x="1420829" y="204470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直线连接符 213">
                  <a:extLst>
                    <a:ext uri="{FF2B5EF4-FFF2-40B4-BE49-F238E27FC236}">
                      <a16:creationId xmlns:a16="http://schemas.microsoft.com/office/drawing/2014/main" id="{43E44C34-6E0D-4E87-99E3-F73B5F67AF2D}"/>
                    </a:ext>
                  </a:extLst>
                </p:cNvPr>
                <p:cNvCxnSpPr>
                  <a:cxnSpLocks noChangeAspect="1"/>
                  <a:stCxn id="738" idx="6"/>
                  <a:endCxn id="729" idx="2"/>
                </p:cNvCxnSpPr>
                <p:nvPr/>
              </p:nvCxnSpPr>
              <p:spPr>
                <a:xfrm>
                  <a:off x="1420829" y="207612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直线连接符 214">
                  <a:extLst>
                    <a:ext uri="{FF2B5EF4-FFF2-40B4-BE49-F238E27FC236}">
                      <a16:creationId xmlns:a16="http://schemas.microsoft.com/office/drawing/2014/main" id="{49C567E4-9F6A-4F36-A0A5-4D1B6DFE5EC4}"/>
                    </a:ext>
                  </a:extLst>
                </p:cNvPr>
                <p:cNvCxnSpPr>
                  <a:cxnSpLocks noChangeAspect="1"/>
                  <a:stCxn id="738" idx="6"/>
                  <a:endCxn id="727" idx="2"/>
                </p:cNvCxnSpPr>
                <p:nvPr/>
              </p:nvCxnSpPr>
              <p:spPr>
                <a:xfrm flipV="1">
                  <a:off x="1420829" y="198219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直线连接符 211">
                  <a:extLst>
                    <a:ext uri="{FF2B5EF4-FFF2-40B4-BE49-F238E27FC236}">
                      <a16:creationId xmlns:a16="http://schemas.microsoft.com/office/drawing/2014/main" id="{C39D3C29-87A0-45FD-A185-A1ACD8048E5A}"/>
                    </a:ext>
                  </a:extLst>
                </p:cNvPr>
                <p:cNvCxnSpPr>
                  <a:cxnSpLocks noChangeAspect="1"/>
                  <a:stCxn id="737" idx="6"/>
                  <a:endCxn id="728" idx="2"/>
                </p:cNvCxnSpPr>
                <p:nvPr/>
              </p:nvCxnSpPr>
              <p:spPr>
                <a:xfrm>
                  <a:off x="1420829" y="201328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直线连接符 211">
                  <a:extLst>
                    <a:ext uri="{FF2B5EF4-FFF2-40B4-BE49-F238E27FC236}">
                      <a16:creationId xmlns:a16="http://schemas.microsoft.com/office/drawing/2014/main" id="{AE5A2CED-5698-4A87-87A3-F83D5AAA58E1}"/>
                    </a:ext>
                  </a:extLst>
                </p:cNvPr>
                <p:cNvCxnSpPr>
                  <a:cxnSpLocks noChangeAspect="1"/>
                  <a:stCxn id="737" idx="6"/>
                  <a:endCxn id="727" idx="2"/>
                </p:cNvCxnSpPr>
                <p:nvPr/>
              </p:nvCxnSpPr>
              <p:spPr>
                <a:xfrm flipV="1">
                  <a:off x="1420829" y="198219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直线连接符 211">
                  <a:extLst>
                    <a:ext uri="{FF2B5EF4-FFF2-40B4-BE49-F238E27FC236}">
                      <a16:creationId xmlns:a16="http://schemas.microsoft.com/office/drawing/2014/main" id="{D923F7E6-3E7B-46A6-996B-D55AC80ADE78}"/>
                    </a:ext>
                  </a:extLst>
                </p:cNvPr>
                <p:cNvCxnSpPr>
                  <a:cxnSpLocks noChangeAspect="1"/>
                  <a:stCxn id="737" idx="6"/>
                  <a:endCxn id="729" idx="2"/>
                </p:cNvCxnSpPr>
                <p:nvPr/>
              </p:nvCxnSpPr>
              <p:spPr>
                <a:xfrm>
                  <a:off x="1420829" y="201328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直线连接符 211">
                  <a:extLst>
                    <a:ext uri="{FF2B5EF4-FFF2-40B4-BE49-F238E27FC236}">
                      <a16:creationId xmlns:a16="http://schemas.microsoft.com/office/drawing/2014/main" id="{722EA232-166C-4B45-8BC4-5516D1C8C186}"/>
                    </a:ext>
                  </a:extLst>
                </p:cNvPr>
                <p:cNvCxnSpPr>
                  <a:cxnSpLocks noChangeAspect="1"/>
                  <a:stCxn id="739" idx="6"/>
                  <a:endCxn id="729" idx="2"/>
                </p:cNvCxnSpPr>
                <p:nvPr/>
              </p:nvCxnSpPr>
              <p:spPr>
                <a:xfrm flipV="1">
                  <a:off x="1420829" y="210721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直线连接符 213">
                  <a:extLst>
                    <a:ext uri="{FF2B5EF4-FFF2-40B4-BE49-F238E27FC236}">
                      <a16:creationId xmlns:a16="http://schemas.microsoft.com/office/drawing/2014/main" id="{290B8DED-86AD-4608-B056-3F5EB1CDED7D}"/>
                    </a:ext>
                  </a:extLst>
                </p:cNvPr>
                <p:cNvCxnSpPr>
                  <a:cxnSpLocks noChangeAspect="1"/>
                  <a:stCxn id="739" idx="6"/>
                  <a:endCxn id="727" idx="2"/>
                </p:cNvCxnSpPr>
                <p:nvPr/>
              </p:nvCxnSpPr>
              <p:spPr>
                <a:xfrm flipV="1">
                  <a:off x="1420829" y="198219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直线连接符 214">
                  <a:extLst>
                    <a:ext uri="{FF2B5EF4-FFF2-40B4-BE49-F238E27FC236}">
                      <a16:creationId xmlns:a16="http://schemas.microsoft.com/office/drawing/2014/main" id="{2FA17DE6-D418-49F7-8525-B3083F16F6C1}"/>
                    </a:ext>
                  </a:extLst>
                </p:cNvPr>
                <p:cNvCxnSpPr>
                  <a:cxnSpLocks noChangeAspect="1"/>
                  <a:stCxn id="739" idx="6"/>
                  <a:endCxn id="728" idx="2"/>
                </p:cNvCxnSpPr>
                <p:nvPr/>
              </p:nvCxnSpPr>
              <p:spPr>
                <a:xfrm flipV="1">
                  <a:off x="1420829" y="204470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2" name="组合 611">
                <a:extLst>
                  <a:ext uri="{FF2B5EF4-FFF2-40B4-BE49-F238E27FC236}">
                    <a16:creationId xmlns:a16="http://schemas.microsoft.com/office/drawing/2014/main" id="{717B762A-F63A-45B5-AD8C-9DF07C19F9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6777" y="736575"/>
                <a:ext cx="248906" cy="144000"/>
                <a:chOff x="2175552" y="1910618"/>
                <a:chExt cx="373358" cy="216000"/>
              </a:xfrm>
            </p:grpSpPr>
            <p:cxnSp>
              <p:nvCxnSpPr>
                <p:cNvPr id="613" name="直线连接符 199">
                  <a:extLst>
                    <a:ext uri="{FF2B5EF4-FFF2-40B4-BE49-F238E27FC236}">
                      <a16:creationId xmlns:a16="http://schemas.microsoft.com/office/drawing/2014/main" id="{F46C53D3-D9C6-4215-9D6F-B75FA179B464}"/>
                    </a:ext>
                  </a:extLst>
                </p:cNvPr>
                <p:cNvCxnSpPr>
                  <a:cxnSpLocks noChangeAspect="1"/>
                  <a:stCxn id="675" idx="6"/>
                  <a:endCxn id="671" idx="2"/>
                </p:cNvCxnSpPr>
                <p:nvPr/>
              </p:nvCxnSpPr>
              <p:spPr>
                <a:xfrm flipV="1">
                  <a:off x="2203032" y="1924358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直线连接符 200">
                  <a:extLst>
                    <a:ext uri="{FF2B5EF4-FFF2-40B4-BE49-F238E27FC236}">
                      <a16:creationId xmlns:a16="http://schemas.microsoft.com/office/drawing/2014/main" id="{EB5F13F9-0481-4EE6-A760-193464F9A689}"/>
                    </a:ext>
                  </a:extLst>
                </p:cNvPr>
                <p:cNvCxnSpPr>
                  <a:cxnSpLocks noChangeAspect="1"/>
                  <a:stCxn id="675" idx="6"/>
                  <a:endCxn id="672" idx="2"/>
                </p:cNvCxnSpPr>
                <p:nvPr/>
              </p:nvCxnSpPr>
              <p:spPr>
                <a:xfrm>
                  <a:off x="2203032" y="1962166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直线连接符 201">
                  <a:extLst>
                    <a:ext uri="{FF2B5EF4-FFF2-40B4-BE49-F238E27FC236}">
                      <a16:creationId xmlns:a16="http://schemas.microsoft.com/office/drawing/2014/main" id="{BB327BD3-CFFD-47FD-AF5B-115E796B46B2}"/>
                    </a:ext>
                  </a:extLst>
                </p:cNvPr>
                <p:cNvCxnSpPr>
                  <a:cxnSpLocks noChangeAspect="1"/>
                  <a:stCxn id="675" idx="6"/>
                  <a:endCxn id="673" idx="2"/>
                </p:cNvCxnSpPr>
                <p:nvPr/>
              </p:nvCxnSpPr>
              <p:spPr>
                <a:xfrm>
                  <a:off x="2203032" y="1962166"/>
                  <a:ext cx="58989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直线连接符 202">
                  <a:extLst>
                    <a:ext uri="{FF2B5EF4-FFF2-40B4-BE49-F238E27FC236}">
                      <a16:creationId xmlns:a16="http://schemas.microsoft.com/office/drawing/2014/main" id="{B7478D9A-1E2E-47A2-80F5-ACB5C1D6E4B2}"/>
                    </a:ext>
                  </a:extLst>
                </p:cNvPr>
                <p:cNvCxnSpPr>
                  <a:cxnSpLocks noChangeAspect="1"/>
                  <a:stCxn id="675" idx="6"/>
                  <a:endCxn id="674" idx="2"/>
                </p:cNvCxnSpPr>
                <p:nvPr/>
              </p:nvCxnSpPr>
              <p:spPr>
                <a:xfrm>
                  <a:off x="2203032" y="1962166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直线连接符 203">
                  <a:extLst>
                    <a:ext uri="{FF2B5EF4-FFF2-40B4-BE49-F238E27FC236}">
                      <a16:creationId xmlns:a16="http://schemas.microsoft.com/office/drawing/2014/main" id="{CF7BEC2F-EE74-4CB7-9BA5-6FBEDBD1927D}"/>
                    </a:ext>
                  </a:extLst>
                </p:cNvPr>
                <p:cNvCxnSpPr>
                  <a:cxnSpLocks noChangeAspect="1"/>
                  <a:stCxn id="676" idx="6"/>
                  <a:endCxn id="671" idx="2"/>
                </p:cNvCxnSpPr>
                <p:nvPr/>
              </p:nvCxnSpPr>
              <p:spPr>
                <a:xfrm flipV="1">
                  <a:off x="2203032" y="192435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直线连接符 204">
                  <a:extLst>
                    <a:ext uri="{FF2B5EF4-FFF2-40B4-BE49-F238E27FC236}">
                      <a16:creationId xmlns:a16="http://schemas.microsoft.com/office/drawing/2014/main" id="{3D4DCE32-18E0-49A7-AF8D-29D91CCD460B}"/>
                    </a:ext>
                  </a:extLst>
                </p:cNvPr>
                <p:cNvCxnSpPr>
                  <a:cxnSpLocks noChangeAspect="1"/>
                  <a:stCxn id="676" idx="6"/>
                  <a:endCxn id="674" idx="2"/>
                </p:cNvCxnSpPr>
                <p:nvPr/>
              </p:nvCxnSpPr>
              <p:spPr>
                <a:xfrm>
                  <a:off x="2203032" y="201861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直线连接符 205">
                  <a:extLst>
                    <a:ext uri="{FF2B5EF4-FFF2-40B4-BE49-F238E27FC236}">
                      <a16:creationId xmlns:a16="http://schemas.microsoft.com/office/drawing/2014/main" id="{75EDA433-7787-475F-B7DD-3FE5B11EFAF9}"/>
                    </a:ext>
                  </a:extLst>
                </p:cNvPr>
                <p:cNvCxnSpPr>
                  <a:cxnSpLocks noChangeAspect="1"/>
                  <a:stCxn id="676" idx="6"/>
                  <a:endCxn id="672" idx="2"/>
                </p:cNvCxnSpPr>
                <p:nvPr/>
              </p:nvCxnSpPr>
              <p:spPr>
                <a:xfrm flipV="1">
                  <a:off x="2203032" y="198719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直线连接符 206">
                  <a:extLst>
                    <a:ext uri="{FF2B5EF4-FFF2-40B4-BE49-F238E27FC236}">
                      <a16:creationId xmlns:a16="http://schemas.microsoft.com/office/drawing/2014/main" id="{7FBEC3FC-E7D1-43A6-AEE4-F062CFB2495B}"/>
                    </a:ext>
                  </a:extLst>
                </p:cNvPr>
                <p:cNvCxnSpPr>
                  <a:cxnSpLocks noChangeAspect="1"/>
                  <a:stCxn id="676" idx="6"/>
                  <a:endCxn id="673" idx="2"/>
                </p:cNvCxnSpPr>
                <p:nvPr/>
              </p:nvCxnSpPr>
              <p:spPr>
                <a:xfrm>
                  <a:off x="2203032" y="201861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直线连接符 207">
                  <a:extLst>
                    <a:ext uri="{FF2B5EF4-FFF2-40B4-BE49-F238E27FC236}">
                      <a16:creationId xmlns:a16="http://schemas.microsoft.com/office/drawing/2014/main" id="{AFEBC2CA-B6CD-411A-8938-95FB5FD60610}"/>
                    </a:ext>
                  </a:extLst>
                </p:cNvPr>
                <p:cNvCxnSpPr>
                  <a:cxnSpLocks noChangeAspect="1"/>
                  <a:stCxn id="677" idx="6"/>
                  <a:endCxn id="671" idx="2"/>
                </p:cNvCxnSpPr>
                <p:nvPr/>
              </p:nvCxnSpPr>
              <p:spPr>
                <a:xfrm flipV="1">
                  <a:off x="2203032" y="1924358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直线连接符 208">
                  <a:extLst>
                    <a:ext uri="{FF2B5EF4-FFF2-40B4-BE49-F238E27FC236}">
                      <a16:creationId xmlns:a16="http://schemas.microsoft.com/office/drawing/2014/main" id="{7B23D1A1-DFC2-42DD-B527-5A47220AE12D}"/>
                    </a:ext>
                  </a:extLst>
                </p:cNvPr>
                <p:cNvCxnSpPr>
                  <a:cxnSpLocks noChangeAspect="1"/>
                  <a:stCxn id="677" idx="6"/>
                  <a:endCxn id="674" idx="2"/>
                </p:cNvCxnSpPr>
                <p:nvPr/>
              </p:nvCxnSpPr>
              <p:spPr>
                <a:xfrm>
                  <a:off x="2203032" y="2075069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直线连接符 209">
                  <a:extLst>
                    <a:ext uri="{FF2B5EF4-FFF2-40B4-BE49-F238E27FC236}">
                      <a16:creationId xmlns:a16="http://schemas.microsoft.com/office/drawing/2014/main" id="{4F349BA2-4A81-4FCE-AB41-5475A121C23A}"/>
                    </a:ext>
                  </a:extLst>
                </p:cNvPr>
                <p:cNvCxnSpPr>
                  <a:cxnSpLocks noChangeAspect="1"/>
                  <a:endCxn id="672" idx="2"/>
                </p:cNvCxnSpPr>
                <p:nvPr/>
              </p:nvCxnSpPr>
              <p:spPr>
                <a:xfrm flipV="1">
                  <a:off x="2202639" y="1987198"/>
                  <a:ext cx="59382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直线连接符 210">
                  <a:extLst>
                    <a:ext uri="{FF2B5EF4-FFF2-40B4-BE49-F238E27FC236}">
                      <a16:creationId xmlns:a16="http://schemas.microsoft.com/office/drawing/2014/main" id="{776CB2BB-1F1B-4B3D-AFD6-B7EC66F618DB}"/>
                    </a:ext>
                  </a:extLst>
                </p:cNvPr>
                <p:cNvCxnSpPr>
                  <a:cxnSpLocks noChangeAspect="1"/>
                  <a:stCxn id="677" idx="6"/>
                  <a:endCxn id="673" idx="2"/>
                </p:cNvCxnSpPr>
                <p:nvPr/>
              </p:nvCxnSpPr>
              <p:spPr>
                <a:xfrm flipV="1">
                  <a:off x="2203032" y="2050038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直线连接符 211">
                  <a:extLst>
                    <a:ext uri="{FF2B5EF4-FFF2-40B4-BE49-F238E27FC236}">
                      <a16:creationId xmlns:a16="http://schemas.microsoft.com/office/drawing/2014/main" id="{418B1FB5-C0A1-42C6-8AEB-18306C90A40F}"/>
                    </a:ext>
                  </a:extLst>
                </p:cNvPr>
                <p:cNvCxnSpPr>
                  <a:cxnSpLocks noChangeAspect="1"/>
                  <a:stCxn id="667" idx="2"/>
                  <a:endCxn id="662" idx="6"/>
                </p:cNvCxnSpPr>
                <p:nvPr/>
              </p:nvCxnSpPr>
              <p:spPr>
                <a:xfrm flipH="1">
                  <a:off x="2375971" y="192435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6" name="直线连接符 213">
                  <a:extLst>
                    <a:ext uri="{FF2B5EF4-FFF2-40B4-BE49-F238E27FC236}">
                      <a16:creationId xmlns:a16="http://schemas.microsoft.com/office/drawing/2014/main" id="{C328696A-90A1-4716-9918-F67BE098BE89}"/>
                    </a:ext>
                  </a:extLst>
                </p:cNvPr>
                <p:cNvCxnSpPr>
                  <a:cxnSpLocks noChangeAspect="1"/>
                  <a:stCxn id="667" idx="2"/>
                  <a:endCxn id="663" idx="6"/>
                </p:cNvCxnSpPr>
                <p:nvPr/>
              </p:nvCxnSpPr>
              <p:spPr>
                <a:xfrm flipH="1">
                  <a:off x="2375971" y="192435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7" name="直线连接符 214">
                  <a:extLst>
                    <a:ext uri="{FF2B5EF4-FFF2-40B4-BE49-F238E27FC236}">
                      <a16:creationId xmlns:a16="http://schemas.microsoft.com/office/drawing/2014/main" id="{EC7C023F-6200-4A10-AADE-DC7D1FB5738A}"/>
                    </a:ext>
                  </a:extLst>
                </p:cNvPr>
                <p:cNvCxnSpPr>
                  <a:cxnSpLocks noChangeAspect="1"/>
                  <a:stCxn id="667" idx="2"/>
                  <a:endCxn id="664" idx="6"/>
                </p:cNvCxnSpPr>
                <p:nvPr/>
              </p:nvCxnSpPr>
              <p:spPr>
                <a:xfrm flipH="1">
                  <a:off x="2375971" y="192435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8" name="直线连接符 212">
                  <a:extLst>
                    <a:ext uri="{FF2B5EF4-FFF2-40B4-BE49-F238E27FC236}">
                      <a16:creationId xmlns:a16="http://schemas.microsoft.com/office/drawing/2014/main" id="{67CCB064-ED48-4CDF-BD88-852B5BECC946}"/>
                    </a:ext>
                  </a:extLst>
                </p:cNvPr>
                <p:cNvCxnSpPr>
                  <a:cxnSpLocks noChangeAspect="1"/>
                  <a:stCxn id="669" idx="2"/>
                  <a:endCxn id="663" idx="6"/>
                </p:cNvCxnSpPr>
                <p:nvPr/>
              </p:nvCxnSpPr>
              <p:spPr>
                <a:xfrm flipH="1" flipV="1">
                  <a:off x="2375971" y="201861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直线连接符 213">
                  <a:extLst>
                    <a:ext uri="{FF2B5EF4-FFF2-40B4-BE49-F238E27FC236}">
                      <a16:creationId xmlns:a16="http://schemas.microsoft.com/office/drawing/2014/main" id="{7652F855-249F-49EA-9FAA-F417AA0DB31B}"/>
                    </a:ext>
                  </a:extLst>
                </p:cNvPr>
                <p:cNvCxnSpPr>
                  <a:cxnSpLocks noChangeAspect="1"/>
                  <a:stCxn id="669" idx="2"/>
                  <a:endCxn id="664" idx="6"/>
                </p:cNvCxnSpPr>
                <p:nvPr/>
              </p:nvCxnSpPr>
              <p:spPr>
                <a:xfrm flipH="1">
                  <a:off x="2375971" y="205003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直线连接符 214">
                  <a:extLst>
                    <a:ext uri="{FF2B5EF4-FFF2-40B4-BE49-F238E27FC236}">
                      <a16:creationId xmlns:a16="http://schemas.microsoft.com/office/drawing/2014/main" id="{D16D4F76-66E9-4EBE-BFC3-BF511313BB9B}"/>
                    </a:ext>
                  </a:extLst>
                </p:cNvPr>
                <p:cNvCxnSpPr>
                  <a:cxnSpLocks noChangeAspect="1"/>
                  <a:stCxn id="669" idx="2"/>
                  <a:endCxn id="662" idx="6"/>
                </p:cNvCxnSpPr>
                <p:nvPr/>
              </p:nvCxnSpPr>
              <p:spPr>
                <a:xfrm flipH="1" flipV="1">
                  <a:off x="2375971" y="195610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1" name="组合 630">
                  <a:extLst>
                    <a:ext uri="{FF2B5EF4-FFF2-40B4-BE49-F238E27FC236}">
                      <a16:creationId xmlns:a16="http://schemas.microsoft.com/office/drawing/2014/main" id="{409069EC-14E2-41EB-8070-B229CCA2C4A3}"/>
                    </a:ext>
                  </a:extLst>
                </p:cNvPr>
                <p:cNvGrpSpPr/>
                <p:nvPr/>
              </p:nvGrpSpPr>
              <p:grpSpPr>
                <a:xfrm>
                  <a:off x="2175552" y="1948426"/>
                  <a:ext cx="27480" cy="140383"/>
                  <a:chOff x="1850906" y="1964772"/>
                  <a:chExt cx="595708" cy="3043172"/>
                </a:xfrm>
              </p:grpSpPr>
              <p:sp>
                <p:nvSpPr>
                  <p:cNvPr id="675" name="椭圆 674">
                    <a:extLst>
                      <a:ext uri="{FF2B5EF4-FFF2-40B4-BE49-F238E27FC236}">
                        <a16:creationId xmlns:a16="http://schemas.microsoft.com/office/drawing/2014/main" id="{0556B3F9-B537-4DD7-BE7B-B98C714C46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1964772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6" name="椭圆 675">
                    <a:extLst>
                      <a:ext uri="{FF2B5EF4-FFF2-40B4-BE49-F238E27FC236}">
                        <a16:creationId xmlns:a16="http://schemas.microsoft.com/office/drawing/2014/main" id="{9B6432D2-3BC6-44D4-A91E-5560A69C440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3188500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7" name="椭圆 676">
                    <a:extLst>
                      <a:ext uri="{FF2B5EF4-FFF2-40B4-BE49-F238E27FC236}">
                        <a16:creationId xmlns:a16="http://schemas.microsoft.com/office/drawing/2014/main" id="{ED0C4B54-CC1F-43DD-8ACD-CD787DC7C4F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4412236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632" name="组合 631">
                  <a:extLst>
                    <a:ext uri="{FF2B5EF4-FFF2-40B4-BE49-F238E27FC236}">
                      <a16:creationId xmlns:a16="http://schemas.microsoft.com/office/drawing/2014/main" id="{7B5C1B8D-BE68-4982-80B5-2A865ED0971F}"/>
                    </a:ext>
                  </a:extLst>
                </p:cNvPr>
                <p:cNvGrpSpPr/>
                <p:nvPr/>
              </p:nvGrpSpPr>
              <p:grpSpPr>
                <a:xfrm>
                  <a:off x="2262021" y="1910618"/>
                  <a:ext cx="27480" cy="216000"/>
                  <a:chOff x="3694809" y="1145180"/>
                  <a:chExt cx="595708" cy="4682359"/>
                </a:xfrm>
              </p:grpSpPr>
              <p:sp>
                <p:nvSpPr>
                  <p:cNvPr id="671" name="椭圆 670">
                    <a:extLst>
                      <a:ext uri="{FF2B5EF4-FFF2-40B4-BE49-F238E27FC236}">
                        <a16:creationId xmlns:a16="http://schemas.microsoft.com/office/drawing/2014/main" id="{9AF04B59-426A-425E-B9B1-46743FA1C9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1145180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2" name="椭圆 671">
                    <a:extLst>
                      <a:ext uri="{FF2B5EF4-FFF2-40B4-BE49-F238E27FC236}">
                        <a16:creationId xmlns:a16="http://schemas.microsoft.com/office/drawing/2014/main" id="{F5A48C94-D285-4DDD-BBE0-38127093BE4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2507396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3" name="椭圆 672">
                    <a:extLst>
                      <a:ext uri="{FF2B5EF4-FFF2-40B4-BE49-F238E27FC236}">
                        <a16:creationId xmlns:a16="http://schemas.microsoft.com/office/drawing/2014/main" id="{C02AD7DF-34D6-4184-BDC4-1EB436C79F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3869611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4" name="椭圆 673">
                    <a:extLst>
                      <a:ext uri="{FF2B5EF4-FFF2-40B4-BE49-F238E27FC236}">
                        <a16:creationId xmlns:a16="http://schemas.microsoft.com/office/drawing/2014/main" id="{B9564271-AD3D-49FC-B135-FB3C94099E2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5231831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33" name="直线连接符 211">
                  <a:extLst>
                    <a:ext uri="{FF2B5EF4-FFF2-40B4-BE49-F238E27FC236}">
                      <a16:creationId xmlns:a16="http://schemas.microsoft.com/office/drawing/2014/main" id="{6F102F01-E1E8-444F-A9B2-1E5503337D73}"/>
                    </a:ext>
                  </a:extLst>
                </p:cNvPr>
                <p:cNvCxnSpPr>
                  <a:cxnSpLocks noChangeAspect="1"/>
                  <a:stCxn id="668" idx="2"/>
                  <a:endCxn id="663" idx="6"/>
                </p:cNvCxnSpPr>
                <p:nvPr/>
              </p:nvCxnSpPr>
              <p:spPr>
                <a:xfrm flipH="1">
                  <a:off x="2375971" y="198719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直线连接符 211">
                  <a:extLst>
                    <a:ext uri="{FF2B5EF4-FFF2-40B4-BE49-F238E27FC236}">
                      <a16:creationId xmlns:a16="http://schemas.microsoft.com/office/drawing/2014/main" id="{1B95019F-D0F4-451E-9E09-BC90872C4D77}"/>
                    </a:ext>
                  </a:extLst>
                </p:cNvPr>
                <p:cNvCxnSpPr>
                  <a:cxnSpLocks noChangeAspect="1"/>
                  <a:stCxn id="668" idx="2"/>
                  <a:endCxn id="662" idx="6"/>
                </p:cNvCxnSpPr>
                <p:nvPr/>
              </p:nvCxnSpPr>
              <p:spPr>
                <a:xfrm flipH="1" flipV="1">
                  <a:off x="2375971" y="195610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5" name="直线连接符 211">
                  <a:extLst>
                    <a:ext uri="{FF2B5EF4-FFF2-40B4-BE49-F238E27FC236}">
                      <a16:creationId xmlns:a16="http://schemas.microsoft.com/office/drawing/2014/main" id="{5912B648-74BC-4046-BD10-A8F8520F86CD}"/>
                    </a:ext>
                  </a:extLst>
                </p:cNvPr>
                <p:cNvCxnSpPr>
                  <a:cxnSpLocks noChangeAspect="1"/>
                  <a:stCxn id="668" idx="2"/>
                  <a:endCxn id="664" idx="6"/>
                </p:cNvCxnSpPr>
                <p:nvPr/>
              </p:nvCxnSpPr>
              <p:spPr>
                <a:xfrm flipH="1">
                  <a:off x="2375971" y="198719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6" name="组合 635">
                  <a:extLst>
                    <a:ext uri="{FF2B5EF4-FFF2-40B4-BE49-F238E27FC236}">
                      <a16:creationId xmlns:a16="http://schemas.microsoft.com/office/drawing/2014/main" id="{69F68D14-FD86-46D6-B447-854DE124E69E}"/>
                    </a:ext>
                  </a:extLst>
                </p:cNvPr>
                <p:cNvGrpSpPr/>
                <p:nvPr/>
              </p:nvGrpSpPr>
              <p:grpSpPr>
                <a:xfrm>
                  <a:off x="2434960" y="1910618"/>
                  <a:ext cx="27480" cy="216000"/>
                  <a:chOff x="7360207" y="1145180"/>
                  <a:chExt cx="595708" cy="4682359"/>
                </a:xfrm>
                <a:solidFill>
                  <a:srgbClr val="A81A16"/>
                </a:solidFill>
              </p:grpSpPr>
              <p:sp>
                <p:nvSpPr>
                  <p:cNvPr id="667" name="椭圆 666">
                    <a:extLst>
                      <a:ext uri="{FF2B5EF4-FFF2-40B4-BE49-F238E27FC236}">
                        <a16:creationId xmlns:a16="http://schemas.microsoft.com/office/drawing/2014/main" id="{FF97E79E-4634-41C3-B385-BE4C285C7F3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8" name="椭圆 667">
                    <a:extLst>
                      <a:ext uri="{FF2B5EF4-FFF2-40B4-BE49-F238E27FC236}">
                        <a16:creationId xmlns:a16="http://schemas.microsoft.com/office/drawing/2014/main" id="{CC508B5E-74E0-45B1-8711-80A77115DEF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2507397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9" name="椭圆 668">
                    <a:extLst>
                      <a:ext uri="{FF2B5EF4-FFF2-40B4-BE49-F238E27FC236}">
                        <a16:creationId xmlns:a16="http://schemas.microsoft.com/office/drawing/2014/main" id="{3B63478B-CBB7-49E5-A578-2AE56C6101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3869614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0" name="椭圆 669">
                    <a:extLst>
                      <a:ext uri="{FF2B5EF4-FFF2-40B4-BE49-F238E27FC236}">
                        <a16:creationId xmlns:a16="http://schemas.microsoft.com/office/drawing/2014/main" id="{A141B75D-A1D2-4EEF-AED2-318846549EF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637" name="组合 636">
                  <a:extLst>
                    <a:ext uri="{FF2B5EF4-FFF2-40B4-BE49-F238E27FC236}">
                      <a16:creationId xmlns:a16="http://schemas.microsoft.com/office/drawing/2014/main" id="{79E53C1D-64FE-47A5-9839-C58C289720BD}"/>
                    </a:ext>
                  </a:extLst>
                </p:cNvPr>
                <p:cNvGrpSpPr/>
                <p:nvPr/>
              </p:nvGrpSpPr>
              <p:grpSpPr>
                <a:xfrm>
                  <a:off x="2521430" y="1976652"/>
                  <a:ext cx="27480" cy="83932"/>
                  <a:chOff x="9348706" y="2498168"/>
                  <a:chExt cx="595708" cy="1819449"/>
                </a:xfrm>
              </p:grpSpPr>
              <p:sp>
                <p:nvSpPr>
                  <p:cNvPr id="665" name="椭圆 664">
                    <a:extLst>
                      <a:ext uri="{FF2B5EF4-FFF2-40B4-BE49-F238E27FC236}">
                        <a16:creationId xmlns:a16="http://schemas.microsoft.com/office/drawing/2014/main" id="{F9DE0A51-C341-4150-A238-0A8F6A5F72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2498168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6" name="椭圆 665">
                    <a:extLst>
                      <a:ext uri="{FF2B5EF4-FFF2-40B4-BE49-F238E27FC236}">
                        <a16:creationId xmlns:a16="http://schemas.microsoft.com/office/drawing/2014/main" id="{68073320-8DF1-41C5-9410-6DEF24AD15C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3721910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38" name="直线连接符 211">
                  <a:extLst>
                    <a:ext uri="{FF2B5EF4-FFF2-40B4-BE49-F238E27FC236}">
                      <a16:creationId xmlns:a16="http://schemas.microsoft.com/office/drawing/2014/main" id="{3092ADAA-1D89-4AC7-BB79-B8994E17E030}"/>
                    </a:ext>
                  </a:extLst>
                </p:cNvPr>
                <p:cNvCxnSpPr>
                  <a:cxnSpLocks noChangeAspect="1"/>
                  <a:stCxn id="670" idx="2"/>
                  <a:endCxn id="664" idx="6"/>
                </p:cNvCxnSpPr>
                <p:nvPr/>
              </p:nvCxnSpPr>
              <p:spPr>
                <a:xfrm flipH="1" flipV="1">
                  <a:off x="2375971" y="208112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9" name="直线连接符 213">
                  <a:extLst>
                    <a:ext uri="{FF2B5EF4-FFF2-40B4-BE49-F238E27FC236}">
                      <a16:creationId xmlns:a16="http://schemas.microsoft.com/office/drawing/2014/main" id="{C53F63DC-CCC9-414E-97E8-2753B47D026E}"/>
                    </a:ext>
                  </a:extLst>
                </p:cNvPr>
                <p:cNvCxnSpPr>
                  <a:cxnSpLocks noChangeAspect="1"/>
                  <a:stCxn id="670" idx="2"/>
                  <a:endCxn id="662" idx="6"/>
                </p:cNvCxnSpPr>
                <p:nvPr/>
              </p:nvCxnSpPr>
              <p:spPr>
                <a:xfrm flipH="1" flipV="1">
                  <a:off x="2375971" y="195610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0" name="直线连接符 214">
                  <a:extLst>
                    <a:ext uri="{FF2B5EF4-FFF2-40B4-BE49-F238E27FC236}">
                      <a16:creationId xmlns:a16="http://schemas.microsoft.com/office/drawing/2014/main" id="{9CAC0DDC-8A88-4B48-B571-45DF6660EDDF}"/>
                    </a:ext>
                  </a:extLst>
                </p:cNvPr>
                <p:cNvCxnSpPr>
                  <a:cxnSpLocks noChangeAspect="1"/>
                  <a:stCxn id="670" idx="2"/>
                  <a:endCxn id="663" idx="6"/>
                </p:cNvCxnSpPr>
                <p:nvPr/>
              </p:nvCxnSpPr>
              <p:spPr>
                <a:xfrm flipH="1" flipV="1">
                  <a:off x="2375971" y="201861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1" name="直线连接符 199">
                  <a:extLst>
                    <a:ext uri="{FF2B5EF4-FFF2-40B4-BE49-F238E27FC236}">
                      <a16:creationId xmlns:a16="http://schemas.microsoft.com/office/drawing/2014/main" id="{A147F782-449A-4288-828D-BD010D1BCF12}"/>
                    </a:ext>
                  </a:extLst>
                </p:cNvPr>
                <p:cNvCxnSpPr>
                  <a:cxnSpLocks noChangeAspect="1"/>
                  <a:stCxn id="665" idx="2"/>
                  <a:endCxn id="667" idx="6"/>
                </p:cNvCxnSpPr>
                <p:nvPr/>
              </p:nvCxnSpPr>
              <p:spPr>
                <a:xfrm flipH="1" flipV="1">
                  <a:off x="2462441" y="1924358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直线连接符 200">
                  <a:extLst>
                    <a:ext uri="{FF2B5EF4-FFF2-40B4-BE49-F238E27FC236}">
                      <a16:creationId xmlns:a16="http://schemas.microsoft.com/office/drawing/2014/main" id="{BAFFF664-8727-404C-9596-C60934AB0AE0}"/>
                    </a:ext>
                  </a:extLst>
                </p:cNvPr>
                <p:cNvCxnSpPr>
                  <a:cxnSpLocks noChangeAspect="1"/>
                  <a:stCxn id="665" idx="2"/>
                  <a:endCxn id="668" idx="6"/>
                </p:cNvCxnSpPr>
                <p:nvPr/>
              </p:nvCxnSpPr>
              <p:spPr>
                <a:xfrm flipH="1" flipV="1">
                  <a:off x="2462441" y="1987198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直线连接符 201">
                  <a:extLst>
                    <a:ext uri="{FF2B5EF4-FFF2-40B4-BE49-F238E27FC236}">
                      <a16:creationId xmlns:a16="http://schemas.microsoft.com/office/drawing/2014/main" id="{A7C1D379-9A9B-4A79-9DFF-867337EB63D9}"/>
                    </a:ext>
                  </a:extLst>
                </p:cNvPr>
                <p:cNvCxnSpPr>
                  <a:cxnSpLocks noChangeAspect="1"/>
                  <a:stCxn id="665" idx="2"/>
                  <a:endCxn id="669" idx="6"/>
                </p:cNvCxnSpPr>
                <p:nvPr/>
              </p:nvCxnSpPr>
              <p:spPr>
                <a:xfrm flipH="1">
                  <a:off x="2462441" y="1990392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直线连接符 202">
                  <a:extLst>
                    <a:ext uri="{FF2B5EF4-FFF2-40B4-BE49-F238E27FC236}">
                      <a16:creationId xmlns:a16="http://schemas.microsoft.com/office/drawing/2014/main" id="{B4342638-F23E-4531-A962-31FDC2C980C5}"/>
                    </a:ext>
                  </a:extLst>
                </p:cNvPr>
                <p:cNvCxnSpPr>
                  <a:cxnSpLocks noChangeAspect="1"/>
                  <a:stCxn id="665" idx="2"/>
                  <a:endCxn id="670" idx="6"/>
                </p:cNvCxnSpPr>
                <p:nvPr/>
              </p:nvCxnSpPr>
              <p:spPr>
                <a:xfrm flipH="1">
                  <a:off x="2462441" y="1990392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直线连接符 203">
                  <a:extLst>
                    <a:ext uri="{FF2B5EF4-FFF2-40B4-BE49-F238E27FC236}">
                      <a16:creationId xmlns:a16="http://schemas.microsoft.com/office/drawing/2014/main" id="{85D84B8A-2A46-4DE4-A755-905C033C4A53}"/>
                    </a:ext>
                  </a:extLst>
                </p:cNvPr>
                <p:cNvCxnSpPr>
                  <a:cxnSpLocks noChangeAspect="1"/>
                  <a:stCxn id="666" idx="2"/>
                  <a:endCxn id="667" idx="6"/>
                </p:cNvCxnSpPr>
                <p:nvPr/>
              </p:nvCxnSpPr>
              <p:spPr>
                <a:xfrm flipH="1" flipV="1">
                  <a:off x="2462441" y="1924358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直线连接符 204">
                  <a:extLst>
                    <a:ext uri="{FF2B5EF4-FFF2-40B4-BE49-F238E27FC236}">
                      <a16:creationId xmlns:a16="http://schemas.microsoft.com/office/drawing/2014/main" id="{5551B45F-7194-4BB4-A52D-8255ED369D7B}"/>
                    </a:ext>
                  </a:extLst>
                </p:cNvPr>
                <p:cNvCxnSpPr>
                  <a:cxnSpLocks noChangeAspect="1"/>
                  <a:stCxn id="666" idx="2"/>
                  <a:endCxn id="670" idx="6"/>
                </p:cNvCxnSpPr>
                <p:nvPr/>
              </p:nvCxnSpPr>
              <p:spPr>
                <a:xfrm flipH="1">
                  <a:off x="2462441" y="2046844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直线连接符 205">
                  <a:extLst>
                    <a:ext uri="{FF2B5EF4-FFF2-40B4-BE49-F238E27FC236}">
                      <a16:creationId xmlns:a16="http://schemas.microsoft.com/office/drawing/2014/main" id="{0D495548-FA35-46AC-ABDB-EC7870A1621C}"/>
                    </a:ext>
                  </a:extLst>
                </p:cNvPr>
                <p:cNvCxnSpPr>
                  <a:cxnSpLocks noChangeAspect="1"/>
                  <a:stCxn id="666" idx="2"/>
                  <a:endCxn id="668" idx="6"/>
                </p:cNvCxnSpPr>
                <p:nvPr/>
              </p:nvCxnSpPr>
              <p:spPr>
                <a:xfrm flipH="1" flipV="1">
                  <a:off x="2462441" y="1987198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直线连接符 206">
                  <a:extLst>
                    <a:ext uri="{FF2B5EF4-FFF2-40B4-BE49-F238E27FC236}">
                      <a16:creationId xmlns:a16="http://schemas.microsoft.com/office/drawing/2014/main" id="{AE675095-1DAB-4F7C-8AB4-D3A005B1DDD6}"/>
                    </a:ext>
                  </a:extLst>
                </p:cNvPr>
                <p:cNvCxnSpPr>
                  <a:cxnSpLocks noChangeAspect="1"/>
                  <a:stCxn id="666" idx="2"/>
                  <a:endCxn id="669" idx="6"/>
                </p:cNvCxnSpPr>
                <p:nvPr/>
              </p:nvCxnSpPr>
              <p:spPr>
                <a:xfrm flipH="1">
                  <a:off x="2462441" y="2046844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9" name="组合 648">
                  <a:extLst>
                    <a:ext uri="{FF2B5EF4-FFF2-40B4-BE49-F238E27FC236}">
                      <a16:creationId xmlns:a16="http://schemas.microsoft.com/office/drawing/2014/main" id="{D859A7E1-6035-41A2-8046-0A464136FEEC}"/>
                    </a:ext>
                  </a:extLst>
                </p:cNvPr>
                <p:cNvGrpSpPr/>
                <p:nvPr/>
              </p:nvGrpSpPr>
              <p:grpSpPr>
                <a:xfrm>
                  <a:off x="2348491" y="1942369"/>
                  <a:ext cx="27480" cy="152499"/>
                  <a:chOff x="5282935" y="2035526"/>
                  <a:chExt cx="595708" cy="3305808"/>
                </a:xfrm>
                <a:solidFill>
                  <a:srgbClr val="04147B"/>
                </a:solidFill>
              </p:grpSpPr>
              <p:sp>
                <p:nvSpPr>
                  <p:cNvPr id="662" name="椭圆 661">
                    <a:extLst>
                      <a:ext uri="{FF2B5EF4-FFF2-40B4-BE49-F238E27FC236}">
                        <a16:creationId xmlns:a16="http://schemas.microsoft.com/office/drawing/2014/main" id="{3BB05139-E8A6-4266-BBDD-44FF401113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20355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3" name="椭圆 662">
                    <a:extLst>
                      <a:ext uri="{FF2B5EF4-FFF2-40B4-BE49-F238E27FC236}">
                        <a16:creationId xmlns:a16="http://schemas.microsoft.com/office/drawing/2014/main" id="{B8651A8A-DF26-4C2D-9006-A670345F3EC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339057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4" name="椭圆 663">
                    <a:extLst>
                      <a:ext uri="{FF2B5EF4-FFF2-40B4-BE49-F238E27FC236}">
                        <a16:creationId xmlns:a16="http://schemas.microsoft.com/office/drawing/2014/main" id="{811DF93B-A2DE-4F0E-8E74-A53E76B2E9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47456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50" name="直线连接符 211">
                  <a:extLst>
                    <a:ext uri="{FF2B5EF4-FFF2-40B4-BE49-F238E27FC236}">
                      <a16:creationId xmlns:a16="http://schemas.microsoft.com/office/drawing/2014/main" id="{28AE9F01-B42E-464E-A1F2-FC84DBA5FD47}"/>
                    </a:ext>
                  </a:extLst>
                </p:cNvPr>
                <p:cNvCxnSpPr>
                  <a:cxnSpLocks noChangeAspect="1"/>
                  <a:stCxn id="671" idx="6"/>
                  <a:endCxn id="662" idx="2"/>
                </p:cNvCxnSpPr>
                <p:nvPr/>
              </p:nvCxnSpPr>
              <p:spPr>
                <a:xfrm>
                  <a:off x="2289502" y="192435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直线连接符 213">
                  <a:extLst>
                    <a:ext uri="{FF2B5EF4-FFF2-40B4-BE49-F238E27FC236}">
                      <a16:creationId xmlns:a16="http://schemas.microsoft.com/office/drawing/2014/main" id="{F31943D5-499F-4291-805E-8746C113CBEA}"/>
                    </a:ext>
                  </a:extLst>
                </p:cNvPr>
                <p:cNvCxnSpPr>
                  <a:cxnSpLocks noChangeAspect="1"/>
                  <a:stCxn id="671" idx="6"/>
                  <a:endCxn id="663" idx="2"/>
                </p:cNvCxnSpPr>
                <p:nvPr/>
              </p:nvCxnSpPr>
              <p:spPr>
                <a:xfrm>
                  <a:off x="2289502" y="192435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2" name="直线连接符 214">
                  <a:extLst>
                    <a:ext uri="{FF2B5EF4-FFF2-40B4-BE49-F238E27FC236}">
                      <a16:creationId xmlns:a16="http://schemas.microsoft.com/office/drawing/2014/main" id="{F90620A0-14AF-4752-BC6C-5DDB0DEEC0FD}"/>
                    </a:ext>
                  </a:extLst>
                </p:cNvPr>
                <p:cNvCxnSpPr>
                  <a:cxnSpLocks noChangeAspect="1"/>
                  <a:stCxn id="671" idx="6"/>
                  <a:endCxn id="664" idx="2"/>
                </p:cNvCxnSpPr>
                <p:nvPr/>
              </p:nvCxnSpPr>
              <p:spPr>
                <a:xfrm>
                  <a:off x="2289502" y="192435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直线连接符 212">
                  <a:extLst>
                    <a:ext uri="{FF2B5EF4-FFF2-40B4-BE49-F238E27FC236}">
                      <a16:creationId xmlns:a16="http://schemas.microsoft.com/office/drawing/2014/main" id="{0BC78E02-16BA-40C1-9779-D5D9BDC6C852}"/>
                    </a:ext>
                  </a:extLst>
                </p:cNvPr>
                <p:cNvCxnSpPr>
                  <a:cxnSpLocks noChangeAspect="1"/>
                  <a:stCxn id="673" idx="6"/>
                  <a:endCxn id="663" idx="2"/>
                </p:cNvCxnSpPr>
                <p:nvPr/>
              </p:nvCxnSpPr>
              <p:spPr>
                <a:xfrm flipV="1">
                  <a:off x="2289502" y="201861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直线连接符 213">
                  <a:extLst>
                    <a:ext uri="{FF2B5EF4-FFF2-40B4-BE49-F238E27FC236}">
                      <a16:creationId xmlns:a16="http://schemas.microsoft.com/office/drawing/2014/main" id="{7C7D4020-09A9-43E8-A25F-FD0760CDFD5F}"/>
                    </a:ext>
                  </a:extLst>
                </p:cNvPr>
                <p:cNvCxnSpPr>
                  <a:cxnSpLocks noChangeAspect="1"/>
                  <a:stCxn id="673" idx="6"/>
                  <a:endCxn id="664" idx="2"/>
                </p:cNvCxnSpPr>
                <p:nvPr/>
              </p:nvCxnSpPr>
              <p:spPr>
                <a:xfrm>
                  <a:off x="2289502" y="205003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直线连接符 214">
                  <a:extLst>
                    <a:ext uri="{FF2B5EF4-FFF2-40B4-BE49-F238E27FC236}">
                      <a16:creationId xmlns:a16="http://schemas.microsoft.com/office/drawing/2014/main" id="{E1EF1CCF-8AB5-428F-8BEE-A17C1814DAFE}"/>
                    </a:ext>
                  </a:extLst>
                </p:cNvPr>
                <p:cNvCxnSpPr>
                  <a:cxnSpLocks noChangeAspect="1"/>
                  <a:stCxn id="673" idx="6"/>
                  <a:endCxn id="662" idx="2"/>
                </p:cNvCxnSpPr>
                <p:nvPr/>
              </p:nvCxnSpPr>
              <p:spPr>
                <a:xfrm flipV="1">
                  <a:off x="2289502" y="195610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直线连接符 211">
                  <a:extLst>
                    <a:ext uri="{FF2B5EF4-FFF2-40B4-BE49-F238E27FC236}">
                      <a16:creationId xmlns:a16="http://schemas.microsoft.com/office/drawing/2014/main" id="{7B993D65-38AD-4109-A873-F41F3CA7CA6F}"/>
                    </a:ext>
                  </a:extLst>
                </p:cNvPr>
                <p:cNvCxnSpPr>
                  <a:cxnSpLocks noChangeAspect="1"/>
                  <a:stCxn id="672" idx="6"/>
                  <a:endCxn id="663" idx="2"/>
                </p:cNvCxnSpPr>
                <p:nvPr/>
              </p:nvCxnSpPr>
              <p:spPr>
                <a:xfrm>
                  <a:off x="2289502" y="198719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直线连接符 211">
                  <a:extLst>
                    <a:ext uri="{FF2B5EF4-FFF2-40B4-BE49-F238E27FC236}">
                      <a16:creationId xmlns:a16="http://schemas.microsoft.com/office/drawing/2014/main" id="{29E48C7B-0E13-46D8-B96D-3F3FB59E961E}"/>
                    </a:ext>
                  </a:extLst>
                </p:cNvPr>
                <p:cNvCxnSpPr>
                  <a:cxnSpLocks noChangeAspect="1"/>
                  <a:stCxn id="672" idx="6"/>
                  <a:endCxn id="662" idx="2"/>
                </p:cNvCxnSpPr>
                <p:nvPr/>
              </p:nvCxnSpPr>
              <p:spPr>
                <a:xfrm flipV="1">
                  <a:off x="2289502" y="195610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8" name="直线连接符 211">
                  <a:extLst>
                    <a:ext uri="{FF2B5EF4-FFF2-40B4-BE49-F238E27FC236}">
                      <a16:creationId xmlns:a16="http://schemas.microsoft.com/office/drawing/2014/main" id="{F0C27EF1-17A2-48B4-96A6-19987C76E17E}"/>
                    </a:ext>
                  </a:extLst>
                </p:cNvPr>
                <p:cNvCxnSpPr>
                  <a:cxnSpLocks noChangeAspect="1"/>
                  <a:stCxn id="672" idx="6"/>
                  <a:endCxn id="664" idx="2"/>
                </p:cNvCxnSpPr>
                <p:nvPr/>
              </p:nvCxnSpPr>
              <p:spPr>
                <a:xfrm>
                  <a:off x="2289502" y="198719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9" name="直线连接符 211">
                  <a:extLst>
                    <a:ext uri="{FF2B5EF4-FFF2-40B4-BE49-F238E27FC236}">
                      <a16:creationId xmlns:a16="http://schemas.microsoft.com/office/drawing/2014/main" id="{E4232CBE-07A2-497F-A9AE-9CE3926B7655}"/>
                    </a:ext>
                  </a:extLst>
                </p:cNvPr>
                <p:cNvCxnSpPr>
                  <a:cxnSpLocks noChangeAspect="1"/>
                  <a:stCxn id="674" idx="6"/>
                  <a:endCxn id="664" idx="2"/>
                </p:cNvCxnSpPr>
                <p:nvPr/>
              </p:nvCxnSpPr>
              <p:spPr>
                <a:xfrm flipV="1">
                  <a:off x="2289502" y="208112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0" name="直线连接符 213">
                  <a:extLst>
                    <a:ext uri="{FF2B5EF4-FFF2-40B4-BE49-F238E27FC236}">
                      <a16:creationId xmlns:a16="http://schemas.microsoft.com/office/drawing/2014/main" id="{39E424A1-2AD6-4786-9643-1D3745031A39}"/>
                    </a:ext>
                  </a:extLst>
                </p:cNvPr>
                <p:cNvCxnSpPr>
                  <a:cxnSpLocks noChangeAspect="1"/>
                  <a:stCxn id="674" idx="6"/>
                  <a:endCxn id="662" idx="2"/>
                </p:cNvCxnSpPr>
                <p:nvPr/>
              </p:nvCxnSpPr>
              <p:spPr>
                <a:xfrm flipV="1">
                  <a:off x="2289502" y="195610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直线连接符 214">
                  <a:extLst>
                    <a:ext uri="{FF2B5EF4-FFF2-40B4-BE49-F238E27FC236}">
                      <a16:creationId xmlns:a16="http://schemas.microsoft.com/office/drawing/2014/main" id="{6949E745-A6FC-4226-A387-C4E2DE79B79E}"/>
                    </a:ext>
                  </a:extLst>
                </p:cNvPr>
                <p:cNvCxnSpPr>
                  <a:cxnSpLocks noChangeAspect="1"/>
                  <a:stCxn id="674" idx="6"/>
                  <a:endCxn id="663" idx="2"/>
                </p:cNvCxnSpPr>
                <p:nvPr/>
              </p:nvCxnSpPr>
              <p:spPr>
                <a:xfrm flipV="1">
                  <a:off x="2289502" y="201861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08" name="文本框 807">
            <a:extLst>
              <a:ext uri="{FF2B5EF4-FFF2-40B4-BE49-F238E27FC236}">
                <a16:creationId xmlns:a16="http://schemas.microsoft.com/office/drawing/2014/main" id="{6F31EBE0-1ADC-4EDB-B10B-63585F24C566}"/>
              </a:ext>
            </a:extLst>
          </p:cNvPr>
          <p:cNvSpPr txBox="1"/>
          <p:nvPr/>
        </p:nvSpPr>
        <p:spPr>
          <a:xfrm>
            <a:off x="4730844" y="6213547"/>
            <a:ext cx="163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09" name="文本框 808">
            <a:extLst>
              <a:ext uri="{FF2B5EF4-FFF2-40B4-BE49-F238E27FC236}">
                <a16:creationId xmlns:a16="http://schemas.microsoft.com/office/drawing/2014/main" id="{1FDF59A5-7312-439B-9351-54F4B4824EFB}"/>
              </a:ext>
            </a:extLst>
          </p:cNvPr>
          <p:cNvSpPr txBox="1"/>
          <p:nvPr/>
        </p:nvSpPr>
        <p:spPr>
          <a:xfrm>
            <a:off x="7782164" y="6213547"/>
            <a:ext cx="163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endParaRPr lang="zh-CN" altLang="en-US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10" name="组合 809">
            <a:extLst>
              <a:ext uri="{FF2B5EF4-FFF2-40B4-BE49-F238E27FC236}">
                <a16:creationId xmlns:a16="http://schemas.microsoft.com/office/drawing/2014/main" id="{AEFB9062-974C-4C22-A8D9-F21B5B956784}"/>
              </a:ext>
            </a:extLst>
          </p:cNvPr>
          <p:cNvGrpSpPr>
            <a:grpSpLocks noChangeAspect="1"/>
          </p:cNvGrpSpPr>
          <p:nvPr/>
        </p:nvGrpSpPr>
        <p:grpSpPr>
          <a:xfrm>
            <a:off x="6849911" y="5712810"/>
            <a:ext cx="659567" cy="72000"/>
            <a:chOff x="1825118" y="2024794"/>
            <a:chExt cx="230849" cy="25200"/>
          </a:xfrm>
        </p:grpSpPr>
        <p:sp>
          <p:nvSpPr>
            <p:cNvPr id="811" name="椭圆 810">
              <a:extLst>
                <a:ext uri="{FF2B5EF4-FFF2-40B4-BE49-F238E27FC236}">
                  <a16:creationId xmlns:a16="http://schemas.microsoft.com/office/drawing/2014/main" id="{D36071C5-2FF6-4958-9573-1508A9CADDB4}"/>
                </a:ext>
              </a:extLst>
            </p:cNvPr>
            <p:cNvSpPr/>
            <p:nvPr/>
          </p:nvSpPr>
          <p:spPr>
            <a:xfrm>
              <a:off x="1825118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812" name="椭圆 811">
              <a:extLst>
                <a:ext uri="{FF2B5EF4-FFF2-40B4-BE49-F238E27FC236}">
                  <a16:creationId xmlns:a16="http://schemas.microsoft.com/office/drawing/2014/main" id="{C5FECE7D-01C8-4DB5-B173-D3B4C607D47B}"/>
                </a:ext>
              </a:extLst>
            </p:cNvPr>
            <p:cNvSpPr/>
            <p:nvPr/>
          </p:nvSpPr>
          <p:spPr>
            <a:xfrm>
              <a:off x="1927942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813" name="椭圆 812">
              <a:extLst>
                <a:ext uri="{FF2B5EF4-FFF2-40B4-BE49-F238E27FC236}">
                  <a16:creationId xmlns:a16="http://schemas.microsoft.com/office/drawing/2014/main" id="{C59B62E4-B97A-4964-8F33-22827FAF7483}"/>
                </a:ext>
              </a:extLst>
            </p:cNvPr>
            <p:cNvSpPr/>
            <p:nvPr/>
          </p:nvSpPr>
          <p:spPr>
            <a:xfrm>
              <a:off x="2030767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pic>
        <p:nvPicPr>
          <p:cNvPr id="814" name="图片 813" descr="\documentclass{article}&#10;\usepackage{amsmath}&#10;\usepackage{bm}&#10;\pagestyle{empty}&#10;\begin{document}&#10;&#10;$\bm{w} = \sum_{i\in\mathcal{S}}\bm{w}_i$&#10;&#10;&#10;\end{document}" title="IguanaTex Bitmap Display">
            <a:extLst>
              <a:ext uri="{FF2B5EF4-FFF2-40B4-BE49-F238E27FC236}">
                <a16:creationId xmlns:a16="http://schemas.microsoft.com/office/drawing/2014/main" id="{1AAC48F2-D542-482E-B902-6815C8B189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50" y="2116671"/>
            <a:ext cx="1487238" cy="280381"/>
          </a:xfrm>
          <a:prstGeom prst="rect">
            <a:avLst/>
          </a:prstGeom>
        </p:spPr>
      </p:pic>
      <p:pic>
        <p:nvPicPr>
          <p:cNvPr id="815" name="图片 814" descr="\documentclass{article}&#10;\usepackage{amsmath}&#10;\usepackage{bm}&#10;\pagestyle{empty}&#10;\begin{document}&#10;&#10;$\bm{w}_1$&#10;&#10;&#10;\end{document}" title="IguanaTex Bitmap Display">
            <a:extLst>
              <a:ext uri="{FF2B5EF4-FFF2-40B4-BE49-F238E27FC236}">
                <a16:creationId xmlns:a16="http://schemas.microsoft.com/office/drawing/2014/main" id="{A840DE91-32B4-4103-9B7F-90EA70B2B0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102" y="4847841"/>
            <a:ext cx="286476" cy="153905"/>
          </a:xfrm>
          <a:prstGeom prst="rect">
            <a:avLst/>
          </a:prstGeom>
        </p:spPr>
      </p:pic>
      <p:pic>
        <p:nvPicPr>
          <p:cNvPr id="817" name="图片 816" descr="\documentclass{article}&#10;\usepackage{amsmath}&#10;\usepackage{bm}&#10;\pagestyle{empty}&#10;\begin{document}&#10;&#10;$\bm{w}_2$&#10;&#10;&#10;\end{document}" title="IguanaTex Bitmap Display">
            <a:extLst>
              <a:ext uri="{FF2B5EF4-FFF2-40B4-BE49-F238E27FC236}">
                <a16:creationId xmlns:a16="http://schemas.microsoft.com/office/drawing/2014/main" id="{E2FFAF73-EF62-4997-BE74-9D6577E96C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47" y="4847842"/>
            <a:ext cx="292571" cy="153905"/>
          </a:xfrm>
          <a:prstGeom prst="rect">
            <a:avLst/>
          </a:prstGeom>
        </p:spPr>
      </p:pic>
      <p:pic>
        <p:nvPicPr>
          <p:cNvPr id="818" name="图片 817" descr="\documentclass{article}&#10;\usepackage{amsmath}&#10;\usepackage{bm}&#10;\pagestyle{empty}&#10;\begin{document}&#10;&#10;$\bm{w}_K$&#10;&#10;&#10;\end{document}" title="IguanaTex Bitmap Display">
            <a:extLst>
              <a:ext uri="{FF2B5EF4-FFF2-40B4-BE49-F238E27FC236}">
                <a16:creationId xmlns:a16="http://schemas.microsoft.com/office/drawing/2014/main" id="{BCD5DAC5-BC79-44D0-BA52-56EE2330F16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699" y="4902761"/>
            <a:ext cx="376381" cy="15390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951E20EF-485A-493C-BAB0-EAFB7A863673}"/>
              </a:ext>
            </a:extLst>
          </p:cNvPr>
          <p:cNvSpPr/>
          <p:nvPr/>
        </p:nvSpPr>
        <p:spPr>
          <a:xfrm>
            <a:off x="3761637" y="3117169"/>
            <a:ext cx="3659995" cy="1143857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设备选择</a:t>
            </a:r>
          </a:p>
        </p:txBody>
      </p:sp>
      <p:pic>
        <p:nvPicPr>
          <p:cNvPr id="6" name="图片 5" descr="\documentclass{article}&#10;\usepackage{amsmath}&#10;\pagestyle{empty}&#10;\begin{document}&#10;&#10;$\mathcal{S}$&#10;&#10;&#10;\end{document}" title="IguanaTex Bitmap Display">
            <a:extLst>
              <a:ext uri="{FF2B5EF4-FFF2-40B4-BE49-F238E27FC236}">
                <a16:creationId xmlns:a16="http://schemas.microsoft.com/office/drawing/2014/main" id="{C0AC912D-54E0-4F41-A4EA-B8359AB9DE2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13" y="3578911"/>
            <a:ext cx="227226" cy="26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图片 336">
            <a:extLst>
              <a:ext uri="{FF2B5EF4-FFF2-40B4-BE49-F238E27FC236}">
                <a16:creationId xmlns:a16="http://schemas.microsoft.com/office/drawing/2014/main" id="{B8AFA039-8CE6-4DAE-A774-96C359F333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3971" y="-4009175"/>
            <a:ext cx="1275847" cy="319761"/>
          </a:xfrm>
          <a:prstGeom prst="rect">
            <a:avLst/>
          </a:prstGeom>
        </p:spPr>
      </p:pic>
      <p:pic>
        <p:nvPicPr>
          <p:cNvPr id="339" name="图片 338">
            <a:extLst>
              <a:ext uri="{FF2B5EF4-FFF2-40B4-BE49-F238E27FC236}">
                <a16:creationId xmlns:a16="http://schemas.microsoft.com/office/drawing/2014/main" id="{6B90D28C-542C-4C89-981D-FF7533A4DF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03971" y="-3363451"/>
            <a:ext cx="1275847" cy="265801"/>
          </a:xfrm>
          <a:prstGeom prst="rect">
            <a:avLst/>
          </a:prstGeom>
        </p:spPr>
      </p:pic>
      <p:pic>
        <p:nvPicPr>
          <p:cNvPr id="341" name="图片 340">
            <a:extLst>
              <a:ext uri="{FF2B5EF4-FFF2-40B4-BE49-F238E27FC236}">
                <a16:creationId xmlns:a16="http://schemas.microsoft.com/office/drawing/2014/main" id="{DDF56F31-88AF-4F5D-B5ED-AA8D525913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3971" y="-1855469"/>
            <a:ext cx="1275847" cy="629808"/>
          </a:xfrm>
          <a:prstGeom prst="rect">
            <a:avLst/>
          </a:prstGeom>
        </p:spPr>
      </p:pic>
      <p:pic>
        <p:nvPicPr>
          <p:cNvPr id="347" name="图片 346" descr="\documentclass{article}&#10;\usepackage{amsmath}&#10;\pagestyle{empty}&#10;\begin{document}&#10;&#10;$+$&#10;&#10;&#10;\end{document}" title="IguanaTex Bitmap Display">
            <a:extLst>
              <a:ext uri="{FF2B5EF4-FFF2-40B4-BE49-F238E27FC236}">
                <a16:creationId xmlns:a16="http://schemas.microsoft.com/office/drawing/2014/main" id="{78680686-10CA-4426-AFA1-C2DCB47FEF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322" y="-3611374"/>
            <a:ext cx="169143" cy="169143"/>
          </a:xfrm>
          <a:prstGeom prst="rect">
            <a:avLst/>
          </a:prstGeom>
        </p:spPr>
      </p:pic>
      <p:pic>
        <p:nvPicPr>
          <p:cNvPr id="348" name="图片 347" descr="\documentclass{article}&#10;\usepackage{amsmath}&#10;\pagestyle{empty}&#10;\begin{document}&#10;&#10;$+$&#10;&#10;&#10;\end{document}" title="IguanaTex Bitmap Display">
            <a:extLst>
              <a:ext uri="{FF2B5EF4-FFF2-40B4-BE49-F238E27FC236}">
                <a16:creationId xmlns:a16="http://schemas.microsoft.com/office/drawing/2014/main" id="{489E935A-7C7D-478D-9C3C-C7C0155836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321" y="-3018870"/>
            <a:ext cx="169143" cy="169143"/>
          </a:xfrm>
          <a:prstGeom prst="rect">
            <a:avLst/>
          </a:prstGeom>
        </p:spPr>
      </p:pic>
      <p:pic>
        <p:nvPicPr>
          <p:cNvPr id="349" name="图片 348" descr="\documentclass{article}&#10;\usepackage{amsmath}&#10;\pagestyle{empty}&#10;\begin{document}&#10;&#10;$+$&#10;&#10;&#10;\end{document}" title="IguanaTex Bitmap Display">
            <a:extLst>
              <a:ext uri="{FF2B5EF4-FFF2-40B4-BE49-F238E27FC236}">
                <a16:creationId xmlns:a16="http://schemas.microsoft.com/office/drawing/2014/main" id="{60A1BBA7-85FE-4DF7-85DE-E6A69F81647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480" y="-2120161"/>
            <a:ext cx="169143" cy="169143"/>
          </a:xfrm>
          <a:prstGeom prst="rect">
            <a:avLst/>
          </a:prstGeom>
        </p:spPr>
      </p:pic>
      <p:grpSp>
        <p:nvGrpSpPr>
          <p:cNvPr id="374" name="组合 373">
            <a:extLst>
              <a:ext uri="{FF2B5EF4-FFF2-40B4-BE49-F238E27FC236}">
                <a16:creationId xmlns:a16="http://schemas.microsoft.com/office/drawing/2014/main" id="{62AB9E90-95E8-4656-8A60-855DB17E4344}"/>
              </a:ext>
            </a:extLst>
          </p:cNvPr>
          <p:cNvGrpSpPr>
            <a:grpSpLocks noChangeAspect="1"/>
          </p:cNvGrpSpPr>
          <p:nvPr/>
        </p:nvGrpSpPr>
        <p:grpSpPr>
          <a:xfrm rot="5400000" flipV="1">
            <a:off x="9730644" y="-2514480"/>
            <a:ext cx="418816" cy="45719"/>
            <a:chOff x="1825118" y="2024794"/>
            <a:chExt cx="230849" cy="25200"/>
          </a:xfrm>
        </p:grpSpPr>
        <p:sp>
          <p:nvSpPr>
            <p:cNvPr id="375" name="椭圆 374">
              <a:extLst>
                <a:ext uri="{FF2B5EF4-FFF2-40B4-BE49-F238E27FC236}">
                  <a16:creationId xmlns:a16="http://schemas.microsoft.com/office/drawing/2014/main" id="{A91EC7DE-1942-4D3B-BB2C-317F4214D0A3}"/>
                </a:ext>
              </a:extLst>
            </p:cNvPr>
            <p:cNvSpPr/>
            <p:nvPr/>
          </p:nvSpPr>
          <p:spPr>
            <a:xfrm>
              <a:off x="1825118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376" name="椭圆 375">
              <a:extLst>
                <a:ext uri="{FF2B5EF4-FFF2-40B4-BE49-F238E27FC236}">
                  <a16:creationId xmlns:a16="http://schemas.microsoft.com/office/drawing/2014/main" id="{0EBD0F3D-10E5-43CB-841D-487B75BDD30C}"/>
                </a:ext>
              </a:extLst>
            </p:cNvPr>
            <p:cNvSpPr/>
            <p:nvPr/>
          </p:nvSpPr>
          <p:spPr>
            <a:xfrm>
              <a:off x="1927942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377" name="椭圆 376">
              <a:extLst>
                <a:ext uri="{FF2B5EF4-FFF2-40B4-BE49-F238E27FC236}">
                  <a16:creationId xmlns:a16="http://schemas.microsoft.com/office/drawing/2014/main" id="{6A8E5ABC-250C-4500-8C43-DC98FA7522BA}"/>
                </a:ext>
              </a:extLst>
            </p:cNvPr>
            <p:cNvSpPr/>
            <p:nvPr/>
          </p:nvSpPr>
          <p:spPr>
            <a:xfrm>
              <a:off x="2030767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382" name="组合 381">
            <a:extLst>
              <a:ext uri="{FF2B5EF4-FFF2-40B4-BE49-F238E27FC236}">
                <a16:creationId xmlns:a16="http://schemas.microsoft.com/office/drawing/2014/main" id="{A7C9766B-9A88-4802-94B9-DBCCFCCE863D}"/>
              </a:ext>
            </a:extLst>
          </p:cNvPr>
          <p:cNvGrpSpPr/>
          <p:nvPr/>
        </p:nvGrpSpPr>
        <p:grpSpPr>
          <a:xfrm>
            <a:off x="710730" y="1178545"/>
            <a:ext cx="5196978" cy="4116014"/>
            <a:chOff x="710730" y="1178545"/>
            <a:chExt cx="5196978" cy="411601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ACAE293-7833-49DA-8CD3-46C437262F8B}"/>
                </a:ext>
              </a:extLst>
            </p:cNvPr>
            <p:cNvGrpSpPr/>
            <p:nvPr/>
          </p:nvGrpSpPr>
          <p:grpSpPr>
            <a:xfrm>
              <a:off x="733579" y="1613795"/>
              <a:ext cx="852603" cy="493258"/>
              <a:chOff x="334048" y="1910695"/>
              <a:chExt cx="373358" cy="216000"/>
            </a:xfrm>
          </p:grpSpPr>
          <p:cxnSp>
            <p:nvCxnSpPr>
              <p:cNvPr id="11" name="直线连接符 199 1">
                <a:extLst>
                  <a:ext uri="{FF2B5EF4-FFF2-40B4-BE49-F238E27FC236}">
                    <a16:creationId xmlns:a16="http://schemas.microsoft.com/office/drawing/2014/main" id="{185B410D-5483-4A40-BF5F-75E70DECFCD8}"/>
                  </a:ext>
                </a:extLst>
              </p:cNvPr>
              <p:cNvCxnSpPr>
                <a:cxnSpLocks noChangeAspect="1"/>
                <a:stCxn id="73" idx="6"/>
                <a:endCxn id="69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连接符 200 1">
                <a:extLst>
                  <a:ext uri="{FF2B5EF4-FFF2-40B4-BE49-F238E27FC236}">
                    <a16:creationId xmlns:a16="http://schemas.microsoft.com/office/drawing/2014/main" id="{EAB88A92-FD02-4BEE-A53D-49DE2AD92218}"/>
                  </a:ext>
                </a:extLst>
              </p:cNvPr>
              <p:cNvCxnSpPr>
                <a:cxnSpLocks noChangeAspect="1"/>
                <a:stCxn id="73" idx="6"/>
                <a:endCxn id="70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符 201 1">
                <a:extLst>
                  <a:ext uri="{FF2B5EF4-FFF2-40B4-BE49-F238E27FC236}">
                    <a16:creationId xmlns:a16="http://schemas.microsoft.com/office/drawing/2014/main" id="{C1E9E6BA-CC38-466B-9974-AD9210C4D9D3}"/>
                  </a:ext>
                </a:extLst>
              </p:cNvPr>
              <p:cNvCxnSpPr>
                <a:cxnSpLocks noChangeAspect="1"/>
                <a:stCxn id="73" idx="6"/>
                <a:endCxn id="71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线连接符 202 1">
                <a:extLst>
                  <a:ext uri="{FF2B5EF4-FFF2-40B4-BE49-F238E27FC236}">
                    <a16:creationId xmlns:a16="http://schemas.microsoft.com/office/drawing/2014/main" id="{052A1FB6-9E20-4B0B-B612-95C37B184FAF}"/>
                  </a:ext>
                </a:extLst>
              </p:cNvPr>
              <p:cNvCxnSpPr>
                <a:cxnSpLocks noChangeAspect="1"/>
                <a:stCxn id="73" idx="6"/>
                <a:endCxn id="72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符 203 1">
                <a:extLst>
                  <a:ext uri="{FF2B5EF4-FFF2-40B4-BE49-F238E27FC236}">
                    <a16:creationId xmlns:a16="http://schemas.microsoft.com/office/drawing/2014/main" id="{587AB4BC-400A-45D6-9945-06B81BD2703D}"/>
                  </a:ext>
                </a:extLst>
              </p:cNvPr>
              <p:cNvCxnSpPr>
                <a:cxnSpLocks noChangeAspect="1"/>
                <a:stCxn id="74" idx="6"/>
                <a:endCxn id="69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204 1">
                <a:extLst>
                  <a:ext uri="{FF2B5EF4-FFF2-40B4-BE49-F238E27FC236}">
                    <a16:creationId xmlns:a16="http://schemas.microsoft.com/office/drawing/2014/main" id="{F7E3351A-C5B7-464A-B88C-02D285DF5319}"/>
                  </a:ext>
                </a:extLst>
              </p:cNvPr>
              <p:cNvCxnSpPr>
                <a:cxnSpLocks noChangeAspect="1"/>
                <a:stCxn id="74" idx="6"/>
                <a:endCxn id="72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线连接符 205 1">
                <a:extLst>
                  <a:ext uri="{FF2B5EF4-FFF2-40B4-BE49-F238E27FC236}">
                    <a16:creationId xmlns:a16="http://schemas.microsoft.com/office/drawing/2014/main" id="{8EAEDC68-BBEF-4E08-854F-FBC9104EDD0B}"/>
                  </a:ext>
                </a:extLst>
              </p:cNvPr>
              <p:cNvCxnSpPr>
                <a:cxnSpLocks noChangeAspect="1"/>
                <a:stCxn id="74" idx="6"/>
                <a:endCxn id="70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线连接符 206 1">
                <a:extLst>
                  <a:ext uri="{FF2B5EF4-FFF2-40B4-BE49-F238E27FC236}">
                    <a16:creationId xmlns:a16="http://schemas.microsoft.com/office/drawing/2014/main" id="{54C50344-9661-4165-93DE-8B13A3F4FEDB}"/>
                  </a:ext>
                </a:extLst>
              </p:cNvPr>
              <p:cNvCxnSpPr>
                <a:cxnSpLocks noChangeAspect="1"/>
                <a:stCxn id="74" idx="6"/>
                <a:endCxn id="71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连接符 207 1">
                <a:extLst>
                  <a:ext uri="{FF2B5EF4-FFF2-40B4-BE49-F238E27FC236}">
                    <a16:creationId xmlns:a16="http://schemas.microsoft.com/office/drawing/2014/main" id="{D37C3F80-EEE8-4651-8328-DEBE4CEE4E6A}"/>
                  </a:ext>
                </a:extLst>
              </p:cNvPr>
              <p:cNvCxnSpPr>
                <a:cxnSpLocks noChangeAspect="1"/>
                <a:stCxn id="75" idx="6"/>
                <a:endCxn id="69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208 1">
                <a:extLst>
                  <a:ext uri="{FF2B5EF4-FFF2-40B4-BE49-F238E27FC236}">
                    <a16:creationId xmlns:a16="http://schemas.microsoft.com/office/drawing/2014/main" id="{7C45F751-412E-4F18-BBF2-810C32B6DDAD}"/>
                  </a:ext>
                </a:extLst>
              </p:cNvPr>
              <p:cNvCxnSpPr>
                <a:cxnSpLocks noChangeAspect="1"/>
                <a:stCxn id="75" idx="6"/>
                <a:endCxn id="72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9 1">
                <a:extLst>
                  <a:ext uri="{FF2B5EF4-FFF2-40B4-BE49-F238E27FC236}">
                    <a16:creationId xmlns:a16="http://schemas.microsoft.com/office/drawing/2014/main" id="{94F9286B-619D-4A60-B28D-28442929BF2D}"/>
                  </a:ext>
                </a:extLst>
              </p:cNvPr>
              <p:cNvCxnSpPr>
                <a:cxnSpLocks noChangeAspect="1"/>
                <a:endCxn id="70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连接符 210 1">
                <a:extLst>
                  <a:ext uri="{FF2B5EF4-FFF2-40B4-BE49-F238E27FC236}">
                    <a16:creationId xmlns:a16="http://schemas.microsoft.com/office/drawing/2014/main" id="{11786146-536D-4B8F-A8F0-0BFFDD1DEE56}"/>
                  </a:ext>
                </a:extLst>
              </p:cNvPr>
              <p:cNvCxnSpPr>
                <a:cxnSpLocks noChangeAspect="1"/>
                <a:stCxn id="75" idx="6"/>
                <a:endCxn id="71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连接符 211 1">
                <a:extLst>
                  <a:ext uri="{FF2B5EF4-FFF2-40B4-BE49-F238E27FC236}">
                    <a16:creationId xmlns:a16="http://schemas.microsoft.com/office/drawing/2014/main" id="{DB73A021-315F-4787-93B5-F27F2D0C6C06}"/>
                  </a:ext>
                </a:extLst>
              </p:cNvPr>
              <p:cNvCxnSpPr>
                <a:cxnSpLocks noChangeAspect="1"/>
                <a:stCxn id="65" idx="2"/>
                <a:endCxn id="60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13 1">
                <a:extLst>
                  <a:ext uri="{FF2B5EF4-FFF2-40B4-BE49-F238E27FC236}">
                    <a16:creationId xmlns:a16="http://schemas.microsoft.com/office/drawing/2014/main" id="{99CCEC7D-3319-4068-B14B-11CC9797B10D}"/>
                  </a:ext>
                </a:extLst>
              </p:cNvPr>
              <p:cNvCxnSpPr>
                <a:cxnSpLocks noChangeAspect="1"/>
                <a:stCxn id="65" idx="2"/>
                <a:endCxn id="61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14 1">
                <a:extLst>
                  <a:ext uri="{FF2B5EF4-FFF2-40B4-BE49-F238E27FC236}">
                    <a16:creationId xmlns:a16="http://schemas.microsoft.com/office/drawing/2014/main" id="{F51C644A-64DE-42F4-9C79-46360AB1FDAA}"/>
                  </a:ext>
                </a:extLst>
              </p:cNvPr>
              <p:cNvCxnSpPr>
                <a:cxnSpLocks noChangeAspect="1"/>
                <a:stCxn id="65" idx="2"/>
                <a:endCxn id="62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12 1">
                <a:extLst>
                  <a:ext uri="{FF2B5EF4-FFF2-40B4-BE49-F238E27FC236}">
                    <a16:creationId xmlns:a16="http://schemas.microsoft.com/office/drawing/2014/main" id="{A00F333B-8B19-46F7-98D4-E09B4A849EF2}"/>
                  </a:ext>
                </a:extLst>
              </p:cNvPr>
              <p:cNvCxnSpPr>
                <a:cxnSpLocks noChangeAspect="1"/>
                <a:stCxn id="67" idx="2"/>
                <a:endCxn id="61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213 2">
                <a:extLst>
                  <a:ext uri="{FF2B5EF4-FFF2-40B4-BE49-F238E27FC236}">
                    <a16:creationId xmlns:a16="http://schemas.microsoft.com/office/drawing/2014/main" id="{B76A2C4D-A32C-405D-86A5-1BA984EB42F2}"/>
                  </a:ext>
                </a:extLst>
              </p:cNvPr>
              <p:cNvCxnSpPr>
                <a:cxnSpLocks noChangeAspect="1"/>
                <a:stCxn id="67" idx="2"/>
                <a:endCxn id="62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214 2">
                <a:extLst>
                  <a:ext uri="{FF2B5EF4-FFF2-40B4-BE49-F238E27FC236}">
                    <a16:creationId xmlns:a16="http://schemas.microsoft.com/office/drawing/2014/main" id="{C8D63D58-7E16-4D3F-9857-338283352F52}"/>
                  </a:ext>
                </a:extLst>
              </p:cNvPr>
              <p:cNvCxnSpPr>
                <a:cxnSpLocks noChangeAspect="1"/>
                <a:stCxn id="67" idx="2"/>
                <a:endCxn id="60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52A53466-FBF3-4296-83D7-DC9F310D8E91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1A95A6D5-14E7-4A6B-AE30-B2C728389C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B769F82D-ABEF-4E82-9730-5CBA6DFC2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2A10DBE7-E13C-4767-87D1-272A601475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3A511FB5-48F8-45C7-BA32-400689C20738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C625C53C-32C6-4702-AABE-7B8B1F8CC9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0" name="椭圆 69">
                  <a:extLst>
                    <a:ext uri="{FF2B5EF4-FFF2-40B4-BE49-F238E27FC236}">
                      <a16:creationId xmlns:a16="http://schemas.microsoft.com/office/drawing/2014/main" id="{59B7B528-D2D8-4DFC-BA12-25F9DF15E0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91D6E7BD-AE97-46C8-B1D2-B9FF16747F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9DBCE23D-02F2-487C-9138-3DB7160E1C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31" name="直线连接符 211 2">
                <a:extLst>
                  <a:ext uri="{FF2B5EF4-FFF2-40B4-BE49-F238E27FC236}">
                    <a16:creationId xmlns:a16="http://schemas.microsoft.com/office/drawing/2014/main" id="{DD20B05B-97B4-473E-8A6A-71ACA1A8D3DA}"/>
                  </a:ext>
                </a:extLst>
              </p:cNvPr>
              <p:cNvCxnSpPr>
                <a:cxnSpLocks noChangeAspect="1"/>
                <a:stCxn id="66" idx="2"/>
                <a:endCxn id="61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211 3">
                <a:extLst>
                  <a:ext uri="{FF2B5EF4-FFF2-40B4-BE49-F238E27FC236}">
                    <a16:creationId xmlns:a16="http://schemas.microsoft.com/office/drawing/2014/main" id="{E4025366-C542-4CD9-B7BA-436DDD0DB8CB}"/>
                  </a:ext>
                </a:extLst>
              </p:cNvPr>
              <p:cNvCxnSpPr>
                <a:cxnSpLocks noChangeAspect="1"/>
                <a:stCxn id="66" idx="2"/>
                <a:endCxn id="60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211 4">
                <a:extLst>
                  <a:ext uri="{FF2B5EF4-FFF2-40B4-BE49-F238E27FC236}">
                    <a16:creationId xmlns:a16="http://schemas.microsoft.com/office/drawing/2014/main" id="{2900A8E6-3321-4247-AAB2-17A2ECC568A9}"/>
                  </a:ext>
                </a:extLst>
              </p:cNvPr>
              <p:cNvCxnSpPr>
                <a:cxnSpLocks noChangeAspect="1"/>
                <a:stCxn id="66" idx="2"/>
                <a:endCxn id="62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6448CCA-2A63-446D-8C19-FC31688F2570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3D9C4F64-4E33-40C7-80C9-EEE727D69D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2B1F3E9C-ECE8-43E7-BBC2-77D1A78E6A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5AF0C689-12CE-4078-8407-CF8FF4A101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06D4B11D-102B-43C7-B03C-E45F6DBF63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38E30212-387F-4DA1-989A-D03B78ED63FB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B866D5EB-2383-4F43-8757-5294B3290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55FAF76A-4E12-4371-92A7-4AC914121B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36" name="直线连接符 211 5">
                <a:extLst>
                  <a:ext uri="{FF2B5EF4-FFF2-40B4-BE49-F238E27FC236}">
                    <a16:creationId xmlns:a16="http://schemas.microsoft.com/office/drawing/2014/main" id="{2D87E13C-9519-4633-B301-F929249559B0}"/>
                  </a:ext>
                </a:extLst>
              </p:cNvPr>
              <p:cNvCxnSpPr>
                <a:cxnSpLocks noChangeAspect="1"/>
                <a:stCxn id="68" idx="2"/>
                <a:endCxn id="62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213 3">
                <a:extLst>
                  <a:ext uri="{FF2B5EF4-FFF2-40B4-BE49-F238E27FC236}">
                    <a16:creationId xmlns:a16="http://schemas.microsoft.com/office/drawing/2014/main" id="{0DDF241E-657F-43AF-99AC-3FF9B3B72F8B}"/>
                  </a:ext>
                </a:extLst>
              </p:cNvPr>
              <p:cNvCxnSpPr>
                <a:cxnSpLocks noChangeAspect="1"/>
                <a:stCxn id="68" idx="2"/>
                <a:endCxn id="60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连接符 214 3">
                <a:extLst>
                  <a:ext uri="{FF2B5EF4-FFF2-40B4-BE49-F238E27FC236}">
                    <a16:creationId xmlns:a16="http://schemas.microsoft.com/office/drawing/2014/main" id="{7080F313-B873-4E47-B8AD-4691697DC364}"/>
                  </a:ext>
                </a:extLst>
              </p:cNvPr>
              <p:cNvCxnSpPr>
                <a:cxnSpLocks noChangeAspect="1"/>
                <a:stCxn id="68" idx="2"/>
                <a:endCxn id="61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连接符 199 2">
                <a:extLst>
                  <a:ext uri="{FF2B5EF4-FFF2-40B4-BE49-F238E27FC236}">
                    <a16:creationId xmlns:a16="http://schemas.microsoft.com/office/drawing/2014/main" id="{F1DB19EB-9858-43D0-93FF-1378C7FFE45A}"/>
                  </a:ext>
                </a:extLst>
              </p:cNvPr>
              <p:cNvCxnSpPr>
                <a:cxnSpLocks noChangeAspect="1"/>
                <a:stCxn id="63" idx="2"/>
                <a:endCxn id="65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连接符 200 2">
                <a:extLst>
                  <a:ext uri="{FF2B5EF4-FFF2-40B4-BE49-F238E27FC236}">
                    <a16:creationId xmlns:a16="http://schemas.microsoft.com/office/drawing/2014/main" id="{070A4CE7-BE0F-463E-8500-90454F0E1691}"/>
                  </a:ext>
                </a:extLst>
              </p:cNvPr>
              <p:cNvCxnSpPr>
                <a:cxnSpLocks noChangeAspect="1"/>
                <a:stCxn id="63" idx="2"/>
                <a:endCxn id="66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线连接符 201 2">
                <a:extLst>
                  <a:ext uri="{FF2B5EF4-FFF2-40B4-BE49-F238E27FC236}">
                    <a16:creationId xmlns:a16="http://schemas.microsoft.com/office/drawing/2014/main" id="{8CA28B1A-7CB7-425F-B27A-16624335E866}"/>
                  </a:ext>
                </a:extLst>
              </p:cNvPr>
              <p:cNvCxnSpPr>
                <a:cxnSpLocks noChangeAspect="1"/>
                <a:stCxn id="63" idx="2"/>
                <a:endCxn id="67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连接符 202 2">
                <a:extLst>
                  <a:ext uri="{FF2B5EF4-FFF2-40B4-BE49-F238E27FC236}">
                    <a16:creationId xmlns:a16="http://schemas.microsoft.com/office/drawing/2014/main" id="{4302A2B4-7DAA-4A2F-A38C-D4899C102790}"/>
                  </a:ext>
                </a:extLst>
              </p:cNvPr>
              <p:cNvCxnSpPr>
                <a:cxnSpLocks noChangeAspect="1"/>
                <a:stCxn id="63" idx="2"/>
                <a:endCxn id="68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符 203 2">
                <a:extLst>
                  <a:ext uri="{FF2B5EF4-FFF2-40B4-BE49-F238E27FC236}">
                    <a16:creationId xmlns:a16="http://schemas.microsoft.com/office/drawing/2014/main" id="{D847AD0C-D118-404F-8537-CE053744F350}"/>
                  </a:ext>
                </a:extLst>
              </p:cNvPr>
              <p:cNvCxnSpPr>
                <a:cxnSpLocks noChangeAspect="1"/>
                <a:stCxn id="64" idx="2"/>
                <a:endCxn id="65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符 204 2">
                <a:extLst>
                  <a:ext uri="{FF2B5EF4-FFF2-40B4-BE49-F238E27FC236}">
                    <a16:creationId xmlns:a16="http://schemas.microsoft.com/office/drawing/2014/main" id="{62DD1627-D24D-4751-8283-A05F3380111E}"/>
                  </a:ext>
                </a:extLst>
              </p:cNvPr>
              <p:cNvCxnSpPr>
                <a:cxnSpLocks noChangeAspect="1"/>
                <a:stCxn id="64" idx="2"/>
                <a:endCxn id="68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符 205 2">
                <a:extLst>
                  <a:ext uri="{FF2B5EF4-FFF2-40B4-BE49-F238E27FC236}">
                    <a16:creationId xmlns:a16="http://schemas.microsoft.com/office/drawing/2014/main" id="{EC00B8A0-7596-49E5-8297-4D009AB276DD}"/>
                  </a:ext>
                </a:extLst>
              </p:cNvPr>
              <p:cNvCxnSpPr>
                <a:cxnSpLocks noChangeAspect="1"/>
                <a:stCxn id="64" idx="2"/>
                <a:endCxn id="66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符 206 2">
                <a:extLst>
                  <a:ext uri="{FF2B5EF4-FFF2-40B4-BE49-F238E27FC236}">
                    <a16:creationId xmlns:a16="http://schemas.microsoft.com/office/drawing/2014/main" id="{35D96C86-0E78-434B-ADAA-E04D9462C15C}"/>
                  </a:ext>
                </a:extLst>
              </p:cNvPr>
              <p:cNvCxnSpPr>
                <a:cxnSpLocks noChangeAspect="1"/>
                <a:stCxn id="64" idx="2"/>
                <a:endCxn id="67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F92ED03F-E510-42C2-B3EB-4F919ACFBEF2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808E7484-A6F5-4546-887F-EA9811AACB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F9FFA419-BDCB-4283-B90F-E5147FFCB5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8F797E7C-24A7-4965-BAA8-71C145E676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48" name="直线连接符 211 6">
                <a:extLst>
                  <a:ext uri="{FF2B5EF4-FFF2-40B4-BE49-F238E27FC236}">
                    <a16:creationId xmlns:a16="http://schemas.microsoft.com/office/drawing/2014/main" id="{08B9D491-7450-4162-AEBD-694B477CC5C2}"/>
                  </a:ext>
                </a:extLst>
              </p:cNvPr>
              <p:cNvCxnSpPr>
                <a:cxnSpLocks noChangeAspect="1"/>
                <a:stCxn id="69" idx="6"/>
                <a:endCxn id="60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213 4">
                <a:extLst>
                  <a:ext uri="{FF2B5EF4-FFF2-40B4-BE49-F238E27FC236}">
                    <a16:creationId xmlns:a16="http://schemas.microsoft.com/office/drawing/2014/main" id="{D72983BD-837E-433D-8294-C74CCA71E431}"/>
                  </a:ext>
                </a:extLst>
              </p:cNvPr>
              <p:cNvCxnSpPr>
                <a:cxnSpLocks noChangeAspect="1"/>
                <a:stCxn id="69" idx="6"/>
                <a:endCxn id="61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符 214 4">
                <a:extLst>
                  <a:ext uri="{FF2B5EF4-FFF2-40B4-BE49-F238E27FC236}">
                    <a16:creationId xmlns:a16="http://schemas.microsoft.com/office/drawing/2014/main" id="{0563C3AD-6F05-4405-B175-E4A8178FE7CD}"/>
                  </a:ext>
                </a:extLst>
              </p:cNvPr>
              <p:cNvCxnSpPr>
                <a:cxnSpLocks noChangeAspect="1"/>
                <a:stCxn id="69" idx="6"/>
                <a:endCxn id="62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符 212 2">
                <a:extLst>
                  <a:ext uri="{FF2B5EF4-FFF2-40B4-BE49-F238E27FC236}">
                    <a16:creationId xmlns:a16="http://schemas.microsoft.com/office/drawing/2014/main" id="{ADFA8F59-B433-4D87-B10D-5DA531E9F852}"/>
                  </a:ext>
                </a:extLst>
              </p:cNvPr>
              <p:cNvCxnSpPr>
                <a:cxnSpLocks noChangeAspect="1"/>
                <a:stCxn id="71" idx="6"/>
                <a:endCxn id="61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213 5">
                <a:extLst>
                  <a:ext uri="{FF2B5EF4-FFF2-40B4-BE49-F238E27FC236}">
                    <a16:creationId xmlns:a16="http://schemas.microsoft.com/office/drawing/2014/main" id="{95B2F1F9-9231-4C19-B458-0B93AB5109E7}"/>
                  </a:ext>
                </a:extLst>
              </p:cNvPr>
              <p:cNvCxnSpPr>
                <a:cxnSpLocks noChangeAspect="1"/>
                <a:stCxn id="71" idx="6"/>
                <a:endCxn id="62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符 214 5">
                <a:extLst>
                  <a:ext uri="{FF2B5EF4-FFF2-40B4-BE49-F238E27FC236}">
                    <a16:creationId xmlns:a16="http://schemas.microsoft.com/office/drawing/2014/main" id="{F42E9BBB-79F5-44C1-8D69-3D93A1AEB7E2}"/>
                  </a:ext>
                </a:extLst>
              </p:cNvPr>
              <p:cNvCxnSpPr>
                <a:cxnSpLocks noChangeAspect="1"/>
                <a:stCxn id="71" idx="6"/>
                <a:endCxn id="60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符 211 7">
                <a:extLst>
                  <a:ext uri="{FF2B5EF4-FFF2-40B4-BE49-F238E27FC236}">
                    <a16:creationId xmlns:a16="http://schemas.microsoft.com/office/drawing/2014/main" id="{AF88EE9C-F656-4C5F-9575-A4277CBCBBD1}"/>
                  </a:ext>
                </a:extLst>
              </p:cNvPr>
              <p:cNvCxnSpPr>
                <a:cxnSpLocks noChangeAspect="1"/>
                <a:stCxn id="70" idx="6"/>
                <a:endCxn id="61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11 8">
                <a:extLst>
                  <a:ext uri="{FF2B5EF4-FFF2-40B4-BE49-F238E27FC236}">
                    <a16:creationId xmlns:a16="http://schemas.microsoft.com/office/drawing/2014/main" id="{5A2D04D2-18AE-4C76-A1DD-B4666BA68240}"/>
                  </a:ext>
                </a:extLst>
              </p:cNvPr>
              <p:cNvCxnSpPr>
                <a:cxnSpLocks noChangeAspect="1"/>
                <a:stCxn id="70" idx="6"/>
                <a:endCxn id="60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线连接符 211 9">
                <a:extLst>
                  <a:ext uri="{FF2B5EF4-FFF2-40B4-BE49-F238E27FC236}">
                    <a16:creationId xmlns:a16="http://schemas.microsoft.com/office/drawing/2014/main" id="{38DEA70B-BD5A-4FC5-AB7D-BE57768679A3}"/>
                  </a:ext>
                </a:extLst>
              </p:cNvPr>
              <p:cNvCxnSpPr>
                <a:cxnSpLocks noChangeAspect="1"/>
                <a:stCxn id="70" idx="6"/>
                <a:endCxn id="62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211 10">
                <a:extLst>
                  <a:ext uri="{FF2B5EF4-FFF2-40B4-BE49-F238E27FC236}">
                    <a16:creationId xmlns:a16="http://schemas.microsoft.com/office/drawing/2014/main" id="{D4AB4D9B-F00B-4A7C-AD4E-A2284D8B02E8}"/>
                  </a:ext>
                </a:extLst>
              </p:cNvPr>
              <p:cNvCxnSpPr>
                <a:cxnSpLocks noChangeAspect="1"/>
                <a:stCxn id="72" idx="6"/>
                <a:endCxn id="62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213 6">
                <a:extLst>
                  <a:ext uri="{FF2B5EF4-FFF2-40B4-BE49-F238E27FC236}">
                    <a16:creationId xmlns:a16="http://schemas.microsoft.com/office/drawing/2014/main" id="{620364FE-3666-4E1E-844E-EC919A1B4AD9}"/>
                  </a:ext>
                </a:extLst>
              </p:cNvPr>
              <p:cNvCxnSpPr>
                <a:cxnSpLocks noChangeAspect="1"/>
                <a:stCxn id="72" idx="6"/>
                <a:endCxn id="60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线连接符 214 6">
                <a:extLst>
                  <a:ext uri="{FF2B5EF4-FFF2-40B4-BE49-F238E27FC236}">
                    <a16:creationId xmlns:a16="http://schemas.microsoft.com/office/drawing/2014/main" id="{56FC5D62-153A-4532-939A-1D1C14C8B2DF}"/>
                  </a:ext>
                </a:extLst>
              </p:cNvPr>
              <p:cNvCxnSpPr>
                <a:cxnSpLocks noChangeAspect="1"/>
                <a:stCxn id="72" idx="6"/>
                <a:endCxn id="61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6" name="图片 75" descr="\documentclass{article}&#10;\usepackage{amsmath}&#10;\usepackage{bm}&#10;\pagestyle{empty}&#10;\begin{document}&#10;&#10;$\bm{w}_1$&#10;&#10;&#10;\end{document}" title="IguanaTex Bitmap Display">
              <a:extLst>
                <a:ext uri="{FF2B5EF4-FFF2-40B4-BE49-F238E27FC236}">
                  <a16:creationId xmlns:a16="http://schemas.microsoft.com/office/drawing/2014/main" id="{1337C583-0827-493D-83A5-D453698B86A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142" y="2153815"/>
              <a:ext cx="286476" cy="153905"/>
            </a:xfrm>
            <a:prstGeom prst="rect">
              <a:avLst/>
            </a:prstGeom>
          </p:spPr>
        </p:pic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19C0C836-C528-4319-9ED4-E5D986ADAE58}"/>
                </a:ext>
              </a:extLst>
            </p:cNvPr>
            <p:cNvGrpSpPr/>
            <p:nvPr/>
          </p:nvGrpSpPr>
          <p:grpSpPr>
            <a:xfrm>
              <a:off x="710730" y="2873068"/>
              <a:ext cx="852603" cy="493258"/>
              <a:chOff x="1306879" y="1936708"/>
              <a:chExt cx="373358" cy="216000"/>
            </a:xfrm>
          </p:grpSpPr>
          <p:cxnSp>
            <p:nvCxnSpPr>
              <p:cNvPr id="78" name="直线连接符 199 3">
                <a:extLst>
                  <a:ext uri="{FF2B5EF4-FFF2-40B4-BE49-F238E27FC236}">
                    <a16:creationId xmlns:a16="http://schemas.microsoft.com/office/drawing/2014/main" id="{BBE9228B-F194-4320-A1A1-7B5323E45AE5}"/>
                  </a:ext>
                </a:extLst>
              </p:cNvPr>
              <p:cNvCxnSpPr>
                <a:cxnSpLocks noChangeAspect="1"/>
                <a:stCxn id="140" idx="6"/>
                <a:endCxn id="136" idx="2"/>
              </p:cNvCxnSpPr>
              <p:nvPr/>
            </p:nvCxnSpPr>
            <p:spPr>
              <a:xfrm flipV="1">
                <a:off x="1334359" y="1950448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200 3">
                <a:extLst>
                  <a:ext uri="{FF2B5EF4-FFF2-40B4-BE49-F238E27FC236}">
                    <a16:creationId xmlns:a16="http://schemas.microsoft.com/office/drawing/2014/main" id="{AAF5D59E-06DC-40D7-9567-A8E18DB919CF}"/>
                  </a:ext>
                </a:extLst>
              </p:cNvPr>
              <p:cNvCxnSpPr>
                <a:cxnSpLocks noChangeAspect="1"/>
                <a:stCxn id="140" idx="6"/>
                <a:endCxn id="137" idx="2"/>
              </p:cNvCxnSpPr>
              <p:nvPr/>
            </p:nvCxnSpPr>
            <p:spPr>
              <a:xfrm>
                <a:off x="1334359" y="1988256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201 3">
                <a:extLst>
                  <a:ext uri="{FF2B5EF4-FFF2-40B4-BE49-F238E27FC236}">
                    <a16:creationId xmlns:a16="http://schemas.microsoft.com/office/drawing/2014/main" id="{68F01022-BE1D-43D9-B542-226466B4C133}"/>
                  </a:ext>
                </a:extLst>
              </p:cNvPr>
              <p:cNvCxnSpPr>
                <a:cxnSpLocks noChangeAspect="1"/>
                <a:stCxn id="140" idx="6"/>
                <a:endCxn id="138" idx="2"/>
              </p:cNvCxnSpPr>
              <p:nvPr/>
            </p:nvCxnSpPr>
            <p:spPr>
              <a:xfrm>
                <a:off x="1334359" y="1988256"/>
                <a:ext cx="58989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线连接符 202 3">
                <a:extLst>
                  <a:ext uri="{FF2B5EF4-FFF2-40B4-BE49-F238E27FC236}">
                    <a16:creationId xmlns:a16="http://schemas.microsoft.com/office/drawing/2014/main" id="{7AC0C60E-454D-4995-B1C4-8D2786730D96}"/>
                  </a:ext>
                </a:extLst>
              </p:cNvPr>
              <p:cNvCxnSpPr>
                <a:cxnSpLocks noChangeAspect="1"/>
                <a:stCxn id="140" idx="6"/>
                <a:endCxn id="139" idx="2"/>
              </p:cNvCxnSpPr>
              <p:nvPr/>
            </p:nvCxnSpPr>
            <p:spPr>
              <a:xfrm>
                <a:off x="1334359" y="1988256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203 3">
                <a:extLst>
                  <a:ext uri="{FF2B5EF4-FFF2-40B4-BE49-F238E27FC236}">
                    <a16:creationId xmlns:a16="http://schemas.microsoft.com/office/drawing/2014/main" id="{13122C33-FC0E-416B-AB5E-DC65F960C407}"/>
                  </a:ext>
                </a:extLst>
              </p:cNvPr>
              <p:cNvCxnSpPr>
                <a:cxnSpLocks noChangeAspect="1"/>
                <a:stCxn id="141" idx="6"/>
                <a:endCxn id="136" idx="2"/>
              </p:cNvCxnSpPr>
              <p:nvPr/>
            </p:nvCxnSpPr>
            <p:spPr>
              <a:xfrm flipV="1">
                <a:off x="1334359" y="195044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线连接符 204 3">
                <a:extLst>
                  <a:ext uri="{FF2B5EF4-FFF2-40B4-BE49-F238E27FC236}">
                    <a16:creationId xmlns:a16="http://schemas.microsoft.com/office/drawing/2014/main" id="{33248387-45E9-45A1-9FEA-3E7EC241B4C7}"/>
                  </a:ext>
                </a:extLst>
              </p:cNvPr>
              <p:cNvCxnSpPr>
                <a:cxnSpLocks noChangeAspect="1"/>
                <a:stCxn id="141" idx="6"/>
                <a:endCxn id="139" idx="2"/>
              </p:cNvCxnSpPr>
              <p:nvPr/>
            </p:nvCxnSpPr>
            <p:spPr>
              <a:xfrm>
                <a:off x="1334359" y="204470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205 3">
                <a:extLst>
                  <a:ext uri="{FF2B5EF4-FFF2-40B4-BE49-F238E27FC236}">
                    <a16:creationId xmlns:a16="http://schemas.microsoft.com/office/drawing/2014/main" id="{13A19F14-28F3-4147-B728-7C71D23C1E80}"/>
                  </a:ext>
                </a:extLst>
              </p:cNvPr>
              <p:cNvCxnSpPr>
                <a:cxnSpLocks noChangeAspect="1"/>
                <a:stCxn id="141" idx="6"/>
                <a:endCxn id="137" idx="2"/>
              </p:cNvCxnSpPr>
              <p:nvPr/>
            </p:nvCxnSpPr>
            <p:spPr>
              <a:xfrm flipV="1">
                <a:off x="1334359" y="201328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206 3">
                <a:extLst>
                  <a:ext uri="{FF2B5EF4-FFF2-40B4-BE49-F238E27FC236}">
                    <a16:creationId xmlns:a16="http://schemas.microsoft.com/office/drawing/2014/main" id="{2916D22D-4C05-49C5-AEB7-9002A2086240}"/>
                  </a:ext>
                </a:extLst>
              </p:cNvPr>
              <p:cNvCxnSpPr>
                <a:cxnSpLocks noChangeAspect="1"/>
                <a:stCxn id="141" idx="6"/>
                <a:endCxn id="138" idx="2"/>
              </p:cNvCxnSpPr>
              <p:nvPr/>
            </p:nvCxnSpPr>
            <p:spPr>
              <a:xfrm>
                <a:off x="1334359" y="204470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线连接符 207 2">
                <a:extLst>
                  <a:ext uri="{FF2B5EF4-FFF2-40B4-BE49-F238E27FC236}">
                    <a16:creationId xmlns:a16="http://schemas.microsoft.com/office/drawing/2014/main" id="{8389C2E2-4CBA-4B81-9FEE-6E3F24CB7BF0}"/>
                  </a:ext>
                </a:extLst>
              </p:cNvPr>
              <p:cNvCxnSpPr>
                <a:cxnSpLocks noChangeAspect="1"/>
                <a:stCxn id="142" idx="6"/>
                <a:endCxn id="136" idx="2"/>
              </p:cNvCxnSpPr>
              <p:nvPr/>
            </p:nvCxnSpPr>
            <p:spPr>
              <a:xfrm flipV="1">
                <a:off x="1334359" y="1950448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线连接符 208 2">
                <a:extLst>
                  <a:ext uri="{FF2B5EF4-FFF2-40B4-BE49-F238E27FC236}">
                    <a16:creationId xmlns:a16="http://schemas.microsoft.com/office/drawing/2014/main" id="{F05F96A8-4560-4C1D-8D30-519A1BC8BFBE}"/>
                  </a:ext>
                </a:extLst>
              </p:cNvPr>
              <p:cNvCxnSpPr>
                <a:cxnSpLocks noChangeAspect="1"/>
                <a:stCxn id="142" idx="6"/>
                <a:endCxn id="139" idx="2"/>
              </p:cNvCxnSpPr>
              <p:nvPr/>
            </p:nvCxnSpPr>
            <p:spPr>
              <a:xfrm>
                <a:off x="1334359" y="2101159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209 2">
                <a:extLst>
                  <a:ext uri="{FF2B5EF4-FFF2-40B4-BE49-F238E27FC236}">
                    <a16:creationId xmlns:a16="http://schemas.microsoft.com/office/drawing/2014/main" id="{75EE8F11-881B-4B9F-9916-BC1EB3BB63A7}"/>
                  </a:ext>
                </a:extLst>
              </p:cNvPr>
              <p:cNvCxnSpPr>
                <a:cxnSpLocks noChangeAspect="1"/>
                <a:endCxn id="137" idx="2"/>
              </p:cNvCxnSpPr>
              <p:nvPr/>
            </p:nvCxnSpPr>
            <p:spPr>
              <a:xfrm flipV="1">
                <a:off x="1333966" y="2013288"/>
                <a:ext cx="59382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线连接符 210 2">
                <a:extLst>
                  <a:ext uri="{FF2B5EF4-FFF2-40B4-BE49-F238E27FC236}">
                    <a16:creationId xmlns:a16="http://schemas.microsoft.com/office/drawing/2014/main" id="{53D158A5-2078-4877-9773-64C29B72F150}"/>
                  </a:ext>
                </a:extLst>
              </p:cNvPr>
              <p:cNvCxnSpPr>
                <a:cxnSpLocks noChangeAspect="1"/>
                <a:stCxn id="142" idx="6"/>
                <a:endCxn id="138" idx="2"/>
              </p:cNvCxnSpPr>
              <p:nvPr/>
            </p:nvCxnSpPr>
            <p:spPr>
              <a:xfrm flipV="1">
                <a:off x="1334359" y="2076128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线连接符 211 11">
                <a:extLst>
                  <a:ext uri="{FF2B5EF4-FFF2-40B4-BE49-F238E27FC236}">
                    <a16:creationId xmlns:a16="http://schemas.microsoft.com/office/drawing/2014/main" id="{2E14B006-A386-414B-ACDA-8BFE008DDD78}"/>
                  </a:ext>
                </a:extLst>
              </p:cNvPr>
              <p:cNvCxnSpPr>
                <a:cxnSpLocks noChangeAspect="1"/>
                <a:stCxn id="132" idx="2"/>
                <a:endCxn id="127" idx="6"/>
              </p:cNvCxnSpPr>
              <p:nvPr/>
            </p:nvCxnSpPr>
            <p:spPr>
              <a:xfrm flipH="1">
                <a:off x="1507298" y="195044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213 7">
                <a:extLst>
                  <a:ext uri="{FF2B5EF4-FFF2-40B4-BE49-F238E27FC236}">
                    <a16:creationId xmlns:a16="http://schemas.microsoft.com/office/drawing/2014/main" id="{9EF35E6B-9667-42CB-BE2D-81DF2A4B7CF1}"/>
                  </a:ext>
                </a:extLst>
              </p:cNvPr>
              <p:cNvCxnSpPr>
                <a:cxnSpLocks noChangeAspect="1"/>
                <a:stCxn id="132" idx="2"/>
                <a:endCxn id="128" idx="6"/>
              </p:cNvCxnSpPr>
              <p:nvPr/>
            </p:nvCxnSpPr>
            <p:spPr>
              <a:xfrm flipH="1">
                <a:off x="1507298" y="195044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214 7">
                <a:extLst>
                  <a:ext uri="{FF2B5EF4-FFF2-40B4-BE49-F238E27FC236}">
                    <a16:creationId xmlns:a16="http://schemas.microsoft.com/office/drawing/2014/main" id="{B33383F5-51EF-427B-A0F9-3DF12DCE35DB}"/>
                  </a:ext>
                </a:extLst>
              </p:cNvPr>
              <p:cNvCxnSpPr>
                <a:cxnSpLocks noChangeAspect="1"/>
                <a:stCxn id="132" idx="2"/>
                <a:endCxn id="129" idx="6"/>
              </p:cNvCxnSpPr>
              <p:nvPr/>
            </p:nvCxnSpPr>
            <p:spPr>
              <a:xfrm flipH="1">
                <a:off x="1507298" y="195044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线连接符 212 3">
                <a:extLst>
                  <a:ext uri="{FF2B5EF4-FFF2-40B4-BE49-F238E27FC236}">
                    <a16:creationId xmlns:a16="http://schemas.microsoft.com/office/drawing/2014/main" id="{DFB8F416-F71A-4A27-B455-9569EA8622D6}"/>
                  </a:ext>
                </a:extLst>
              </p:cNvPr>
              <p:cNvCxnSpPr>
                <a:cxnSpLocks noChangeAspect="1"/>
                <a:stCxn id="134" idx="2"/>
                <a:endCxn id="128" idx="6"/>
              </p:cNvCxnSpPr>
              <p:nvPr/>
            </p:nvCxnSpPr>
            <p:spPr>
              <a:xfrm flipH="1" flipV="1">
                <a:off x="1507298" y="204470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连接符 213 8">
                <a:extLst>
                  <a:ext uri="{FF2B5EF4-FFF2-40B4-BE49-F238E27FC236}">
                    <a16:creationId xmlns:a16="http://schemas.microsoft.com/office/drawing/2014/main" id="{5A9F1825-A768-4AD9-AA9C-89E96C744707}"/>
                  </a:ext>
                </a:extLst>
              </p:cNvPr>
              <p:cNvCxnSpPr>
                <a:cxnSpLocks noChangeAspect="1"/>
                <a:stCxn id="134" idx="2"/>
                <a:endCxn id="129" idx="6"/>
              </p:cNvCxnSpPr>
              <p:nvPr/>
            </p:nvCxnSpPr>
            <p:spPr>
              <a:xfrm flipH="1">
                <a:off x="1507298" y="207612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线连接符 214 8">
                <a:extLst>
                  <a:ext uri="{FF2B5EF4-FFF2-40B4-BE49-F238E27FC236}">
                    <a16:creationId xmlns:a16="http://schemas.microsoft.com/office/drawing/2014/main" id="{D96979D6-2843-4994-AA64-ACF4AD1DBD39}"/>
                  </a:ext>
                </a:extLst>
              </p:cNvPr>
              <p:cNvCxnSpPr>
                <a:cxnSpLocks noChangeAspect="1"/>
                <a:stCxn id="134" idx="2"/>
                <a:endCxn id="127" idx="6"/>
              </p:cNvCxnSpPr>
              <p:nvPr/>
            </p:nvCxnSpPr>
            <p:spPr>
              <a:xfrm flipH="1" flipV="1">
                <a:off x="1507298" y="198219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CDF8BFE1-F794-458F-B4F4-C24679EF41AE}"/>
                  </a:ext>
                </a:extLst>
              </p:cNvPr>
              <p:cNvGrpSpPr/>
              <p:nvPr/>
            </p:nvGrpSpPr>
            <p:grpSpPr>
              <a:xfrm>
                <a:off x="1306879" y="1974516"/>
                <a:ext cx="27480" cy="140383"/>
                <a:chOff x="1850906" y="1964772"/>
                <a:chExt cx="595708" cy="3043172"/>
              </a:xfrm>
            </p:grpSpPr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F71C2B14-3953-457A-B251-16D0D6E284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A7F1FDAC-0E0A-464C-85E9-24BB31A37C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09CF3BDF-E3A2-44EB-8868-C5C07CF9E2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8FADCA7A-3D35-49DA-A543-45E2F01DEFC0}"/>
                  </a:ext>
                </a:extLst>
              </p:cNvPr>
              <p:cNvGrpSpPr/>
              <p:nvPr/>
            </p:nvGrpSpPr>
            <p:grpSpPr>
              <a:xfrm>
                <a:off x="1393348" y="1936708"/>
                <a:ext cx="27480" cy="216000"/>
                <a:chOff x="3694809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85A3B210-4D92-4765-AD58-A8C3F682A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C3A3B619-EC25-491A-83D7-7A267F54B4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885D3856-70BE-4721-8D82-F870DBAAC9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8F1EC203-368E-4FEC-A847-057CCED5D7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98" name="直线连接符 211 12">
                <a:extLst>
                  <a:ext uri="{FF2B5EF4-FFF2-40B4-BE49-F238E27FC236}">
                    <a16:creationId xmlns:a16="http://schemas.microsoft.com/office/drawing/2014/main" id="{0FAF1342-0FCB-4931-96B8-63196D61C308}"/>
                  </a:ext>
                </a:extLst>
              </p:cNvPr>
              <p:cNvCxnSpPr>
                <a:cxnSpLocks noChangeAspect="1"/>
                <a:stCxn id="133" idx="2"/>
                <a:endCxn id="128" idx="6"/>
              </p:cNvCxnSpPr>
              <p:nvPr/>
            </p:nvCxnSpPr>
            <p:spPr>
              <a:xfrm flipH="1">
                <a:off x="1507298" y="201328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连接符 211 13">
                <a:extLst>
                  <a:ext uri="{FF2B5EF4-FFF2-40B4-BE49-F238E27FC236}">
                    <a16:creationId xmlns:a16="http://schemas.microsoft.com/office/drawing/2014/main" id="{33DC676D-FC40-4889-8A40-CCB76CDBFE11}"/>
                  </a:ext>
                </a:extLst>
              </p:cNvPr>
              <p:cNvCxnSpPr>
                <a:cxnSpLocks noChangeAspect="1"/>
                <a:stCxn id="133" idx="2"/>
                <a:endCxn id="127" idx="6"/>
              </p:cNvCxnSpPr>
              <p:nvPr/>
            </p:nvCxnSpPr>
            <p:spPr>
              <a:xfrm flipH="1" flipV="1">
                <a:off x="1507298" y="198219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线连接符 211 14">
                <a:extLst>
                  <a:ext uri="{FF2B5EF4-FFF2-40B4-BE49-F238E27FC236}">
                    <a16:creationId xmlns:a16="http://schemas.microsoft.com/office/drawing/2014/main" id="{3F3C6FB1-AAAC-45D8-9705-1E7C2E52BE94}"/>
                  </a:ext>
                </a:extLst>
              </p:cNvPr>
              <p:cNvCxnSpPr>
                <a:cxnSpLocks noChangeAspect="1"/>
                <a:stCxn id="133" idx="2"/>
                <a:endCxn id="129" idx="6"/>
              </p:cNvCxnSpPr>
              <p:nvPr/>
            </p:nvCxnSpPr>
            <p:spPr>
              <a:xfrm flipH="1">
                <a:off x="1507298" y="201328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77B61F4D-3548-4805-AD74-CD33F4038DEE}"/>
                  </a:ext>
                </a:extLst>
              </p:cNvPr>
              <p:cNvGrpSpPr/>
              <p:nvPr/>
            </p:nvGrpSpPr>
            <p:grpSpPr>
              <a:xfrm>
                <a:off x="1566287" y="1936708"/>
                <a:ext cx="27480" cy="216000"/>
                <a:chOff x="7360207" y="1145180"/>
                <a:chExt cx="595708" cy="4682359"/>
              </a:xfrm>
            </p:grpSpPr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A6EF53C7-246E-428C-8135-DE7A3D40CD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DD848E89-B4C5-4B19-80CB-D83197D6C1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534C3E45-2BB8-46C2-A1DE-B68E08E113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5" name="椭圆 134">
                  <a:extLst>
                    <a:ext uri="{FF2B5EF4-FFF2-40B4-BE49-F238E27FC236}">
                      <a16:creationId xmlns:a16="http://schemas.microsoft.com/office/drawing/2014/main" id="{BF93883F-6646-4884-8070-D577C70D6A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94D8D91F-6AFA-4CE2-81D9-24612D3950A4}"/>
                  </a:ext>
                </a:extLst>
              </p:cNvPr>
              <p:cNvGrpSpPr/>
              <p:nvPr/>
            </p:nvGrpSpPr>
            <p:grpSpPr>
              <a:xfrm>
                <a:off x="1652757" y="2002742"/>
                <a:ext cx="27480" cy="83932"/>
                <a:chOff x="9348706" y="2498168"/>
                <a:chExt cx="595708" cy="1819449"/>
              </a:xfrm>
            </p:grpSpPr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E7E0BE00-7D99-45C1-90C6-8D7B8E5F74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1" name="椭圆 130">
                  <a:extLst>
                    <a:ext uri="{FF2B5EF4-FFF2-40B4-BE49-F238E27FC236}">
                      <a16:creationId xmlns:a16="http://schemas.microsoft.com/office/drawing/2014/main" id="{7533E1C5-EED5-4BBE-8DAF-A8594E2D4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03" name="直线连接符 211 15">
                <a:extLst>
                  <a:ext uri="{FF2B5EF4-FFF2-40B4-BE49-F238E27FC236}">
                    <a16:creationId xmlns:a16="http://schemas.microsoft.com/office/drawing/2014/main" id="{304CA965-0260-4972-ADD7-4EDC7F2BC7B7}"/>
                  </a:ext>
                </a:extLst>
              </p:cNvPr>
              <p:cNvCxnSpPr>
                <a:cxnSpLocks noChangeAspect="1"/>
                <a:stCxn id="135" idx="2"/>
                <a:endCxn id="129" idx="6"/>
              </p:cNvCxnSpPr>
              <p:nvPr/>
            </p:nvCxnSpPr>
            <p:spPr>
              <a:xfrm flipH="1" flipV="1">
                <a:off x="1507298" y="210721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线连接符 213 9">
                <a:extLst>
                  <a:ext uri="{FF2B5EF4-FFF2-40B4-BE49-F238E27FC236}">
                    <a16:creationId xmlns:a16="http://schemas.microsoft.com/office/drawing/2014/main" id="{81492479-E237-44C5-80E8-B57D49B9B756}"/>
                  </a:ext>
                </a:extLst>
              </p:cNvPr>
              <p:cNvCxnSpPr>
                <a:cxnSpLocks noChangeAspect="1"/>
                <a:stCxn id="135" idx="2"/>
                <a:endCxn id="127" idx="6"/>
              </p:cNvCxnSpPr>
              <p:nvPr/>
            </p:nvCxnSpPr>
            <p:spPr>
              <a:xfrm flipH="1" flipV="1">
                <a:off x="1507298" y="198219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线连接符 214 9">
                <a:extLst>
                  <a:ext uri="{FF2B5EF4-FFF2-40B4-BE49-F238E27FC236}">
                    <a16:creationId xmlns:a16="http://schemas.microsoft.com/office/drawing/2014/main" id="{B10A49BB-4C5E-496E-95FA-F31CF0F96D40}"/>
                  </a:ext>
                </a:extLst>
              </p:cNvPr>
              <p:cNvCxnSpPr>
                <a:cxnSpLocks noChangeAspect="1"/>
                <a:stCxn id="135" idx="2"/>
                <a:endCxn id="128" idx="6"/>
              </p:cNvCxnSpPr>
              <p:nvPr/>
            </p:nvCxnSpPr>
            <p:spPr>
              <a:xfrm flipH="1" flipV="1">
                <a:off x="1507298" y="204470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线连接符 199 4">
                <a:extLst>
                  <a:ext uri="{FF2B5EF4-FFF2-40B4-BE49-F238E27FC236}">
                    <a16:creationId xmlns:a16="http://schemas.microsoft.com/office/drawing/2014/main" id="{ACDE5ED8-B940-4112-9C7C-110E87E0683F}"/>
                  </a:ext>
                </a:extLst>
              </p:cNvPr>
              <p:cNvCxnSpPr>
                <a:cxnSpLocks noChangeAspect="1"/>
                <a:stCxn id="130" idx="2"/>
                <a:endCxn id="132" idx="6"/>
              </p:cNvCxnSpPr>
              <p:nvPr/>
            </p:nvCxnSpPr>
            <p:spPr>
              <a:xfrm flipH="1" flipV="1">
                <a:off x="1593768" y="1950448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线连接符 200 4">
                <a:extLst>
                  <a:ext uri="{FF2B5EF4-FFF2-40B4-BE49-F238E27FC236}">
                    <a16:creationId xmlns:a16="http://schemas.microsoft.com/office/drawing/2014/main" id="{BBB604F7-4AAA-44F3-9A59-84B90B09A09C}"/>
                  </a:ext>
                </a:extLst>
              </p:cNvPr>
              <p:cNvCxnSpPr>
                <a:cxnSpLocks noChangeAspect="1"/>
                <a:stCxn id="130" idx="2"/>
                <a:endCxn id="133" idx="6"/>
              </p:cNvCxnSpPr>
              <p:nvPr/>
            </p:nvCxnSpPr>
            <p:spPr>
              <a:xfrm flipH="1" flipV="1">
                <a:off x="1593768" y="2013288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线连接符 201 4">
                <a:extLst>
                  <a:ext uri="{FF2B5EF4-FFF2-40B4-BE49-F238E27FC236}">
                    <a16:creationId xmlns:a16="http://schemas.microsoft.com/office/drawing/2014/main" id="{B723933A-0DC2-474E-9B3E-5DF318F856B8}"/>
                  </a:ext>
                </a:extLst>
              </p:cNvPr>
              <p:cNvCxnSpPr>
                <a:cxnSpLocks noChangeAspect="1"/>
                <a:stCxn id="130" idx="2"/>
                <a:endCxn id="134" idx="6"/>
              </p:cNvCxnSpPr>
              <p:nvPr/>
            </p:nvCxnSpPr>
            <p:spPr>
              <a:xfrm flipH="1">
                <a:off x="1593768" y="2016482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线连接符 202 4">
                <a:extLst>
                  <a:ext uri="{FF2B5EF4-FFF2-40B4-BE49-F238E27FC236}">
                    <a16:creationId xmlns:a16="http://schemas.microsoft.com/office/drawing/2014/main" id="{0109A3C8-7AFD-461B-B8D2-02699C933E94}"/>
                  </a:ext>
                </a:extLst>
              </p:cNvPr>
              <p:cNvCxnSpPr>
                <a:cxnSpLocks noChangeAspect="1"/>
                <a:stCxn id="130" idx="2"/>
                <a:endCxn id="135" idx="6"/>
              </p:cNvCxnSpPr>
              <p:nvPr/>
            </p:nvCxnSpPr>
            <p:spPr>
              <a:xfrm flipH="1">
                <a:off x="1593768" y="2016482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线连接符 203 4">
                <a:extLst>
                  <a:ext uri="{FF2B5EF4-FFF2-40B4-BE49-F238E27FC236}">
                    <a16:creationId xmlns:a16="http://schemas.microsoft.com/office/drawing/2014/main" id="{038C0CC2-F94D-4C3A-A0DE-A9EE865E7201}"/>
                  </a:ext>
                </a:extLst>
              </p:cNvPr>
              <p:cNvCxnSpPr>
                <a:cxnSpLocks noChangeAspect="1"/>
                <a:stCxn id="131" idx="2"/>
                <a:endCxn id="132" idx="6"/>
              </p:cNvCxnSpPr>
              <p:nvPr/>
            </p:nvCxnSpPr>
            <p:spPr>
              <a:xfrm flipH="1" flipV="1">
                <a:off x="1593768" y="1950448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线连接符 204 4">
                <a:extLst>
                  <a:ext uri="{FF2B5EF4-FFF2-40B4-BE49-F238E27FC236}">
                    <a16:creationId xmlns:a16="http://schemas.microsoft.com/office/drawing/2014/main" id="{CEDE95B2-06A2-4251-9874-455DDCC5E702}"/>
                  </a:ext>
                </a:extLst>
              </p:cNvPr>
              <p:cNvCxnSpPr>
                <a:cxnSpLocks noChangeAspect="1"/>
                <a:stCxn id="131" idx="2"/>
                <a:endCxn id="135" idx="6"/>
              </p:cNvCxnSpPr>
              <p:nvPr/>
            </p:nvCxnSpPr>
            <p:spPr>
              <a:xfrm flipH="1">
                <a:off x="1593768" y="2072934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线连接符 205 4">
                <a:extLst>
                  <a:ext uri="{FF2B5EF4-FFF2-40B4-BE49-F238E27FC236}">
                    <a16:creationId xmlns:a16="http://schemas.microsoft.com/office/drawing/2014/main" id="{B35827DC-36F1-42BC-A60B-B934B8AA89A2}"/>
                  </a:ext>
                </a:extLst>
              </p:cNvPr>
              <p:cNvCxnSpPr>
                <a:cxnSpLocks noChangeAspect="1"/>
                <a:stCxn id="131" idx="2"/>
                <a:endCxn id="133" idx="6"/>
              </p:cNvCxnSpPr>
              <p:nvPr/>
            </p:nvCxnSpPr>
            <p:spPr>
              <a:xfrm flipH="1" flipV="1">
                <a:off x="1593768" y="2013288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线连接符 206 4">
                <a:extLst>
                  <a:ext uri="{FF2B5EF4-FFF2-40B4-BE49-F238E27FC236}">
                    <a16:creationId xmlns:a16="http://schemas.microsoft.com/office/drawing/2014/main" id="{907F720B-990C-4221-AFB8-BB5C200A8923}"/>
                  </a:ext>
                </a:extLst>
              </p:cNvPr>
              <p:cNvCxnSpPr>
                <a:cxnSpLocks noChangeAspect="1"/>
                <a:stCxn id="131" idx="2"/>
                <a:endCxn id="134" idx="6"/>
              </p:cNvCxnSpPr>
              <p:nvPr/>
            </p:nvCxnSpPr>
            <p:spPr>
              <a:xfrm flipH="1">
                <a:off x="1593768" y="2072934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9B2A308C-72AB-4814-9390-A4490564FEA6}"/>
                  </a:ext>
                </a:extLst>
              </p:cNvPr>
              <p:cNvGrpSpPr/>
              <p:nvPr/>
            </p:nvGrpSpPr>
            <p:grpSpPr>
              <a:xfrm>
                <a:off x="1479818" y="1968459"/>
                <a:ext cx="27480" cy="152499"/>
                <a:chOff x="5282935" y="2035526"/>
                <a:chExt cx="595708" cy="3305808"/>
              </a:xfrm>
              <a:solidFill>
                <a:srgbClr val="743481"/>
              </a:solidFill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09FF7C6D-9117-46AA-A204-883AC61FBC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28" name="椭圆 127">
                  <a:extLst>
                    <a:ext uri="{FF2B5EF4-FFF2-40B4-BE49-F238E27FC236}">
                      <a16:creationId xmlns:a16="http://schemas.microsoft.com/office/drawing/2014/main" id="{A117C823-19EA-4BCB-BFAE-88205168B0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63850197-D3DC-4130-97CE-627E473860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15" name="直线连接符 211 16">
                <a:extLst>
                  <a:ext uri="{FF2B5EF4-FFF2-40B4-BE49-F238E27FC236}">
                    <a16:creationId xmlns:a16="http://schemas.microsoft.com/office/drawing/2014/main" id="{1B957ED8-E897-49AC-B111-D1AD04524A0B}"/>
                  </a:ext>
                </a:extLst>
              </p:cNvPr>
              <p:cNvCxnSpPr>
                <a:cxnSpLocks noChangeAspect="1"/>
                <a:stCxn id="136" idx="6"/>
                <a:endCxn id="127" idx="2"/>
              </p:cNvCxnSpPr>
              <p:nvPr/>
            </p:nvCxnSpPr>
            <p:spPr>
              <a:xfrm>
                <a:off x="1420829" y="195044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符 213 10">
                <a:extLst>
                  <a:ext uri="{FF2B5EF4-FFF2-40B4-BE49-F238E27FC236}">
                    <a16:creationId xmlns:a16="http://schemas.microsoft.com/office/drawing/2014/main" id="{42370FDF-8605-4A8E-8895-7BDEC8ADB1FB}"/>
                  </a:ext>
                </a:extLst>
              </p:cNvPr>
              <p:cNvCxnSpPr>
                <a:cxnSpLocks noChangeAspect="1"/>
                <a:stCxn id="136" idx="6"/>
                <a:endCxn id="128" idx="2"/>
              </p:cNvCxnSpPr>
              <p:nvPr/>
            </p:nvCxnSpPr>
            <p:spPr>
              <a:xfrm>
                <a:off x="1420829" y="195044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线连接符 214 10">
                <a:extLst>
                  <a:ext uri="{FF2B5EF4-FFF2-40B4-BE49-F238E27FC236}">
                    <a16:creationId xmlns:a16="http://schemas.microsoft.com/office/drawing/2014/main" id="{59A78BCD-1195-4761-A918-3ED08EDA296E}"/>
                  </a:ext>
                </a:extLst>
              </p:cNvPr>
              <p:cNvCxnSpPr>
                <a:cxnSpLocks noChangeAspect="1"/>
                <a:stCxn id="136" idx="6"/>
                <a:endCxn id="129" idx="2"/>
              </p:cNvCxnSpPr>
              <p:nvPr/>
            </p:nvCxnSpPr>
            <p:spPr>
              <a:xfrm>
                <a:off x="1420829" y="195044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线连接符 212 4">
                <a:extLst>
                  <a:ext uri="{FF2B5EF4-FFF2-40B4-BE49-F238E27FC236}">
                    <a16:creationId xmlns:a16="http://schemas.microsoft.com/office/drawing/2014/main" id="{4623E1DD-45F1-4162-BFC4-98CC9501A547}"/>
                  </a:ext>
                </a:extLst>
              </p:cNvPr>
              <p:cNvCxnSpPr>
                <a:cxnSpLocks noChangeAspect="1"/>
                <a:stCxn id="138" idx="6"/>
                <a:endCxn id="128" idx="2"/>
              </p:cNvCxnSpPr>
              <p:nvPr/>
            </p:nvCxnSpPr>
            <p:spPr>
              <a:xfrm flipV="1">
                <a:off x="1420829" y="204470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213 11">
                <a:extLst>
                  <a:ext uri="{FF2B5EF4-FFF2-40B4-BE49-F238E27FC236}">
                    <a16:creationId xmlns:a16="http://schemas.microsoft.com/office/drawing/2014/main" id="{7810876B-1F2E-4670-8F33-E05F3EAA7270}"/>
                  </a:ext>
                </a:extLst>
              </p:cNvPr>
              <p:cNvCxnSpPr>
                <a:cxnSpLocks noChangeAspect="1"/>
                <a:stCxn id="138" idx="6"/>
                <a:endCxn id="129" idx="2"/>
              </p:cNvCxnSpPr>
              <p:nvPr/>
            </p:nvCxnSpPr>
            <p:spPr>
              <a:xfrm>
                <a:off x="1420829" y="207612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线连接符 214 11">
                <a:extLst>
                  <a:ext uri="{FF2B5EF4-FFF2-40B4-BE49-F238E27FC236}">
                    <a16:creationId xmlns:a16="http://schemas.microsoft.com/office/drawing/2014/main" id="{43012E06-D921-43CE-B480-1FD2CEFBB033}"/>
                  </a:ext>
                </a:extLst>
              </p:cNvPr>
              <p:cNvCxnSpPr>
                <a:cxnSpLocks noChangeAspect="1"/>
                <a:stCxn id="138" idx="6"/>
                <a:endCxn id="127" idx="2"/>
              </p:cNvCxnSpPr>
              <p:nvPr/>
            </p:nvCxnSpPr>
            <p:spPr>
              <a:xfrm flipV="1">
                <a:off x="1420829" y="198219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线连接符 211 17">
                <a:extLst>
                  <a:ext uri="{FF2B5EF4-FFF2-40B4-BE49-F238E27FC236}">
                    <a16:creationId xmlns:a16="http://schemas.microsoft.com/office/drawing/2014/main" id="{2AE97249-E41D-4E85-BB1D-CF85030B6DF9}"/>
                  </a:ext>
                </a:extLst>
              </p:cNvPr>
              <p:cNvCxnSpPr>
                <a:cxnSpLocks noChangeAspect="1"/>
                <a:stCxn id="137" idx="6"/>
                <a:endCxn id="128" idx="2"/>
              </p:cNvCxnSpPr>
              <p:nvPr/>
            </p:nvCxnSpPr>
            <p:spPr>
              <a:xfrm>
                <a:off x="1420829" y="201328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线连接符 211 18">
                <a:extLst>
                  <a:ext uri="{FF2B5EF4-FFF2-40B4-BE49-F238E27FC236}">
                    <a16:creationId xmlns:a16="http://schemas.microsoft.com/office/drawing/2014/main" id="{8DA48935-CF63-4B68-B7CD-09F1D359994D}"/>
                  </a:ext>
                </a:extLst>
              </p:cNvPr>
              <p:cNvCxnSpPr>
                <a:cxnSpLocks noChangeAspect="1"/>
                <a:stCxn id="137" idx="6"/>
                <a:endCxn id="127" idx="2"/>
              </p:cNvCxnSpPr>
              <p:nvPr/>
            </p:nvCxnSpPr>
            <p:spPr>
              <a:xfrm flipV="1">
                <a:off x="1420829" y="198219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连接符 211 19">
                <a:extLst>
                  <a:ext uri="{FF2B5EF4-FFF2-40B4-BE49-F238E27FC236}">
                    <a16:creationId xmlns:a16="http://schemas.microsoft.com/office/drawing/2014/main" id="{52652A87-75FC-45F3-A1D6-671FCF96ECAE}"/>
                  </a:ext>
                </a:extLst>
              </p:cNvPr>
              <p:cNvCxnSpPr>
                <a:cxnSpLocks noChangeAspect="1"/>
                <a:stCxn id="137" idx="6"/>
                <a:endCxn id="129" idx="2"/>
              </p:cNvCxnSpPr>
              <p:nvPr/>
            </p:nvCxnSpPr>
            <p:spPr>
              <a:xfrm>
                <a:off x="1420829" y="201328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线连接符 211 20">
                <a:extLst>
                  <a:ext uri="{FF2B5EF4-FFF2-40B4-BE49-F238E27FC236}">
                    <a16:creationId xmlns:a16="http://schemas.microsoft.com/office/drawing/2014/main" id="{B6D6C92A-8F63-4CE4-9F99-DF7F18431C46}"/>
                  </a:ext>
                </a:extLst>
              </p:cNvPr>
              <p:cNvCxnSpPr>
                <a:cxnSpLocks noChangeAspect="1"/>
                <a:stCxn id="139" idx="6"/>
                <a:endCxn id="129" idx="2"/>
              </p:cNvCxnSpPr>
              <p:nvPr/>
            </p:nvCxnSpPr>
            <p:spPr>
              <a:xfrm flipV="1">
                <a:off x="1420829" y="210721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线连接符 213 12">
                <a:extLst>
                  <a:ext uri="{FF2B5EF4-FFF2-40B4-BE49-F238E27FC236}">
                    <a16:creationId xmlns:a16="http://schemas.microsoft.com/office/drawing/2014/main" id="{380B89FC-360A-4817-8602-1BA08D59FD2F}"/>
                  </a:ext>
                </a:extLst>
              </p:cNvPr>
              <p:cNvCxnSpPr>
                <a:cxnSpLocks noChangeAspect="1"/>
                <a:stCxn id="139" idx="6"/>
                <a:endCxn id="127" idx="2"/>
              </p:cNvCxnSpPr>
              <p:nvPr/>
            </p:nvCxnSpPr>
            <p:spPr>
              <a:xfrm flipV="1">
                <a:off x="1420829" y="198219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线连接符 214 12">
                <a:extLst>
                  <a:ext uri="{FF2B5EF4-FFF2-40B4-BE49-F238E27FC236}">
                    <a16:creationId xmlns:a16="http://schemas.microsoft.com/office/drawing/2014/main" id="{D04B68F4-74A3-4ECB-BB18-C8496F0AF474}"/>
                  </a:ext>
                </a:extLst>
              </p:cNvPr>
              <p:cNvCxnSpPr>
                <a:cxnSpLocks noChangeAspect="1"/>
                <a:stCxn id="139" idx="6"/>
                <a:endCxn id="128" idx="2"/>
              </p:cNvCxnSpPr>
              <p:nvPr/>
            </p:nvCxnSpPr>
            <p:spPr>
              <a:xfrm flipV="1">
                <a:off x="1420829" y="204470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3" name="图片 142" descr="\documentclass{article}&#10;\usepackage{amsmath}&#10;\usepackage{bm}&#10;\pagestyle{empty}&#10;\begin{document}&#10;&#10;$\bm{w}_2$&#10;&#10;&#10;\end{document}" title="IguanaTex Bitmap Display">
              <a:extLst>
                <a:ext uri="{FF2B5EF4-FFF2-40B4-BE49-F238E27FC236}">
                  <a16:creationId xmlns:a16="http://schemas.microsoft.com/office/drawing/2014/main" id="{68C4595D-5AE1-4E1D-ACAF-35991206D38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008" y="3447243"/>
              <a:ext cx="292571" cy="153905"/>
            </a:xfrm>
            <a:prstGeom prst="rect">
              <a:avLst/>
            </a:prstGeom>
          </p:spPr>
        </p:pic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36ECA6DE-375B-40F4-858E-7EA6344C8AB7}"/>
                </a:ext>
              </a:extLst>
            </p:cNvPr>
            <p:cNvGrpSpPr/>
            <p:nvPr/>
          </p:nvGrpSpPr>
          <p:grpSpPr>
            <a:xfrm>
              <a:off x="711722" y="4559188"/>
              <a:ext cx="852603" cy="493258"/>
              <a:chOff x="2175552" y="1910618"/>
              <a:chExt cx="373358" cy="216000"/>
            </a:xfrm>
          </p:grpSpPr>
          <p:cxnSp>
            <p:nvCxnSpPr>
              <p:cNvPr id="145" name="直线连接符 199 5">
                <a:extLst>
                  <a:ext uri="{FF2B5EF4-FFF2-40B4-BE49-F238E27FC236}">
                    <a16:creationId xmlns:a16="http://schemas.microsoft.com/office/drawing/2014/main" id="{272DE3E2-C4B7-470E-8F4C-A7D4CAA22022}"/>
                  </a:ext>
                </a:extLst>
              </p:cNvPr>
              <p:cNvCxnSpPr>
                <a:cxnSpLocks noChangeAspect="1"/>
                <a:stCxn id="207" idx="6"/>
                <a:endCxn id="203" idx="2"/>
              </p:cNvCxnSpPr>
              <p:nvPr/>
            </p:nvCxnSpPr>
            <p:spPr>
              <a:xfrm flipV="1">
                <a:off x="2203032" y="1924358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线连接符 200 5">
                <a:extLst>
                  <a:ext uri="{FF2B5EF4-FFF2-40B4-BE49-F238E27FC236}">
                    <a16:creationId xmlns:a16="http://schemas.microsoft.com/office/drawing/2014/main" id="{87339459-2FDD-475C-95E7-BDB808DE4798}"/>
                  </a:ext>
                </a:extLst>
              </p:cNvPr>
              <p:cNvCxnSpPr>
                <a:cxnSpLocks noChangeAspect="1"/>
                <a:stCxn id="207" idx="6"/>
                <a:endCxn id="204" idx="2"/>
              </p:cNvCxnSpPr>
              <p:nvPr/>
            </p:nvCxnSpPr>
            <p:spPr>
              <a:xfrm>
                <a:off x="2203032" y="1962166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线连接符 201 5">
                <a:extLst>
                  <a:ext uri="{FF2B5EF4-FFF2-40B4-BE49-F238E27FC236}">
                    <a16:creationId xmlns:a16="http://schemas.microsoft.com/office/drawing/2014/main" id="{EDE05CB6-26AE-42CD-A414-75B99CFD078D}"/>
                  </a:ext>
                </a:extLst>
              </p:cNvPr>
              <p:cNvCxnSpPr>
                <a:cxnSpLocks noChangeAspect="1"/>
                <a:stCxn id="207" idx="6"/>
                <a:endCxn id="205" idx="2"/>
              </p:cNvCxnSpPr>
              <p:nvPr/>
            </p:nvCxnSpPr>
            <p:spPr>
              <a:xfrm>
                <a:off x="2203032" y="1962166"/>
                <a:ext cx="58989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线连接符 202 5">
                <a:extLst>
                  <a:ext uri="{FF2B5EF4-FFF2-40B4-BE49-F238E27FC236}">
                    <a16:creationId xmlns:a16="http://schemas.microsoft.com/office/drawing/2014/main" id="{8111EA47-459C-45D7-8009-4B8F0ECDBA00}"/>
                  </a:ext>
                </a:extLst>
              </p:cNvPr>
              <p:cNvCxnSpPr>
                <a:cxnSpLocks noChangeAspect="1"/>
                <a:stCxn id="207" idx="6"/>
                <a:endCxn id="206" idx="2"/>
              </p:cNvCxnSpPr>
              <p:nvPr/>
            </p:nvCxnSpPr>
            <p:spPr>
              <a:xfrm>
                <a:off x="2203032" y="1962166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线连接符 203 5">
                <a:extLst>
                  <a:ext uri="{FF2B5EF4-FFF2-40B4-BE49-F238E27FC236}">
                    <a16:creationId xmlns:a16="http://schemas.microsoft.com/office/drawing/2014/main" id="{44766895-D69B-4184-8FDC-05F9E1A5F8B9}"/>
                  </a:ext>
                </a:extLst>
              </p:cNvPr>
              <p:cNvCxnSpPr>
                <a:cxnSpLocks noChangeAspect="1"/>
                <a:stCxn id="208" idx="6"/>
                <a:endCxn id="203" idx="2"/>
              </p:cNvCxnSpPr>
              <p:nvPr/>
            </p:nvCxnSpPr>
            <p:spPr>
              <a:xfrm flipV="1">
                <a:off x="2203032" y="192435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线连接符 204 5">
                <a:extLst>
                  <a:ext uri="{FF2B5EF4-FFF2-40B4-BE49-F238E27FC236}">
                    <a16:creationId xmlns:a16="http://schemas.microsoft.com/office/drawing/2014/main" id="{E7F71FAF-AA8D-4E7A-9BAE-E37836AED59C}"/>
                  </a:ext>
                </a:extLst>
              </p:cNvPr>
              <p:cNvCxnSpPr>
                <a:cxnSpLocks noChangeAspect="1"/>
                <a:stCxn id="208" idx="6"/>
                <a:endCxn id="206" idx="2"/>
              </p:cNvCxnSpPr>
              <p:nvPr/>
            </p:nvCxnSpPr>
            <p:spPr>
              <a:xfrm>
                <a:off x="2203032" y="201861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线连接符 205 5">
                <a:extLst>
                  <a:ext uri="{FF2B5EF4-FFF2-40B4-BE49-F238E27FC236}">
                    <a16:creationId xmlns:a16="http://schemas.microsoft.com/office/drawing/2014/main" id="{51C565B3-2656-4FD5-B07D-31CAF040A171}"/>
                  </a:ext>
                </a:extLst>
              </p:cNvPr>
              <p:cNvCxnSpPr>
                <a:cxnSpLocks noChangeAspect="1"/>
                <a:stCxn id="208" idx="6"/>
                <a:endCxn id="204" idx="2"/>
              </p:cNvCxnSpPr>
              <p:nvPr/>
            </p:nvCxnSpPr>
            <p:spPr>
              <a:xfrm flipV="1">
                <a:off x="2203032" y="198719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206 5">
                <a:extLst>
                  <a:ext uri="{FF2B5EF4-FFF2-40B4-BE49-F238E27FC236}">
                    <a16:creationId xmlns:a16="http://schemas.microsoft.com/office/drawing/2014/main" id="{50205076-F726-4B78-8A73-58F172A4164E}"/>
                  </a:ext>
                </a:extLst>
              </p:cNvPr>
              <p:cNvCxnSpPr>
                <a:cxnSpLocks noChangeAspect="1"/>
                <a:stCxn id="208" idx="6"/>
                <a:endCxn id="205" idx="2"/>
              </p:cNvCxnSpPr>
              <p:nvPr/>
            </p:nvCxnSpPr>
            <p:spPr>
              <a:xfrm>
                <a:off x="2203032" y="201861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207 3">
                <a:extLst>
                  <a:ext uri="{FF2B5EF4-FFF2-40B4-BE49-F238E27FC236}">
                    <a16:creationId xmlns:a16="http://schemas.microsoft.com/office/drawing/2014/main" id="{D8316AD7-B5C2-4E62-B189-FF92A5BDDFDB}"/>
                  </a:ext>
                </a:extLst>
              </p:cNvPr>
              <p:cNvCxnSpPr>
                <a:cxnSpLocks noChangeAspect="1"/>
                <a:stCxn id="209" idx="6"/>
                <a:endCxn id="203" idx="2"/>
              </p:cNvCxnSpPr>
              <p:nvPr/>
            </p:nvCxnSpPr>
            <p:spPr>
              <a:xfrm flipV="1">
                <a:off x="2203032" y="1924358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线连接符 208 3">
                <a:extLst>
                  <a:ext uri="{FF2B5EF4-FFF2-40B4-BE49-F238E27FC236}">
                    <a16:creationId xmlns:a16="http://schemas.microsoft.com/office/drawing/2014/main" id="{A8754AC1-C0E5-486A-AA6F-925B2EC72A7D}"/>
                  </a:ext>
                </a:extLst>
              </p:cNvPr>
              <p:cNvCxnSpPr>
                <a:cxnSpLocks noChangeAspect="1"/>
                <a:stCxn id="209" idx="6"/>
                <a:endCxn id="206" idx="2"/>
              </p:cNvCxnSpPr>
              <p:nvPr/>
            </p:nvCxnSpPr>
            <p:spPr>
              <a:xfrm>
                <a:off x="2203032" y="2075069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线连接符 209 3">
                <a:extLst>
                  <a:ext uri="{FF2B5EF4-FFF2-40B4-BE49-F238E27FC236}">
                    <a16:creationId xmlns:a16="http://schemas.microsoft.com/office/drawing/2014/main" id="{46BC91F9-E8FE-40BA-A6B6-028548CCA222}"/>
                  </a:ext>
                </a:extLst>
              </p:cNvPr>
              <p:cNvCxnSpPr>
                <a:cxnSpLocks noChangeAspect="1"/>
                <a:endCxn id="204" idx="2"/>
              </p:cNvCxnSpPr>
              <p:nvPr/>
            </p:nvCxnSpPr>
            <p:spPr>
              <a:xfrm flipV="1">
                <a:off x="2202639" y="1987198"/>
                <a:ext cx="59382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210 3">
                <a:extLst>
                  <a:ext uri="{FF2B5EF4-FFF2-40B4-BE49-F238E27FC236}">
                    <a16:creationId xmlns:a16="http://schemas.microsoft.com/office/drawing/2014/main" id="{550203F4-A96D-42CB-AD98-783ECF0076A8}"/>
                  </a:ext>
                </a:extLst>
              </p:cNvPr>
              <p:cNvCxnSpPr>
                <a:cxnSpLocks noChangeAspect="1"/>
                <a:stCxn id="209" idx="6"/>
                <a:endCxn id="205" idx="2"/>
              </p:cNvCxnSpPr>
              <p:nvPr/>
            </p:nvCxnSpPr>
            <p:spPr>
              <a:xfrm flipV="1">
                <a:off x="2203032" y="2050038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211 21">
                <a:extLst>
                  <a:ext uri="{FF2B5EF4-FFF2-40B4-BE49-F238E27FC236}">
                    <a16:creationId xmlns:a16="http://schemas.microsoft.com/office/drawing/2014/main" id="{8450D80F-A3D7-4778-81F3-533A061FDC78}"/>
                  </a:ext>
                </a:extLst>
              </p:cNvPr>
              <p:cNvCxnSpPr>
                <a:cxnSpLocks noChangeAspect="1"/>
                <a:stCxn id="199" idx="2"/>
                <a:endCxn id="194" idx="6"/>
              </p:cNvCxnSpPr>
              <p:nvPr/>
            </p:nvCxnSpPr>
            <p:spPr>
              <a:xfrm flipH="1">
                <a:off x="2375971" y="192435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线连接符 213 13">
                <a:extLst>
                  <a:ext uri="{FF2B5EF4-FFF2-40B4-BE49-F238E27FC236}">
                    <a16:creationId xmlns:a16="http://schemas.microsoft.com/office/drawing/2014/main" id="{218A5E26-4982-4D9C-8C22-A5EA1E91CA7C}"/>
                  </a:ext>
                </a:extLst>
              </p:cNvPr>
              <p:cNvCxnSpPr>
                <a:cxnSpLocks noChangeAspect="1"/>
                <a:stCxn id="199" idx="2"/>
                <a:endCxn id="195" idx="6"/>
              </p:cNvCxnSpPr>
              <p:nvPr/>
            </p:nvCxnSpPr>
            <p:spPr>
              <a:xfrm flipH="1">
                <a:off x="2375971" y="192435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线连接符 214 13">
                <a:extLst>
                  <a:ext uri="{FF2B5EF4-FFF2-40B4-BE49-F238E27FC236}">
                    <a16:creationId xmlns:a16="http://schemas.microsoft.com/office/drawing/2014/main" id="{A0E23E91-4FB0-4EDA-A210-392C31358493}"/>
                  </a:ext>
                </a:extLst>
              </p:cNvPr>
              <p:cNvCxnSpPr>
                <a:cxnSpLocks noChangeAspect="1"/>
                <a:stCxn id="199" idx="2"/>
                <a:endCxn id="196" idx="6"/>
              </p:cNvCxnSpPr>
              <p:nvPr/>
            </p:nvCxnSpPr>
            <p:spPr>
              <a:xfrm flipH="1">
                <a:off x="2375971" y="192435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212 5">
                <a:extLst>
                  <a:ext uri="{FF2B5EF4-FFF2-40B4-BE49-F238E27FC236}">
                    <a16:creationId xmlns:a16="http://schemas.microsoft.com/office/drawing/2014/main" id="{0F806307-9C86-4C28-AB58-7FAC50E313D3}"/>
                  </a:ext>
                </a:extLst>
              </p:cNvPr>
              <p:cNvCxnSpPr>
                <a:cxnSpLocks noChangeAspect="1"/>
                <a:stCxn id="201" idx="2"/>
                <a:endCxn id="195" idx="6"/>
              </p:cNvCxnSpPr>
              <p:nvPr/>
            </p:nvCxnSpPr>
            <p:spPr>
              <a:xfrm flipH="1" flipV="1">
                <a:off x="2375971" y="201861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213 14">
                <a:extLst>
                  <a:ext uri="{FF2B5EF4-FFF2-40B4-BE49-F238E27FC236}">
                    <a16:creationId xmlns:a16="http://schemas.microsoft.com/office/drawing/2014/main" id="{607413C2-75D0-4CDB-9AE9-A14555870F62}"/>
                  </a:ext>
                </a:extLst>
              </p:cNvPr>
              <p:cNvCxnSpPr>
                <a:cxnSpLocks noChangeAspect="1"/>
                <a:stCxn id="201" idx="2"/>
                <a:endCxn id="196" idx="6"/>
              </p:cNvCxnSpPr>
              <p:nvPr/>
            </p:nvCxnSpPr>
            <p:spPr>
              <a:xfrm flipH="1">
                <a:off x="2375971" y="205003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线连接符 214 14">
                <a:extLst>
                  <a:ext uri="{FF2B5EF4-FFF2-40B4-BE49-F238E27FC236}">
                    <a16:creationId xmlns:a16="http://schemas.microsoft.com/office/drawing/2014/main" id="{54D600B1-E44B-4408-A56B-54DD4EA89EDA}"/>
                  </a:ext>
                </a:extLst>
              </p:cNvPr>
              <p:cNvCxnSpPr>
                <a:cxnSpLocks noChangeAspect="1"/>
                <a:stCxn id="201" idx="2"/>
                <a:endCxn id="194" idx="6"/>
              </p:cNvCxnSpPr>
              <p:nvPr/>
            </p:nvCxnSpPr>
            <p:spPr>
              <a:xfrm flipH="1" flipV="1">
                <a:off x="2375971" y="195610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13B09085-8F02-4BB6-B303-42E06B68BE21}"/>
                  </a:ext>
                </a:extLst>
              </p:cNvPr>
              <p:cNvGrpSpPr/>
              <p:nvPr/>
            </p:nvGrpSpPr>
            <p:grpSpPr>
              <a:xfrm>
                <a:off x="2175552" y="1948426"/>
                <a:ext cx="27480" cy="140383"/>
                <a:chOff x="1850906" y="1964772"/>
                <a:chExt cx="595708" cy="3043172"/>
              </a:xfrm>
            </p:grpSpPr>
            <p:sp>
              <p:nvSpPr>
                <p:cNvPr id="207" name="椭圆 206">
                  <a:extLst>
                    <a:ext uri="{FF2B5EF4-FFF2-40B4-BE49-F238E27FC236}">
                      <a16:creationId xmlns:a16="http://schemas.microsoft.com/office/drawing/2014/main" id="{C1723104-CF55-4329-AB05-7113825F4E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8" name="椭圆 207">
                  <a:extLst>
                    <a:ext uri="{FF2B5EF4-FFF2-40B4-BE49-F238E27FC236}">
                      <a16:creationId xmlns:a16="http://schemas.microsoft.com/office/drawing/2014/main" id="{6200A25B-38DF-473F-BACE-135ED27681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9" name="椭圆 208">
                  <a:extLst>
                    <a:ext uri="{FF2B5EF4-FFF2-40B4-BE49-F238E27FC236}">
                      <a16:creationId xmlns:a16="http://schemas.microsoft.com/office/drawing/2014/main" id="{96A8D7F8-9619-497B-8B25-E9728D5A06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164" name="组合 163">
                <a:extLst>
                  <a:ext uri="{FF2B5EF4-FFF2-40B4-BE49-F238E27FC236}">
                    <a16:creationId xmlns:a16="http://schemas.microsoft.com/office/drawing/2014/main" id="{DE5F1312-8DD5-424F-AFEE-53E24EC74FC0}"/>
                  </a:ext>
                </a:extLst>
              </p:cNvPr>
              <p:cNvGrpSpPr/>
              <p:nvPr/>
            </p:nvGrpSpPr>
            <p:grpSpPr>
              <a:xfrm>
                <a:off x="2262021" y="1910618"/>
                <a:ext cx="27480" cy="216000"/>
                <a:chOff x="3694809" y="1145180"/>
                <a:chExt cx="595708" cy="4682359"/>
              </a:xfrm>
            </p:grpSpPr>
            <p:sp>
              <p:nvSpPr>
                <p:cNvPr id="203" name="椭圆 202">
                  <a:extLst>
                    <a:ext uri="{FF2B5EF4-FFF2-40B4-BE49-F238E27FC236}">
                      <a16:creationId xmlns:a16="http://schemas.microsoft.com/office/drawing/2014/main" id="{DAA5EC04-AD54-4D78-932B-6BDE56D0C9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4" name="椭圆 203">
                  <a:extLst>
                    <a:ext uri="{FF2B5EF4-FFF2-40B4-BE49-F238E27FC236}">
                      <a16:creationId xmlns:a16="http://schemas.microsoft.com/office/drawing/2014/main" id="{E18AAC19-23A9-492F-8FC8-1479869E4E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5" name="椭圆 204">
                  <a:extLst>
                    <a:ext uri="{FF2B5EF4-FFF2-40B4-BE49-F238E27FC236}">
                      <a16:creationId xmlns:a16="http://schemas.microsoft.com/office/drawing/2014/main" id="{62C6D9F8-D397-4709-A600-C6608C17D2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6" name="椭圆 205">
                  <a:extLst>
                    <a:ext uri="{FF2B5EF4-FFF2-40B4-BE49-F238E27FC236}">
                      <a16:creationId xmlns:a16="http://schemas.microsoft.com/office/drawing/2014/main" id="{791B00F1-AEBD-43D0-B3A0-DF3E790D81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65" name="直线连接符 211 22">
                <a:extLst>
                  <a:ext uri="{FF2B5EF4-FFF2-40B4-BE49-F238E27FC236}">
                    <a16:creationId xmlns:a16="http://schemas.microsoft.com/office/drawing/2014/main" id="{B5B5066A-2C1F-49BC-A416-3A499AC96826}"/>
                  </a:ext>
                </a:extLst>
              </p:cNvPr>
              <p:cNvCxnSpPr>
                <a:cxnSpLocks noChangeAspect="1"/>
                <a:stCxn id="200" idx="2"/>
                <a:endCxn id="195" idx="6"/>
              </p:cNvCxnSpPr>
              <p:nvPr/>
            </p:nvCxnSpPr>
            <p:spPr>
              <a:xfrm flipH="1">
                <a:off x="2375971" y="198719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线连接符 211 23">
                <a:extLst>
                  <a:ext uri="{FF2B5EF4-FFF2-40B4-BE49-F238E27FC236}">
                    <a16:creationId xmlns:a16="http://schemas.microsoft.com/office/drawing/2014/main" id="{21290E83-2701-42FD-92A2-C4C2C198468C}"/>
                  </a:ext>
                </a:extLst>
              </p:cNvPr>
              <p:cNvCxnSpPr>
                <a:cxnSpLocks noChangeAspect="1"/>
                <a:stCxn id="200" idx="2"/>
                <a:endCxn id="194" idx="6"/>
              </p:cNvCxnSpPr>
              <p:nvPr/>
            </p:nvCxnSpPr>
            <p:spPr>
              <a:xfrm flipH="1" flipV="1">
                <a:off x="2375971" y="195610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线连接符 211 24">
                <a:extLst>
                  <a:ext uri="{FF2B5EF4-FFF2-40B4-BE49-F238E27FC236}">
                    <a16:creationId xmlns:a16="http://schemas.microsoft.com/office/drawing/2014/main" id="{34C7B228-2FC8-4C65-9794-73E5DFB4EAAC}"/>
                  </a:ext>
                </a:extLst>
              </p:cNvPr>
              <p:cNvCxnSpPr>
                <a:cxnSpLocks noChangeAspect="1"/>
                <a:stCxn id="200" idx="2"/>
                <a:endCxn id="196" idx="6"/>
              </p:cNvCxnSpPr>
              <p:nvPr/>
            </p:nvCxnSpPr>
            <p:spPr>
              <a:xfrm flipH="1">
                <a:off x="2375971" y="198719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组合 167">
                <a:extLst>
                  <a:ext uri="{FF2B5EF4-FFF2-40B4-BE49-F238E27FC236}">
                    <a16:creationId xmlns:a16="http://schemas.microsoft.com/office/drawing/2014/main" id="{E37FA96B-4EAA-4EDC-9F48-E43A66A42528}"/>
                  </a:ext>
                </a:extLst>
              </p:cNvPr>
              <p:cNvGrpSpPr/>
              <p:nvPr/>
            </p:nvGrpSpPr>
            <p:grpSpPr>
              <a:xfrm>
                <a:off x="2434960" y="1910618"/>
                <a:ext cx="27480" cy="216000"/>
                <a:chOff x="7360207" y="1145180"/>
                <a:chExt cx="595708" cy="4682359"/>
              </a:xfrm>
              <a:solidFill>
                <a:srgbClr val="A81A16"/>
              </a:solidFill>
            </p:grpSpPr>
            <p:sp>
              <p:nvSpPr>
                <p:cNvPr id="199" name="椭圆 198">
                  <a:extLst>
                    <a:ext uri="{FF2B5EF4-FFF2-40B4-BE49-F238E27FC236}">
                      <a16:creationId xmlns:a16="http://schemas.microsoft.com/office/drawing/2014/main" id="{475A4853-EB5E-4FBB-9084-52B8FEAD46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0" name="椭圆 199">
                  <a:extLst>
                    <a:ext uri="{FF2B5EF4-FFF2-40B4-BE49-F238E27FC236}">
                      <a16:creationId xmlns:a16="http://schemas.microsoft.com/office/drawing/2014/main" id="{63F92402-FF5F-4724-8496-F9B421E7EE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1" name="椭圆 200">
                  <a:extLst>
                    <a:ext uri="{FF2B5EF4-FFF2-40B4-BE49-F238E27FC236}">
                      <a16:creationId xmlns:a16="http://schemas.microsoft.com/office/drawing/2014/main" id="{0540F342-A1B3-4BED-AAC5-E245EFE799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2" name="椭圆 201">
                  <a:extLst>
                    <a:ext uri="{FF2B5EF4-FFF2-40B4-BE49-F238E27FC236}">
                      <a16:creationId xmlns:a16="http://schemas.microsoft.com/office/drawing/2014/main" id="{40EEEB42-3FA4-4F1C-886E-40F5632EA0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169" name="组合 168">
                <a:extLst>
                  <a:ext uri="{FF2B5EF4-FFF2-40B4-BE49-F238E27FC236}">
                    <a16:creationId xmlns:a16="http://schemas.microsoft.com/office/drawing/2014/main" id="{78C19868-FE17-4F31-9782-495BF686FAA3}"/>
                  </a:ext>
                </a:extLst>
              </p:cNvPr>
              <p:cNvGrpSpPr/>
              <p:nvPr/>
            </p:nvGrpSpPr>
            <p:grpSpPr>
              <a:xfrm>
                <a:off x="2521430" y="1976652"/>
                <a:ext cx="27480" cy="83932"/>
                <a:chOff x="9348706" y="2498168"/>
                <a:chExt cx="595708" cy="1819449"/>
              </a:xfrm>
            </p:grpSpPr>
            <p:sp>
              <p:nvSpPr>
                <p:cNvPr id="197" name="椭圆 196">
                  <a:extLst>
                    <a:ext uri="{FF2B5EF4-FFF2-40B4-BE49-F238E27FC236}">
                      <a16:creationId xmlns:a16="http://schemas.microsoft.com/office/drawing/2014/main" id="{D35A9F6A-7545-4405-924F-268ADB1944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98" name="椭圆 197">
                  <a:extLst>
                    <a:ext uri="{FF2B5EF4-FFF2-40B4-BE49-F238E27FC236}">
                      <a16:creationId xmlns:a16="http://schemas.microsoft.com/office/drawing/2014/main" id="{7580AFFC-68DD-4481-BC8A-AE199F422B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70" name="直线连接符 211 25">
                <a:extLst>
                  <a:ext uri="{FF2B5EF4-FFF2-40B4-BE49-F238E27FC236}">
                    <a16:creationId xmlns:a16="http://schemas.microsoft.com/office/drawing/2014/main" id="{10AAB374-CBDB-452E-826A-FA634F50E069}"/>
                  </a:ext>
                </a:extLst>
              </p:cNvPr>
              <p:cNvCxnSpPr>
                <a:cxnSpLocks noChangeAspect="1"/>
                <a:stCxn id="202" idx="2"/>
                <a:endCxn id="196" idx="6"/>
              </p:cNvCxnSpPr>
              <p:nvPr/>
            </p:nvCxnSpPr>
            <p:spPr>
              <a:xfrm flipH="1" flipV="1">
                <a:off x="2375971" y="208112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线连接符 213 15">
                <a:extLst>
                  <a:ext uri="{FF2B5EF4-FFF2-40B4-BE49-F238E27FC236}">
                    <a16:creationId xmlns:a16="http://schemas.microsoft.com/office/drawing/2014/main" id="{82A9F078-8FEF-42E5-BA94-214A0662EBB1}"/>
                  </a:ext>
                </a:extLst>
              </p:cNvPr>
              <p:cNvCxnSpPr>
                <a:cxnSpLocks noChangeAspect="1"/>
                <a:stCxn id="202" idx="2"/>
                <a:endCxn id="194" idx="6"/>
              </p:cNvCxnSpPr>
              <p:nvPr/>
            </p:nvCxnSpPr>
            <p:spPr>
              <a:xfrm flipH="1" flipV="1">
                <a:off x="2375971" y="195610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线连接符 214 15">
                <a:extLst>
                  <a:ext uri="{FF2B5EF4-FFF2-40B4-BE49-F238E27FC236}">
                    <a16:creationId xmlns:a16="http://schemas.microsoft.com/office/drawing/2014/main" id="{1A6E8348-5D2B-492F-930D-ECAE8E112BFC}"/>
                  </a:ext>
                </a:extLst>
              </p:cNvPr>
              <p:cNvCxnSpPr>
                <a:cxnSpLocks noChangeAspect="1"/>
                <a:stCxn id="202" idx="2"/>
                <a:endCxn id="195" idx="6"/>
              </p:cNvCxnSpPr>
              <p:nvPr/>
            </p:nvCxnSpPr>
            <p:spPr>
              <a:xfrm flipH="1" flipV="1">
                <a:off x="2375971" y="201861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线连接符 199 6">
                <a:extLst>
                  <a:ext uri="{FF2B5EF4-FFF2-40B4-BE49-F238E27FC236}">
                    <a16:creationId xmlns:a16="http://schemas.microsoft.com/office/drawing/2014/main" id="{E51C2111-2524-4BBE-8C7D-C0FDD10229C9}"/>
                  </a:ext>
                </a:extLst>
              </p:cNvPr>
              <p:cNvCxnSpPr>
                <a:cxnSpLocks noChangeAspect="1"/>
                <a:stCxn id="197" idx="2"/>
                <a:endCxn id="199" idx="6"/>
              </p:cNvCxnSpPr>
              <p:nvPr/>
            </p:nvCxnSpPr>
            <p:spPr>
              <a:xfrm flipH="1" flipV="1">
                <a:off x="2462441" y="1924358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线连接符 200 6">
                <a:extLst>
                  <a:ext uri="{FF2B5EF4-FFF2-40B4-BE49-F238E27FC236}">
                    <a16:creationId xmlns:a16="http://schemas.microsoft.com/office/drawing/2014/main" id="{D1C798F4-C2AD-461A-B8DA-E76B28533EA2}"/>
                  </a:ext>
                </a:extLst>
              </p:cNvPr>
              <p:cNvCxnSpPr>
                <a:cxnSpLocks noChangeAspect="1"/>
                <a:stCxn id="197" idx="2"/>
                <a:endCxn id="200" idx="6"/>
              </p:cNvCxnSpPr>
              <p:nvPr/>
            </p:nvCxnSpPr>
            <p:spPr>
              <a:xfrm flipH="1" flipV="1">
                <a:off x="2462441" y="1987198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线连接符 201 6">
                <a:extLst>
                  <a:ext uri="{FF2B5EF4-FFF2-40B4-BE49-F238E27FC236}">
                    <a16:creationId xmlns:a16="http://schemas.microsoft.com/office/drawing/2014/main" id="{BDDCB51A-CF05-4D07-9C3C-FF22C7160D8F}"/>
                  </a:ext>
                </a:extLst>
              </p:cNvPr>
              <p:cNvCxnSpPr>
                <a:cxnSpLocks noChangeAspect="1"/>
                <a:stCxn id="197" idx="2"/>
                <a:endCxn id="201" idx="6"/>
              </p:cNvCxnSpPr>
              <p:nvPr/>
            </p:nvCxnSpPr>
            <p:spPr>
              <a:xfrm flipH="1">
                <a:off x="2462441" y="1990392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线连接符 202 6">
                <a:extLst>
                  <a:ext uri="{FF2B5EF4-FFF2-40B4-BE49-F238E27FC236}">
                    <a16:creationId xmlns:a16="http://schemas.microsoft.com/office/drawing/2014/main" id="{A8C1987E-86B7-4328-95B2-958FB8A944C1}"/>
                  </a:ext>
                </a:extLst>
              </p:cNvPr>
              <p:cNvCxnSpPr>
                <a:cxnSpLocks noChangeAspect="1"/>
                <a:stCxn id="197" idx="2"/>
                <a:endCxn id="202" idx="6"/>
              </p:cNvCxnSpPr>
              <p:nvPr/>
            </p:nvCxnSpPr>
            <p:spPr>
              <a:xfrm flipH="1">
                <a:off x="2462441" y="1990392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线连接符 203 6">
                <a:extLst>
                  <a:ext uri="{FF2B5EF4-FFF2-40B4-BE49-F238E27FC236}">
                    <a16:creationId xmlns:a16="http://schemas.microsoft.com/office/drawing/2014/main" id="{F626022C-5FB9-4393-A608-A9AE6A110907}"/>
                  </a:ext>
                </a:extLst>
              </p:cNvPr>
              <p:cNvCxnSpPr>
                <a:cxnSpLocks noChangeAspect="1"/>
                <a:stCxn id="198" idx="2"/>
                <a:endCxn id="199" idx="6"/>
              </p:cNvCxnSpPr>
              <p:nvPr/>
            </p:nvCxnSpPr>
            <p:spPr>
              <a:xfrm flipH="1" flipV="1">
                <a:off x="2462441" y="1924358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线连接符 204 6">
                <a:extLst>
                  <a:ext uri="{FF2B5EF4-FFF2-40B4-BE49-F238E27FC236}">
                    <a16:creationId xmlns:a16="http://schemas.microsoft.com/office/drawing/2014/main" id="{455917D6-7256-40CE-B6FD-88636DCACC5C}"/>
                  </a:ext>
                </a:extLst>
              </p:cNvPr>
              <p:cNvCxnSpPr>
                <a:cxnSpLocks noChangeAspect="1"/>
                <a:stCxn id="198" idx="2"/>
                <a:endCxn id="202" idx="6"/>
              </p:cNvCxnSpPr>
              <p:nvPr/>
            </p:nvCxnSpPr>
            <p:spPr>
              <a:xfrm flipH="1">
                <a:off x="2462441" y="2046844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线连接符 205 6">
                <a:extLst>
                  <a:ext uri="{FF2B5EF4-FFF2-40B4-BE49-F238E27FC236}">
                    <a16:creationId xmlns:a16="http://schemas.microsoft.com/office/drawing/2014/main" id="{8EC5B62A-CE6A-496F-A602-AC7436DF43C1}"/>
                  </a:ext>
                </a:extLst>
              </p:cNvPr>
              <p:cNvCxnSpPr>
                <a:cxnSpLocks noChangeAspect="1"/>
                <a:stCxn id="198" idx="2"/>
                <a:endCxn id="200" idx="6"/>
              </p:cNvCxnSpPr>
              <p:nvPr/>
            </p:nvCxnSpPr>
            <p:spPr>
              <a:xfrm flipH="1" flipV="1">
                <a:off x="2462441" y="1987198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线连接符 206 6">
                <a:extLst>
                  <a:ext uri="{FF2B5EF4-FFF2-40B4-BE49-F238E27FC236}">
                    <a16:creationId xmlns:a16="http://schemas.microsoft.com/office/drawing/2014/main" id="{4ED6B56A-34CA-4C75-9504-F884E8C64DC0}"/>
                  </a:ext>
                </a:extLst>
              </p:cNvPr>
              <p:cNvCxnSpPr>
                <a:cxnSpLocks noChangeAspect="1"/>
                <a:stCxn id="198" idx="2"/>
                <a:endCxn id="201" idx="6"/>
              </p:cNvCxnSpPr>
              <p:nvPr/>
            </p:nvCxnSpPr>
            <p:spPr>
              <a:xfrm flipH="1">
                <a:off x="2462441" y="2046844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1" name="组合 180">
                <a:extLst>
                  <a:ext uri="{FF2B5EF4-FFF2-40B4-BE49-F238E27FC236}">
                    <a16:creationId xmlns:a16="http://schemas.microsoft.com/office/drawing/2014/main" id="{7154F46C-9FAA-4687-BFFA-EFE741AD9A4B}"/>
                  </a:ext>
                </a:extLst>
              </p:cNvPr>
              <p:cNvGrpSpPr/>
              <p:nvPr/>
            </p:nvGrpSpPr>
            <p:grpSpPr>
              <a:xfrm>
                <a:off x="2348491" y="1942369"/>
                <a:ext cx="27480" cy="152499"/>
                <a:chOff x="5282935" y="2035526"/>
                <a:chExt cx="595708" cy="3305808"/>
              </a:xfrm>
              <a:solidFill>
                <a:srgbClr val="04147B"/>
              </a:solidFill>
            </p:grpSpPr>
            <p:sp>
              <p:nvSpPr>
                <p:cNvPr id="194" name="椭圆 193">
                  <a:extLst>
                    <a:ext uri="{FF2B5EF4-FFF2-40B4-BE49-F238E27FC236}">
                      <a16:creationId xmlns:a16="http://schemas.microsoft.com/office/drawing/2014/main" id="{2427E623-3D47-41EA-AD1B-58A25FA9BF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95" name="椭圆 194">
                  <a:extLst>
                    <a:ext uri="{FF2B5EF4-FFF2-40B4-BE49-F238E27FC236}">
                      <a16:creationId xmlns:a16="http://schemas.microsoft.com/office/drawing/2014/main" id="{EC8DA6B2-B539-4129-9F46-754F2D24FE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96" name="椭圆 195">
                  <a:extLst>
                    <a:ext uri="{FF2B5EF4-FFF2-40B4-BE49-F238E27FC236}">
                      <a16:creationId xmlns:a16="http://schemas.microsoft.com/office/drawing/2014/main" id="{A502B318-511B-4960-B067-A04D7A5838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82" name="直线连接符 211 26">
                <a:extLst>
                  <a:ext uri="{FF2B5EF4-FFF2-40B4-BE49-F238E27FC236}">
                    <a16:creationId xmlns:a16="http://schemas.microsoft.com/office/drawing/2014/main" id="{9F5D34C5-8FDD-4EEF-A3F8-749F41571020}"/>
                  </a:ext>
                </a:extLst>
              </p:cNvPr>
              <p:cNvCxnSpPr>
                <a:cxnSpLocks noChangeAspect="1"/>
                <a:stCxn id="203" idx="6"/>
                <a:endCxn id="194" idx="2"/>
              </p:cNvCxnSpPr>
              <p:nvPr/>
            </p:nvCxnSpPr>
            <p:spPr>
              <a:xfrm>
                <a:off x="2289502" y="192435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线连接符 213 16">
                <a:extLst>
                  <a:ext uri="{FF2B5EF4-FFF2-40B4-BE49-F238E27FC236}">
                    <a16:creationId xmlns:a16="http://schemas.microsoft.com/office/drawing/2014/main" id="{9CB562A2-50DE-4A3D-9321-229F1BBA53A1}"/>
                  </a:ext>
                </a:extLst>
              </p:cNvPr>
              <p:cNvCxnSpPr>
                <a:cxnSpLocks noChangeAspect="1"/>
                <a:stCxn id="203" idx="6"/>
                <a:endCxn id="195" idx="2"/>
              </p:cNvCxnSpPr>
              <p:nvPr/>
            </p:nvCxnSpPr>
            <p:spPr>
              <a:xfrm>
                <a:off x="2289502" y="192435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线连接符 214 16">
                <a:extLst>
                  <a:ext uri="{FF2B5EF4-FFF2-40B4-BE49-F238E27FC236}">
                    <a16:creationId xmlns:a16="http://schemas.microsoft.com/office/drawing/2014/main" id="{0D7F1FFF-953F-47A2-A2E5-6B49395D0E97}"/>
                  </a:ext>
                </a:extLst>
              </p:cNvPr>
              <p:cNvCxnSpPr>
                <a:cxnSpLocks noChangeAspect="1"/>
                <a:stCxn id="203" idx="6"/>
                <a:endCxn id="196" idx="2"/>
              </p:cNvCxnSpPr>
              <p:nvPr/>
            </p:nvCxnSpPr>
            <p:spPr>
              <a:xfrm>
                <a:off x="2289502" y="192435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线连接符 212 6">
                <a:extLst>
                  <a:ext uri="{FF2B5EF4-FFF2-40B4-BE49-F238E27FC236}">
                    <a16:creationId xmlns:a16="http://schemas.microsoft.com/office/drawing/2014/main" id="{DEECE4ED-3D6E-403A-A52E-C38F52FC398D}"/>
                  </a:ext>
                </a:extLst>
              </p:cNvPr>
              <p:cNvCxnSpPr>
                <a:cxnSpLocks noChangeAspect="1"/>
                <a:stCxn id="205" idx="6"/>
                <a:endCxn id="195" idx="2"/>
              </p:cNvCxnSpPr>
              <p:nvPr/>
            </p:nvCxnSpPr>
            <p:spPr>
              <a:xfrm flipV="1">
                <a:off x="2289502" y="201861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线连接符 213 17">
                <a:extLst>
                  <a:ext uri="{FF2B5EF4-FFF2-40B4-BE49-F238E27FC236}">
                    <a16:creationId xmlns:a16="http://schemas.microsoft.com/office/drawing/2014/main" id="{837E300A-85CC-42AE-B8D7-79B7549C3EFE}"/>
                  </a:ext>
                </a:extLst>
              </p:cNvPr>
              <p:cNvCxnSpPr>
                <a:cxnSpLocks noChangeAspect="1"/>
                <a:stCxn id="205" idx="6"/>
                <a:endCxn id="196" idx="2"/>
              </p:cNvCxnSpPr>
              <p:nvPr/>
            </p:nvCxnSpPr>
            <p:spPr>
              <a:xfrm>
                <a:off x="2289502" y="205003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线连接符 214 17">
                <a:extLst>
                  <a:ext uri="{FF2B5EF4-FFF2-40B4-BE49-F238E27FC236}">
                    <a16:creationId xmlns:a16="http://schemas.microsoft.com/office/drawing/2014/main" id="{F77DF4F4-FF55-4B1C-AA42-63D09E985F4E}"/>
                  </a:ext>
                </a:extLst>
              </p:cNvPr>
              <p:cNvCxnSpPr>
                <a:cxnSpLocks noChangeAspect="1"/>
                <a:stCxn id="205" idx="6"/>
                <a:endCxn id="194" idx="2"/>
              </p:cNvCxnSpPr>
              <p:nvPr/>
            </p:nvCxnSpPr>
            <p:spPr>
              <a:xfrm flipV="1">
                <a:off x="2289502" y="195610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线连接符 211 27">
                <a:extLst>
                  <a:ext uri="{FF2B5EF4-FFF2-40B4-BE49-F238E27FC236}">
                    <a16:creationId xmlns:a16="http://schemas.microsoft.com/office/drawing/2014/main" id="{118B2370-22DE-45EC-B667-808A009464E0}"/>
                  </a:ext>
                </a:extLst>
              </p:cNvPr>
              <p:cNvCxnSpPr>
                <a:cxnSpLocks noChangeAspect="1"/>
                <a:stCxn id="204" idx="6"/>
                <a:endCxn id="195" idx="2"/>
              </p:cNvCxnSpPr>
              <p:nvPr/>
            </p:nvCxnSpPr>
            <p:spPr>
              <a:xfrm>
                <a:off x="2289502" y="198719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线连接符 211 28">
                <a:extLst>
                  <a:ext uri="{FF2B5EF4-FFF2-40B4-BE49-F238E27FC236}">
                    <a16:creationId xmlns:a16="http://schemas.microsoft.com/office/drawing/2014/main" id="{F6A57C5D-7579-4DAC-AA2D-A1B4AA42A2CD}"/>
                  </a:ext>
                </a:extLst>
              </p:cNvPr>
              <p:cNvCxnSpPr>
                <a:cxnSpLocks noChangeAspect="1"/>
                <a:stCxn id="204" idx="6"/>
                <a:endCxn id="194" idx="2"/>
              </p:cNvCxnSpPr>
              <p:nvPr/>
            </p:nvCxnSpPr>
            <p:spPr>
              <a:xfrm flipV="1">
                <a:off x="2289502" y="195610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线连接符 211 29">
                <a:extLst>
                  <a:ext uri="{FF2B5EF4-FFF2-40B4-BE49-F238E27FC236}">
                    <a16:creationId xmlns:a16="http://schemas.microsoft.com/office/drawing/2014/main" id="{EC1D9FBE-7CA3-4F42-A1E2-918D1E08AFD9}"/>
                  </a:ext>
                </a:extLst>
              </p:cNvPr>
              <p:cNvCxnSpPr>
                <a:cxnSpLocks noChangeAspect="1"/>
                <a:stCxn id="204" idx="6"/>
                <a:endCxn id="196" idx="2"/>
              </p:cNvCxnSpPr>
              <p:nvPr/>
            </p:nvCxnSpPr>
            <p:spPr>
              <a:xfrm>
                <a:off x="2289502" y="198719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线连接符 211 30">
                <a:extLst>
                  <a:ext uri="{FF2B5EF4-FFF2-40B4-BE49-F238E27FC236}">
                    <a16:creationId xmlns:a16="http://schemas.microsoft.com/office/drawing/2014/main" id="{BE71EB5B-64DD-4D11-87B6-6A798577BFEA}"/>
                  </a:ext>
                </a:extLst>
              </p:cNvPr>
              <p:cNvCxnSpPr>
                <a:cxnSpLocks noChangeAspect="1"/>
                <a:stCxn id="206" idx="6"/>
                <a:endCxn id="196" idx="2"/>
              </p:cNvCxnSpPr>
              <p:nvPr/>
            </p:nvCxnSpPr>
            <p:spPr>
              <a:xfrm flipV="1">
                <a:off x="2289502" y="208112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线连接符 213 18">
                <a:extLst>
                  <a:ext uri="{FF2B5EF4-FFF2-40B4-BE49-F238E27FC236}">
                    <a16:creationId xmlns:a16="http://schemas.microsoft.com/office/drawing/2014/main" id="{441DF91E-D28F-4CC1-9BFC-8AA9554FE806}"/>
                  </a:ext>
                </a:extLst>
              </p:cNvPr>
              <p:cNvCxnSpPr>
                <a:cxnSpLocks noChangeAspect="1"/>
                <a:stCxn id="206" idx="6"/>
                <a:endCxn id="194" idx="2"/>
              </p:cNvCxnSpPr>
              <p:nvPr/>
            </p:nvCxnSpPr>
            <p:spPr>
              <a:xfrm flipV="1">
                <a:off x="2289502" y="195610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线连接符 214 18">
                <a:extLst>
                  <a:ext uri="{FF2B5EF4-FFF2-40B4-BE49-F238E27FC236}">
                    <a16:creationId xmlns:a16="http://schemas.microsoft.com/office/drawing/2014/main" id="{A17C4191-9324-4FFE-B4FC-8A7005EC1870}"/>
                  </a:ext>
                </a:extLst>
              </p:cNvPr>
              <p:cNvCxnSpPr>
                <a:cxnSpLocks noChangeAspect="1"/>
                <a:stCxn id="206" idx="6"/>
                <a:endCxn id="195" idx="2"/>
              </p:cNvCxnSpPr>
              <p:nvPr/>
            </p:nvCxnSpPr>
            <p:spPr>
              <a:xfrm flipV="1">
                <a:off x="2289502" y="201861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0" name="图片 209" descr="\documentclass{article}&#10;\usepackage{amsmath}&#10;\usepackage{bm}&#10;\pagestyle{empty}&#10;\begin{document}&#10;&#10;$\bm{w}_K$&#10;&#10;&#10;\end{document}" title="IguanaTex Bitmap Display">
              <a:extLst>
                <a:ext uri="{FF2B5EF4-FFF2-40B4-BE49-F238E27FC236}">
                  <a16:creationId xmlns:a16="http://schemas.microsoft.com/office/drawing/2014/main" id="{DABDEBE6-FA43-4970-B6C0-A3D02B29980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34" y="5140654"/>
              <a:ext cx="376381" cy="153905"/>
            </a:xfrm>
            <a:prstGeom prst="rect">
              <a:avLst/>
            </a:prstGeom>
          </p:spPr>
        </p:pic>
        <p:grpSp>
          <p:nvGrpSpPr>
            <p:cNvPr id="211" name="组合 210">
              <a:extLst>
                <a:ext uri="{FF2B5EF4-FFF2-40B4-BE49-F238E27FC236}">
                  <a16:creationId xmlns:a16="http://schemas.microsoft.com/office/drawing/2014/main" id="{A1CA127D-E761-4FA6-B3B6-AC3DD92BB084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867824" y="4076199"/>
              <a:ext cx="574868" cy="62754"/>
              <a:chOff x="1825118" y="2024794"/>
              <a:chExt cx="230849" cy="25200"/>
            </a:xfrm>
          </p:grpSpPr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1CE137B1-52AD-4938-93D6-A8451AA7C84E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4F365FB0-95AC-4622-981F-456544CCC87D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206BD71E-887D-4477-BEF4-1B9D81913B97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cxnSp>
          <p:nvCxnSpPr>
            <p:cNvPr id="216" name="直接箭头连接符 215">
              <a:extLst>
                <a:ext uri="{FF2B5EF4-FFF2-40B4-BE49-F238E27FC236}">
                  <a16:creationId xmlns:a16="http://schemas.microsoft.com/office/drawing/2014/main" id="{D06B09D2-1755-4776-8932-70CA9727E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4908" y="1834304"/>
              <a:ext cx="396000" cy="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箭头连接符 246">
              <a:extLst>
                <a:ext uri="{FF2B5EF4-FFF2-40B4-BE49-F238E27FC236}">
                  <a16:creationId xmlns:a16="http://schemas.microsoft.com/office/drawing/2014/main" id="{720190C4-AD9D-4A7D-BA0D-DF9A3B16304D}"/>
                </a:ext>
              </a:extLst>
            </p:cNvPr>
            <p:cNvCxnSpPr>
              <a:cxnSpLocks/>
              <a:endCxn id="297" idx="1"/>
            </p:cNvCxnSpPr>
            <p:nvPr/>
          </p:nvCxnSpPr>
          <p:spPr>
            <a:xfrm flipV="1">
              <a:off x="2795759" y="3086283"/>
              <a:ext cx="3959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箭头连接符 247">
              <a:extLst>
                <a:ext uri="{FF2B5EF4-FFF2-40B4-BE49-F238E27FC236}">
                  <a16:creationId xmlns:a16="http://schemas.microsoft.com/office/drawing/2014/main" id="{2EA34E5B-2562-4341-8BA7-4935ECE77BFA}"/>
                </a:ext>
              </a:extLst>
            </p:cNvPr>
            <p:cNvCxnSpPr>
              <a:cxnSpLocks/>
            </p:cNvCxnSpPr>
            <p:nvPr/>
          </p:nvCxnSpPr>
          <p:spPr>
            <a:xfrm>
              <a:off x="2795759" y="4765117"/>
              <a:ext cx="396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箭头连接符 248">
              <a:extLst>
                <a:ext uri="{FF2B5EF4-FFF2-40B4-BE49-F238E27FC236}">
                  <a16:creationId xmlns:a16="http://schemas.microsoft.com/office/drawing/2014/main" id="{5129D613-7080-4962-A388-E7305764AA02}"/>
                </a:ext>
              </a:extLst>
            </p:cNvPr>
            <p:cNvCxnSpPr>
              <a:cxnSpLocks/>
              <a:stCxn id="290" idx="3"/>
            </p:cNvCxnSpPr>
            <p:nvPr/>
          </p:nvCxnSpPr>
          <p:spPr>
            <a:xfrm>
              <a:off x="3754215" y="1834879"/>
              <a:ext cx="2153493" cy="11009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箭头连接符 249">
              <a:extLst>
                <a:ext uri="{FF2B5EF4-FFF2-40B4-BE49-F238E27FC236}">
                  <a16:creationId xmlns:a16="http://schemas.microsoft.com/office/drawing/2014/main" id="{3AB03436-1C94-4A3F-AFAC-ED0414D97172}"/>
                </a:ext>
              </a:extLst>
            </p:cNvPr>
            <p:cNvCxnSpPr>
              <a:cxnSpLocks/>
              <a:stCxn id="297" idx="3"/>
            </p:cNvCxnSpPr>
            <p:nvPr/>
          </p:nvCxnSpPr>
          <p:spPr>
            <a:xfrm>
              <a:off x="3754215" y="3086283"/>
              <a:ext cx="2153493" cy="483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箭头连接符 252">
              <a:extLst>
                <a:ext uri="{FF2B5EF4-FFF2-40B4-BE49-F238E27FC236}">
                  <a16:creationId xmlns:a16="http://schemas.microsoft.com/office/drawing/2014/main" id="{6095FED9-7BD9-43B4-ABB5-7D2FAD397935}"/>
                </a:ext>
              </a:extLst>
            </p:cNvPr>
            <p:cNvCxnSpPr>
              <a:cxnSpLocks/>
              <a:stCxn id="302" idx="3"/>
            </p:cNvCxnSpPr>
            <p:nvPr/>
          </p:nvCxnSpPr>
          <p:spPr>
            <a:xfrm flipV="1">
              <a:off x="3754215" y="3298696"/>
              <a:ext cx="2153493" cy="145579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组合 294">
              <a:extLst>
                <a:ext uri="{FF2B5EF4-FFF2-40B4-BE49-F238E27FC236}">
                  <a16:creationId xmlns:a16="http://schemas.microsoft.com/office/drawing/2014/main" id="{65DC42C4-232E-4AD9-B524-FE877CAEAECA}"/>
                </a:ext>
              </a:extLst>
            </p:cNvPr>
            <p:cNvGrpSpPr/>
            <p:nvPr/>
          </p:nvGrpSpPr>
          <p:grpSpPr>
            <a:xfrm>
              <a:off x="3191685" y="1619628"/>
              <a:ext cx="562530" cy="430502"/>
              <a:chOff x="3247396" y="1619053"/>
              <a:chExt cx="562530" cy="430502"/>
            </a:xfrm>
          </p:grpSpPr>
          <p:sp>
            <p:nvSpPr>
              <p:cNvPr id="290" name="矩形: 圆角 289">
                <a:extLst>
                  <a:ext uri="{FF2B5EF4-FFF2-40B4-BE49-F238E27FC236}">
                    <a16:creationId xmlns:a16="http://schemas.microsoft.com/office/drawing/2014/main" id="{1AFE5AE1-5847-4FCE-B43A-3BD9A09400F2}"/>
                  </a:ext>
                </a:extLst>
              </p:cNvPr>
              <p:cNvSpPr/>
              <p:nvPr/>
            </p:nvSpPr>
            <p:spPr>
              <a:xfrm>
                <a:off x="3247396" y="1619053"/>
                <a:ext cx="562530" cy="43050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94" name="图片 293" descr="\documentclass{article}&#10;\usepackage{amsmath}&#10;\pagestyle{empty}&#10;\begin{document}&#10;&#10;$b_1$&#10;&#10;&#10;\end{document}" title="IguanaTex Bitmap Display">
                <a:extLst>
                  <a:ext uri="{FF2B5EF4-FFF2-40B4-BE49-F238E27FC236}">
                    <a16:creationId xmlns:a16="http://schemas.microsoft.com/office/drawing/2014/main" id="{5CCD5B10-378A-4300-B57D-80BC078B3B7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3468" y="1728695"/>
                <a:ext cx="181333" cy="213333"/>
              </a:xfrm>
              <a:prstGeom prst="rect">
                <a:avLst/>
              </a:prstGeom>
            </p:spPr>
          </p:pic>
        </p:grpSp>
        <p:grpSp>
          <p:nvGrpSpPr>
            <p:cNvPr id="320" name="组合 319">
              <a:extLst>
                <a:ext uri="{FF2B5EF4-FFF2-40B4-BE49-F238E27FC236}">
                  <a16:creationId xmlns:a16="http://schemas.microsoft.com/office/drawing/2014/main" id="{B982FFF5-4DCA-42C4-97B8-09B4B68DE24E}"/>
                </a:ext>
              </a:extLst>
            </p:cNvPr>
            <p:cNvGrpSpPr/>
            <p:nvPr/>
          </p:nvGrpSpPr>
          <p:grpSpPr>
            <a:xfrm>
              <a:off x="3191685" y="2871032"/>
              <a:ext cx="562530" cy="430502"/>
              <a:chOff x="3191685" y="2871032"/>
              <a:chExt cx="562530" cy="430502"/>
            </a:xfrm>
          </p:grpSpPr>
          <p:sp>
            <p:nvSpPr>
              <p:cNvPr id="297" name="矩形: 圆角 296">
                <a:extLst>
                  <a:ext uri="{FF2B5EF4-FFF2-40B4-BE49-F238E27FC236}">
                    <a16:creationId xmlns:a16="http://schemas.microsoft.com/office/drawing/2014/main" id="{E363393D-BDD5-4A12-A8DE-C618656C35C6}"/>
                  </a:ext>
                </a:extLst>
              </p:cNvPr>
              <p:cNvSpPr/>
              <p:nvPr/>
            </p:nvSpPr>
            <p:spPr>
              <a:xfrm>
                <a:off x="3191685" y="2871032"/>
                <a:ext cx="562530" cy="43050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19" name="图片 318" descr="\documentclass{article}&#10;\usepackage{amsmath}&#10;\pagestyle{empty}&#10;\begin{document}&#10;&#10;$b_2$&#10;&#10;&#10;\end{document}" title="IguanaTex Bitmap Display">
                <a:extLst>
                  <a:ext uri="{FF2B5EF4-FFF2-40B4-BE49-F238E27FC236}">
                    <a16:creationId xmlns:a16="http://schemas.microsoft.com/office/drawing/2014/main" id="{B88C9F95-6B2E-481B-9B4A-67AF072F35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7757" y="2980674"/>
                <a:ext cx="187428" cy="213333"/>
              </a:xfrm>
              <a:prstGeom prst="rect">
                <a:avLst/>
              </a:prstGeom>
            </p:spPr>
          </p:pic>
        </p:grpSp>
        <p:grpSp>
          <p:nvGrpSpPr>
            <p:cNvPr id="324" name="组合 323">
              <a:extLst>
                <a:ext uri="{FF2B5EF4-FFF2-40B4-BE49-F238E27FC236}">
                  <a16:creationId xmlns:a16="http://schemas.microsoft.com/office/drawing/2014/main" id="{9BAE162D-FC26-43A7-B9AF-10B0913FCA97}"/>
                </a:ext>
              </a:extLst>
            </p:cNvPr>
            <p:cNvGrpSpPr/>
            <p:nvPr/>
          </p:nvGrpSpPr>
          <p:grpSpPr>
            <a:xfrm>
              <a:off x="3191685" y="4539240"/>
              <a:ext cx="562530" cy="430502"/>
              <a:chOff x="3191685" y="4539240"/>
              <a:chExt cx="562530" cy="430502"/>
            </a:xfrm>
          </p:grpSpPr>
          <p:sp>
            <p:nvSpPr>
              <p:cNvPr id="302" name="矩形: 圆角 301">
                <a:extLst>
                  <a:ext uri="{FF2B5EF4-FFF2-40B4-BE49-F238E27FC236}">
                    <a16:creationId xmlns:a16="http://schemas.microsoft.com/office/drawing/2014/main" id="{56D5D771-FDE9-46F5-BD7C-719F118B6440}"/>
                  </a:ext>
                </a:extLst>
              </p:cNvPr>
              <p:cNvSpPr/>
              <p:nvPr/>
            </p:nvSpPr>
            <p:spPr>
              <a:xfrm>
                <a:off x="3191685" y="4539240"/>
                <a:ext cx="562530" cy="43050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23" name="图片 322" descr="\documentclass{article}&#10;\usepackage{amsmath}&#10;\pagestyle{empty}&#10;\begin{document}&#10;&#10;$b_K$&#10;&#10;&#10;\end{document}" title="IguanaTex Bitmap Display">
                <a:extLst>
                  <a:ext uri="{FF2B5EF4-FFF2-40B4-BE49-F238E27FC236}">
                    <a16:creationId xmlns:a16="http://schemas.microsoft.com/office/drawing/2014/main" id="{47DF6FBC-D9A4-458E-96C6-E1A208A870D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7757" y="4648882"/>
                <a:ext cx="271238" cy="213333"/>
              </a:xfrm>
              <a:prstGeom prst="rect">
                <a:avLst/>
              </a:prstGeom>
            </p:spPr>
          </p:pic>
        </p:grpSp>
        <p:sp>
          <p:nvSpPr>
            <p:cNvPr id="325" name="文本框 324">
              <a:extLst>
                <a:ext uri="{FF2B5EF4-FFF2-40B4-BE49-F238E27FC236}">
                  <a16:creationId xmlns:a16="http://schemas.microsoft.com/office/drawing/2014/main" id="{027B1B97-DDF7-4FB8-BE05-003A48FA4F2D}"/>
                </a:ext>
              </a:extLst>
            </p:cNvPr>
            <p:cNvSpPr txBox="1"/>
            <p:nvPr/>
          </p:nvSpPr>
          <p:spPr>
            <a:xfrm>
              <a:off x="2918952" y="117854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功率控制</a:t>
              </a:r>
            </a:p>
          </p:txBody>
        </p:sp>
        <p:sp>
          <p:nvSpPr>
            <p:cNvPr id="326" name="椭圆 325">
              <a:extLst>
                <a:ext uri="{FF2B5EF4-FFF2-40B4-BE49-F238E27FC236}">
                  <a16:creationId xmlns:a16="http://schemas.microsoft.com/office/drawing/2014/main" id="{B7773BB8-C21D-4F70-8ADB-7AEDB3D4BFD0}"/>
                </a:ext>
              </a:extLst>
            </p:cNvPr>
            <p:cNvSpPr/>
            <p:nvPr/>
          </p:nvSpPr>
          <p:spPr>
            <a:xfrm>
              <a:off x="4260803" y="1824171"/>
              <a:ext cx="995259" cy="24710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7CD7B0EC-A658-48BF-B2EA-787308A56A50}"/>
                </a:ext>
              </a:extLst>
            </p:cNvPr>
            <p:cNvSpPr txBox="1"/>
            <p:nvPr/>
          </p:nvSpPr>
          <p:spPr>
            <a:xfrm>
              <a:off x="4181039" y="14625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波形叠加</a:t>
              </a:r>
            </a:p>
          </p:txBody>
        </p:sp>
        <p:cxnSp>
          <p:nvCxnSpPr>
            <p:cNvPr id="359" name="直接箭头连接符 358">
              <a:extLst>
                <a:ext uri="{FF2B5EF4-FFF2-40B4-BE49-F238E27FC236}">
                  <a16:creationId xmlns:a16="http://schemas.microsoft.com/office/drawing/2014/main" id="{5CD34D73-0533-47C1-A053-99D9ABF62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7556" y="1817252"/>
              <a:ext cx="396000" cy="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箭头连接符 359">
              <a:extLst>
                <a:ext uri="{FF2B5EF4-FFF2-40B4-BE49-F238E27FC236}">
                  <a16:creationId xmlns:a16="http://schemas.microsoft.com/office/drawing/2014/main" id="{AD19649E-A880-48D0-879D-3474ED196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374" y="3076527"/>
              <a:ext cx="3959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箭头连接符 360">
              <a:extLst>
                <a:ext uri="{FF2B5EF4-FFF2-40B4-BE49-F238E27FC236}">
                  <a16:creationId xmlns:a16="http://schemas.microsoft.com/office/drawing/2014/main" id="{27977848-E14F-4698-9601-B9477A9364D5}"/>
                </a:ext>
              </a:extLst>
            </p:cNvPr>
            <p:cNvCxnSpPr>
              <a:cxnSpLocks/>
            </p:cNvCxnSpPr>
            <p:nvPr/>
          </p:nvCxnSpPr>
          <p:spPr>
            <a:xfrm>
              <a:off x="1637556" y="4754491"/>
              <a:ext cx="396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1" name="图片 370">
              <a:extLst>
                <a:ext uri="{FF2B5EF4-FFF2-40B4-BE49-F238E27FC236}">
                  <a16:creationId xmlns:a16="http://schemas.microsoft.com/office/drawing/2014/main" id="{7F9470E0-525B-484F-A011-08B3E4255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19664" y="1717744"/>
              <a:ext cx="806774" cy="202199"/>
            </a:xfrm>
            <a:prstGeom prst="rect">
              <a:avLst/>
            </a:prstGeom>
          </p:spPr>
        </p:pic>
        <p:pic>
          <p:nvPicPr>
            <p:cNvPr id="372" name="图片 371">
              <a:extLst>
                <a:ext uri="{FF2B5EF4-FFF2-40B4-BE49-F238E27FC236}">
                  <a16:creationId xmlns:a16="http://schemas.microsoft.com/office/drawing/2014/main" id="{9059DF24-DC1A-4DFB-A240-0C99754E1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18104" y="2997984"/>
              <a:ext cx="754011" cy="157085"/>
            </a:xfrm>
            <a:prstGeom prst="rect">
              <a:avLst/>
            </a:prstGeom>
          </p:spPr>
        </p:pic>
        <p:pic>
          <p:nvPicPr>
            <p:cNvPr id="373" name="图片 372">
              <a:extLst>
                <a:ext uri="{FF2B5EF4-FFF2-40B4-BE49-F238E27FC236}">
                  <a16:creationId xmlns:a16="http://schemas.microsoft.com/office/drawing/2014/main" id="{5A52D385-0ECB-425E-A147-76753E71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47315" y="4571896"/>
              <a:ext cx="761195" cy="375756"/>
            </a:xfrm>
            <a:prstGeom prst="rect">
              <a:avLst/>
            </a:prstGeom>
          </p:spPr>
        </p:pic>
        <p:pic>
          <p:nvPicPr>
            <p:cNvPr id="379" name="图片 378">
              <a:extLst>
                <a:ext uri="{FF2B5EF4-FFF2-40B4-BE49-F238E27FC236}">
                  <a16:creationId xmlns:a16="http://schemas.microsoft.com/office/drawing/2014/main" id="{C28092C3-F9D0-4BE3-8CA5-3F0EB90EF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flipH="1">
              <a:off x="4400467" y="2370006"/>
              <a:ext cx="695055" cy="1512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938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>
            <a:extLst>
              <a:ext uri="{FF2B5EF4-FFF2-40B4-BE49-F238E27FC236}">
                <a16:creationId xmlns:a16="http://schemas.microsoft.com/office/drawing/2014/main" id="{787B3B40-7954-4E4C-9448-C52477F54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56419" y="1555091"/>
            <a:ext cx="782718" cy="833541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CC021F2E-5EEB-4AED-8C92-F049174FE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359015" y="2091870"/>
            <a:ext cx="252468" cy="312578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994A1452-C95C-48CE-AB83-60C079E5D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153918" y="3610033"/>
            <a:ext cx="788484" cy="833541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8D80BA89-FFB8-4642-B9B9-4D186902AF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942411" y="4152620"/>
            <a:ext cx="252468" cy="31257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1F3CA96-A04F-448D-95A8-992C411E3833}"/>
              </a:ext>
            </a:extLst>
          </p:cNvPr>
          <p:cNvSpPr txBox="1"/>
          <p:nvPr/>
        </p:nvSpPr>
        <p:spPr>
          <a:xfrm>
            <a:off x="5359015" y="-5361"/>
            <a:ext cx="4765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Consensus  Model Aggregation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B0DF94B2-AEA8-4AC0-BF70-D416D1438F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5460948" y="5678759"/>
            <a:ext cx="941090" cy="833541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C8D5BCE-5E69-42C1-99B2-585569BB15A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296117" y="6077466"/>
            <a:ext cx="252468" cy="312578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8EB7DAA-9190-48A4-9217-896035BE780C}"/>
              </a:ext>
            </a:extLst>
          </p:cNvPr>
          <p:cNvCxnSpPr>
            <a:cxnSpLocks/>
          </p:cNvCxnSpPr>
          <p:nvPr/>
        </p:nvCxnSpPr>
        <p:spPr>
          <a:xfrm>
            <a:off x="6598691" y="1554836"/>
            <a:ext cx="2064248" cy="1575928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7CB5678-95D1-4692-A70A-8815B8AD86A3}"/>
              </a:ext>
            </a:extLst>
          </p:cNvPr>
          <p:cNvCxnSpPr>
            <a:cxnSpLocks/>
          </p:cNvCxnSpPr>
          <p:nvPr/>
        </p:nvCxnSpPr>
        <p:spPr>
          <a:xfrm flipH="1">
            <a:off x="3089667" y="1663973"/>
            <a:ext cx="2002316" cy="1581584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790B942-AEAF-4ADE-86F9-125DBF7C0226}"/>
              </a:ext>
            </a:extLst>
          </p:cNvPr>
          <p:cNvCxnSpPr>
            <a:cxnSpLocks/>
          </p:cNvCxnSpPr>
          <p:nvPr/>
        </p:nvCxnSpPr>
        <p:spPr>
          <a:xfrm flipH="1" flipV="1">
            <a:off x="3035882" y="4472450"/>
            <a:ext cx="2109886" cy="1461298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2936443-237E-4D46-91B3-D8872A97B539}"/>
              </a:ext>
            </a:extLst>
          </p:cNvPr>
          <p:cNvCxnSpPr>
            <a:cxnSpLocks/>
          </p:cNvCxnSpPr>
          <p:nvPr/>
        </p:nvCxnSpPr>
        <p:spPr>
          <a:xfrm flipH="1">
            <a:off x="6598691" y="4482721"/>
            <a:ext cx="2064248" cy="1440759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FC6ABBB-D7B1-4C3B-96E9-3C7698067350}"/>
              </a:ext>
            </a:extLst>
          </p:cNvPr>
          <p:cNvCxnSpPr>
            <a:cxnSpLocks/>
          </p:cNvCxnSpPr>
          <p:nvPr/>
        </p:nvCxnSpPr>
        <p:spPr>
          <a:xfrm flipH="1" flipV="1">
            <a:off x="3161301" y="3861040"/>
            <a:ext cx="5401611" cy="0"/>
          </a:xfrm>
          <a:prstGeom prst="straightConnector1">
            <a:avLst/>
          </a:prstGeom>
          <a:ln w="60325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1080000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92DBC50-7EC7-4ED8-AD9C-7C36CCE364DB}"/>
              </a:ext>
            </a:extLst>
          </p:cNvPr>
          <p:cNvSpPr txBox="1"/>
          <p:nvPr/>
        </p:nvSpPr>
        <p:spPr>
          <a:xfrm>
            <a:off x="4434877" y="3352704"/>
            <a:ext cx="282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Exchange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915371-5FD1-4DFA-9BC2-FCA90A653030}"/>
              </a:ext>
            </a:extLst>
          </p:cNvPr>
          <p:cNvGrpSpPr>
            <a:grpSpLocks noChangeAspect="1"/>
          </p:cNvGrpSpPr>
          <p:nvPr/>
        </p:nvGrpSpPr>
        <p:grpSpPr>
          <a:xfrm>
            <a:off x="5488880" y="1084158"/>
            <a:ext cx="720395" cy="416770"/>
            <a:chOff x="334048" y="1910695"/>
            <a:chExt cx="373358" cy="216000"/>
          </a:xfrm>
        </p:grpSpPr>
        <p:cxnSp>
          <p:nvCxnSpPr>
            <p:cNvPr id="24" name="直线连接符 199 29">
              <a:extLst>
                <a:ext uri="{FF2B5EF4-FFF2-40B4-BE49-F238E27FC236}">
                  <a16:creationId xmlns:a16="http://schemas.microsoft.com/office/drawing/2014/main" id="{E67F2F6B-89ED-49ED-A6E0-578153D79D39}"/>
                </a:ext>
              </a:extLst>
            </p:cNvPr>
            <p:cNvCxnSpPr>
              <a:cxnSpLocks noChangeAspect="1"/>
              <a:stCxn id="86" idx="6"/>
              <a:endCxn id="82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00 29">
              <a:extLst>
                <a:ext uri="{FF2B5EF4-FFF2-40B4-BE49-F238E27FC236}">
                  <a16:creationId xmlns:a16="http://schemas.microsoft.com/office/drawing/2014/main" id="{DF8C334C-BE8D-492A-8C17-9B3E8D925C66}"/>
                </a:ext>
              </a:extLst>
            </p:cNvPr>
            <p:cNvCxnSpPr>
              <a:cxnSpLocks noChangeAspect="1"/>
              <a:stCxn id="86" idx="6"/>
              <a:endCxn id="83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01 29">
              <a:extLst>
                <a:ext uri="{FF2B5EF4-FFF2-40B4-BE49-F238E27FC236}">
                  <a16:creationId xmlns:a16="http://schemas.microsoft.com/office/drawing/2014/main" id="{3A4E3A15-FB8A-41A5-92A2-3676248BC8A0}"/>
                </a:ext>
              </a:extLst>
            </p:cNvPr>
            <p:cNvCxnSpPr>
              <a:cxnSpLocks noChangeAspect="1"/>
              <a:stCxn id="86" idx="6"/>
              <a:endCxn id="84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02 29">
              <a:extLst>
                <a:ext uri="{FF2B5EF4-FFF2-40B4-BE49-F238E27FC236}">
                  <a16:creationId xmlns:a16="http://schemas.microsoft.com/office/drawing/2014/main" id="{B671CEDC-3176-4118-8F69-1824051AFBFB}"/>
                </a:ext>
              </a:extLst>
            </p:cNvPr>
            <p:cNvCxnSpPr>
              <a:cxnSpLocks noChangeAspect="1"/>
              <a:stCxn id="86" idx="6"/>
              <a:endCxn id="85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03 29">
              <a:extLst>
                <a:ext uri="{FF2B5EF4-FFF2-40B4-BE49-F238E27FC236}">
                  <a16:creationId xmlns:a16="http://schemas.microsoft.com/office/drawing/2014/main" id="{FB949669-A8E6-4BFC-8C27-AE537DF72A9B}"/>
                </a:ext>
              </a:extLst>
            </p:cNvPr>
            <p:cNvCxnSpPr>
              <a:cxnSpLocks noChangeAspect="1"/>
              <a:stCxn id="87" idx="6"/>
              <a:endCxn id="82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04 29">
              <a:extLst>
                <a:ext uri="{FF2B5EF4-FFF2-40B4-BE49-F238E27FC236}">
                  <a16:creationId xmlns:a16="http://schemas.microsoft.com/office/drawing/2014/main" id="{CB533777-DF46-4103-A3B7-216A22270735}"/>
                </a:ext>
              </a:extLst>
            </p:cNvPr>
            <p:cNvCxnSpPr>
              <a:cxnSpLocks noChangeAspect="1"/>
              <a:stCxn id="87" idx="6"/>
              <a:endCxn id="85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05 29">
              <a:extLst>
                <a:ext uri="{FF2B5EF4-FFF2-40B4-BE49-F238E27FC236}">
                  <a16:creationId xmlns:a16="http://schemas.microsoft.com/office/drawing/2014/main" id="{34696B6C-FD4D-4F8D-894D-7C5CD65690A3}"/>
                </a:ext>
              </a:extLst>
            </p:cNvPr>
            <p:cNvCxnSpPr>
              <a:cxnSpLocks noChangeAspect="1"/>
              <a:stCxn id="87" idx="6"/>
              <a:endCxn id="83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206 29">
              <a:extLst>
                <a:ext uri="{FF2B5EF4-FFF2-40B4-BE49-F238E27FC236}">
                  <a16:creationId xmlns:a16="http://schemas.microsoft.com/office/drawing/2014/main" id="{5E0F81BD-E958-40BB-9C38-D25AE5162EE9}"/>
                </a:ext>
              </a:extLst>
            </p:cNvPr>
            <p:cNvCxnSpPr>
              <a:cxnSpLocks noChangeAspect="1"/>
              <a:stCxn id="87" idx="6"/>
              <a:endCxn id="84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207 16">
              <a:extLst>
                <a:ext uri="{FF2B5EF4-FFF2-40B4-BE49-F238E27FC236}">
                  <a16:creationId xmlns:a16="http://schemas.microsoft.com/office/drawing/2014/main" id="{AA1EBCD8-F652-43B6-BB6F-446803588688}"/>
                </a:ext>
              </a:extLst>
            </p:cNvPr>
            <p:cNvCxnSpPr>
              <a:cxnSpLocks noChangeAspect="1"/>
              <a:stCxn id="88" idx="6"/>
              <a:endCxn id="82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208 16">
              <a:extLst>
                <a:ext uri="{FF2B5EF4-FFF2-40B4-BE49-F238E27FC236}">
                  <a16:creationId xmlns:a16="http://schemas.microsoft.com/office/drawing/2014/main" id="{58ED91B7-4082-428F-AFA4-62CCAC390B3A}"/>
                </a:ext>
              </a:extLst>
            </p:cNvPr>
            <p:cNvCxnSpPr>
              <a:cxnSpLocks noChangeAspect="1"/>
              <a:stCxn id="88" idx="6"/>
              <a:endCxn id="85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209 16">
              <a:extLst>
                <a:ext uri="{FF2B5EF4-FFF2-40B4-BE49-F238E27FC236}">
                  <a16:creationId xmlns:a16="http://schemas.microsoft.com/office/drawing/2014/main" id="{65D0867F-8B67-49BF-8CA8-A16C1EA1D98B}"/>
                </a:ext>
              </a:extLst>
            </p:cNvPr>
            <p:cNvCxnSpPr>
              <a:cxnSpLocks noChangeAspect="1"/>
              <a:endCxn id="83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210 16">
              <a:extLst>
                <a:ext uri="{FF2B5EF4-FFF2-40B4-BE49-F238E27FC236}">
                  <a16:creationId xmlns:a16="http://schemas.microsoft.com/office/drawing/2014/main" id="{BEE0F5F2-AA09-4BCC-902C-9F995A4579D3}"/>
                </a:ext>
              </a:extLst>
            </p:cNvPr>
            <p:cNvCxnSpPr>
              <a:cxnSpLocks noChangeAspect="1"/>
              <a:stCxn id="88" idx="6"/>
              <a:endCxn id="84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211 131">
              <a:extLst>
                <a:ext uri="{FF2B5EF4-FFF2-40B4-BE49-F238E27FC236}">
                  <a16:creationId xmlns:a16="http://schemas.microsoft.com/office/drawing/2014/main" id="{E88C6F1A-7E70-4E81-BAA8-7DFD890C17E0}"/>
                </a:ext>
              </a:extLst>
            </p:cNvPr>
            <p:cNvCxnSpPr>
              <a:cxnSpLocks noChangeAspect="1"/>
              <a:stCxn id="78" idx="2"/>
              <a:endCxn id="73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213 79">
              <a:extLst>
                <a:ext uri="{FF2B5EF4-FFF2-40B4-BE49-F238E27FC236}">
                  <a16:creationId xmlns:a16="http://schemas.microsoft.com/office/drawing/2014/main" id="{96A9AA47-FEB8-4BF0-BDDE-B5B8E8749051}"/>
                </a:ext>
              </a:extLst>
            </p:cNvPr>
            <p:cNvCxnSpPr>
              <a:cxnSpLocks noChangeAspect="1"/>
              <a:stCxn id="78" idx="2"/>
              <a:endCxn id="74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214 79">
              <a:extLst>
                <a:ext uri="{FF2B5EF4-FFF2-40B4-BE49-F238E27FC236}">
                  <a16:creationId xmlns:a16="http://schemas.microsoft.com/office/drawing/2014/main" id="{0C5A1E44-6A08-4D37-A115-0A9C1721873B}"/>
                </a:ext>
              </a:extLst>
            </p:cNvPr>
            <p:cNvCxnSpPr>
              <a:cxnSpLocks noChangeAspect="1"/>
              <a:stCxn id="78" idx="2"/>
              <a:endCxn id="75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212 27">
              <a:extLst>
                <a:ext uri="{FF2B5EF4-FFF2-40B4-BE49-F238E27FC236}">
                  <a16:creationId xmlns:a16="http://schemas.microsoft.com/office/drawing/2014/main" id="{59D91572-2CCB-4FC1-BE8C-1F4FFBC0E1E4}"/>
                </a:ext>
              </a:extLst>
            </p:cNvPr>
            <p:cNvCxnSpPr>
              <a:cxnSpLocks noChangeAspect="1"/>
              <a:stCxn id="80" idx="2"/>
              <a:endCxn id="74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213 80">
              <a:extLst>
                <a:ext uri="{FF2B5EF4-FFF2-40B4-BE49-F238E27FC236}">
                  <a16:creationId xmlns:a16="http://schemas.microsoft.com/office/drawing/2014/main" id="{8C33CCA7-B59C-4D49-9903-0C4276FD0D1E}"/>
                </a:ext>
              </a:extLst>
            </p:cNvPr>
            <p:cNvCxnSpPr>
              <a:cxnSpLocks noChangeAspect="1"/>
              <a:stCxn id="80" idx="2"/>
              <a:endCxn id="75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214 80">
              <a:extLst>
                <a:ext uri="{FF2B5EF4-FFF2-40B4-BE49-F238E27FC236}">
                  <a16:creationId xmlns:a16="http://schemas.microsoft.com/office/drawing/2014/main" id="{E0FA21AF-B50F-4362-AC42-4584BD3C6637}"/>
                </a:ext>
              </a:extLst>
            </p:cNvPr>
            <p:cNvCxnSpPr>
              <a:cxnSpLocks noChangeAspect="1"/>
              <a:stCxn id="80" idx="2"/>
              <a:endCxn id="73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12D0593-7C34-4AF5-810E-44B87015545E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D69F0BD2-1CE4-4974-AA63-0984A0BA3B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D2D4246B-912C-4522-A806-8D223F0229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5A2F6BA2-0265-46B6-A2DB-C7A59F01C5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3A1DA69A-852A-4DD1-8C6F-DECA86DD87B8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2C92E416-0ACD-4122-8862-3C4EEECA4F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948DC910-1F53-418A-BB52-7D5F523B2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084BC9BB-3806-4602-B5D6-229E670FDA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92D94C2A-2CFF-4AFD-A2B4-71241DFF1E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44" name="直线连接符 211 132">
              <a:extLst>
                <a:ext uri="{FF2B5EF4-FFF2-40B4-BE49-F238E27FC236}">
                  <a16:creationId xmlns:a16="http://schemas.microsoft.com/office/drawing/2014/main" id="{C4B4BBEE-D7B5-4657-94DF-3D57F28A7AF7}"/>
                </a:ext>
              </a:extLst>
            </p:cNvPr>
            <p:cNvCxnSpPr>
              <a:cxnSpLocks noChangeAspect="1"/>
              <a:stCxn id="79" idx="2"/>
              <a:endCxn id="74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211 133">
              <a:extLst>
                <a:ext uri="{FF2B5EF4-FFF2-40B4-BE49-F238E27FC236}">
                  <a16:creationId xmlns:a16="http://schemas.microsoft.com/office/drawing/2014/main" id="{39729B6B-219E-4105-A008-952E404729FE}"/>
                </a:ext>
              </a:extLst>
            </p:cNvPr>
            <p:cNvCxnSpPr>
              <a:cxnSpLocks noChangeAspect="1"/>
              <a:stCxn id="79" idx="2"/>
              <a:endCxn id="73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211 134">
              <a:extLst>
                <a:ext uri="{FF2B5EF4-FFF2-40B4-BE49-F238E27FC236}">
                  <a16:creationId xmlns:a16="http://schemas.microsoft.com/office/drawing/2014/main" id="{A432EC1D-CA4E-4D64-AFED-4AF7766DAC51}"/>
                </a:ext>
              </a:extLst>
            </p:cNvPr>
            <p:cNvCxnSpPr>
              <a:cxnSpLocks noChangeAspect="1"/>
              <a:stCxn id="79" idx="2"/>
              <a:endCxn id="75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257695A-3B93-4F0E-8C28-521731DE8C61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3CEC4033-C768-46F0-BA21-16E58BEE32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78046E79-6E02-479D-BA69-6B622DCF63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97E64D27-B162-4A79-8B48-5A88534B70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D997B5CD-44C4-4718-84F2-552A94C1EF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FB8FA5C0-8FDD-406B-ADFD-5BF5CAF4B838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1B2F9446-7491-44F1-BBA0-D6E7AF3AE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27F16029-B301-4078-BE67-89C299482B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49" name="直线连接符 211 135">
              <a:extLst>
                <a:ext uri="{FF2B5EF4-FFF2-40B4-BE49-F238E27FC236}">
                  <a16:creationId xmlns:a16="http://schemas.microsoft.com/office/drawing/2014/main" id="{D227C60B-D6B6-456B-B4BD-50B285298362}"/>
                </a:ext>
              </a:extLst>
            </p:cNvPr>
            <p:cNvCxnSpPr>
              <a:cxnSpLocks noChangeAspect="1"/>
              <a:stCxn id="81" idx="2"/>
              <a:endCxn id="75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连接符 213 81">
              <a:extLst>
                <a:ext uri="{FF2B5EF4-FFF2-40B4-BE49-F238E27FC236}">
                  <a16:creationId xmlns:a16="http://schemas.microsoft.com/office/drawing/2014/main" id="{EE3E9F62-C1D8-48B4-AED5-5E8C962F709E}"/>
                </a:ext>
              </a:extLst>
            </p:cNvPr>
            <p:cNvCxnSpPr>
              <a:cxnSpLocks noChangeAspect="1"/>
              <a:stCxn id="81" idx="2"/>
              <a:endCxn id="73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214 81">
              <a:extLst>
                <a:ext uri="{FF2B5EF4-FFF2-40B4-BE49-F238E27FC236}">
                  <a16:creationId xmlns:a16="http://schemas.microsoft.com/office/drawing/2014/main" id="{0E330756-3B4A-43E1-A892-246D97CD6C9B}"/>
                </a:ext>
              </a:extLst>
            </p:cNvPr>
            <p:cNvCxnSpPr>
              <a:cxnSpLocks noChangeAspect="1"/>
              <a:stCxn id="81" idx="2"/>
              <a:endCxn id="74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199 30">
              <a:extLst>
                <a:ext uri="{FF2B5EF4-FFF2-40B4-BE49-F238E27FC236}">
                  <a16:creationId xmlns:a16="http://schemas.microsoft.com/office/drawing/2014/main" id="{751EE940-E677-4579-98C4-D00CA8A85505}"/>
                </a:ext>
              </a:extLst>
            </p:cNvPr>
            <p:cNvCxnSpPr>
              <a:cxnSpLocks noChangeAspect="1"/>
              <a:stCxn id="76" idx="2"/>
              <a:endCxn id="78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200 30">
              <a:extLst>
                <a:ext uri="{FF2B5EF4-FFF2-40B4-BE49-F238E27FC236}">
                  <a16:creationId xmlns:a16="http://schemas.microsoft.com/office/drawing/2014/main" id="{26D448B1-6DA1-4D64-A6D0-4040AAD78826}"/>
                </a:ext>
              </a:extLst>
            </p:cNvPr>
            <p:cNvCxnSpPr>
              <a:cxnSpLocks noChangeAspect="1"/>
              <a:stCxn id="76" idx="2"/>
              <a:endCxn id="79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201 30">
              <a:extLst>
                <a:ext uri="{FF2B5EF4-FFF2-40B4-BE49-F238E27FC236}">
                  <a16:creationId xmlns:a16="http://schemas.microsoft.com/office/drawing/2014/main" id="{B4B446CD-FEE9-492D-8CA0-79A104E9F827}"/>
                </a:ext>
              </a:extLst>
            </p:cNvPr>
            <p:cNvCxnSpPr>
              <a:cxnSpLocks noChangeAspect="1"/>
              <a:stCxn id="76" idx="2"/>
              <a:endCxn id="80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202 30">
              <a:extLst>
                <a:ext uri="{FF2B5EF4-FFF2-40B4-BE49-F238E27FC236}">
                  <a16:creationId xmlns:a16="http://schemas.microsoft.com/office/drawing/2014/main" id="{7B9F0A56-3F88-467C-ACC5-EED40C982AF9}"/>
                </a:ext>
              </a:extLst>
            </p:cNvPr>
            <p:cNvCxnSpPr>
              <a:cxnSpLocks noChangeAspect="1"/>
              <a:stCxn id="76" idx="2"/>
              <a:endCxn id="81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203 30">
              <a:extLst>
                <a:ext uri="{FF2B5EF4-FFF2-40B4-BE49-F238E27FC236}">
                  <a16:creationId xmlns:a16="http://schemas.microsoft.com/office/drawing/2014/main" id="{AB6F09A7-4D42-451F-BCEF-50F5D2F57D3F}"/>
                </a:ext>
              </a:extLst>
            </p:cNvPr>
            <p:cNvCxnSpPr>
              <a:cxnSpLocks noChangeAspect="1"/>
              <a:stCxn id="77" idx="2"/>
              <a:endCxn id="78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204 30">
              <a:extLst>
                <a:ext uri="{FF2B5EF4-FFF2-40B4-BE49-F238E27FC236}">
                  <a16:creationId xmlns:a16="http://schemas.microsoft.com/office/drawing/2014/main" id="{9CE61DE5-4372-4F64-8A46-2667D2D90175}"/>
                </a:ext>
              </a:extLst>
            </p:cNvPr>
            <p:cNvCxnSpPr>
              <a:cxnSpLocks noChangeAspect="1"/>
              <a:stCxn id="77" idx="2"/>
              <a:endCxn id="81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205 30">
              <a:extLst>
                <a:ext uri="{FF2B5EF4-FFF2-40B4-BE49-F238E27FC236}">
                  <a16:creationId xmlns:a16="http://schemas.microsoft.com/office/drawing/2014/main" id="{1043ED89-B2E4-40D3-AC2F-FA7D2CF7DCAD}"/>
                </a:ext>
              </a:extLst>
            </p:cNvPr>
            <p:cNvCxnSpPr>
              <a:cxnSpLocks noChangeAspect="1"/>
              <a:stCxn id="77" idx="2"/>
              <a:endCxn id="79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206 30">
              <a:extLst>
                <a:ext uri="{FF2B5EF4-FFF2-40B4-BE49-F238E27FC236}">
                  <a16:creationId xmlns:a16="http://schemas.microsoft.com/office/drawing/2014/main" id="{BE9B07FF-863B-4934-A25F-0FF2DDF902A9}"/>
                </a:ext>
              </a:extLst>
            </p:cNvPr>
            <p:cNvCxnSpPr>
              <a:cxnSpLocks noChangeAspect="1"/>
              <a:stCxn id="77" idx="2"/>
              <a:endCxn id="80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F80A999B-CFA9-4F5A-AF1A-269C8DB26E62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C67FEE7C-1E23-4874-B62D-647739B604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E5FBC26F-0A84-4D6E-A5E5-AF38A0B68A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E2D3D974-6E90-48E8-BE93-D79D80653B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61" name="直线连接符 211 136">
              <a:extLst>
                <a:ext uri="{FF2B5EF4-FFF2-40B4-BE49-F238E27FC236}">
                  <a16:creationId xmlns:a16="http://schemas.microsoft.com/office/drawing/2014/main" id="{4CF434ED-EEE8-4280-9737-C0A928547EEB}"/>
                </a:ext>
              </a:extLst>
            </p:cNvPr>
            <p:cNvCxnSpPr>
              <a:cxnSpLocks noChangeAspect="1"/>
              <a:stCxn id="82" idx="6"/>
              <a:endCxn id="73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213 82">
              <a:extLst>
                <a:ext uri="{FF2B5EF4-FFF2-40B4-BE49-F238E27FC236}">
                  <a16:creationId xmlns:a16="http://schemas.microsoft.com/office/drawing/2014/main" id="{E97980CA-4C53-42B2-8CEC-D27896DF7FD9}"/>
                </a:ext>
              </a:extLst>
            </p:cNvPr>
            <p:cNvCxnSpPr>
              <a:cxnSpLocks noChangeAspect="1"/>
              <a:stCxn id="82" idx="6"/>
              <a:endCxn id="74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214 82">
              <a:extLst>
                <a:ext uri="{FF2B5EF4-FFF2-40B4-BE49-F238E27FC236}">
                  <a16:creationId xmlns:a16="http://schemas.microsoft.com/office/drawing/2014/main" id="{FE76F7FB-C856-4418-9F7B-D8C743D61FDF}"/>
                </a:ext>
              </a:extLst>
            </p:cNvPr>
            <p:cNvCxnSpPr>
              <a:cxnSpLocks noChangeAspect="1"/>
              <a:stCxn id="82" idx="6"/>
              <a:endCxn id="75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212 28">
              <a:extLst>
                <a:ext uri="{FF2B5EF4-FFF2-40B4-BE49-F238E27FC236}">
                  <a16:creationId xmlns:a16="http://schemas.microsoft.com/office/drawing/2014/main" id="{606EF3ED-551B-4322-A3C8-C834299CB955}"/>
                </a:ext>
              </a:extLst>
            </p:cNvPr>
            <p:cNvCxnSpPr>
              <a:cxnSpLocks noChangeAspect="1"/>
              <a:stCxn id="84" idx="6"/>
              <a:endCxn id="74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213 83">
              <a:extLst>
                <a:ext uri="{FF2B5EF4-FFF2-40B4-BE49-F238E27FC236}">
                  <a16:creationId xmlns:a16="http://schemas.microsoft.com/office/drawing/2014/main" id="{465BBAC5-3ABA-47D9-B928-CFA223FD40CD}"/>
                </a:ext>
              </a:extLst>
            </p:cNvPr>
            <p:cNvCxnSpPr>
              <a:cxnSpLocks noChangeAspect="1"/>
              <a:stCxn id="84" idx="6"/>
              <a:endCxn id="75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连接符 214 83">
              <a:extLst>
                <a:ext uri="{FF2B5EF4-FFF2-40B4-BE49-F238E27FC236}">
                  <a16:creationId xmlns:a16="http://schemas.microsoft.com/office/drawing/2014/main" id="{9FA903CC-CF44-4246-8F26-9887EFFA6E14}"/>
                </a:ext>
              </a:extLst>
            </p:cNvPr>
            <p:cNvCxnSpPr>
              <a:cxnSpLocks noChangeAspect="1"/>
              <a:stCxn id="84" idx="6"/>
              <a:endCxn id="73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211 137">
              <a:extLst>
                <a:ext uri="{FF2B5EF4-FFF2-40B4-BE49-F238E27FC236}">
                  <a16:creationId xmlns:a16="http://schemas.microsoft.com/office/drawing/2014/main" id="{B902E5CF-EEA9-4AEF-AC9A-D40CDA1461CD}"/>
                </a:ext>
              </a:extLst>
            </p:cNvPr>
            <p:cNvCxnSpPr>
              <a:cxnSpLocks noChangeAspect="1"/>
              <a:stCxn id="83" idx="6"/>
              <a:endCxn id="74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211 138">
              <a:extLst>
                <a:ext uri="{FF2B5EF4-FFF2-40B4-BE49-F238E27FC236}">
                  <a16:creationId xmlns:a16="http://schemas.microsoft.com/office/drawing/2014/main" id="{6BED2DF2-9A3F-41E5-8ABB-A7B676ADF718}"/>
                </a:ext>
              </a:extLst>
            </p:cNvPr>
            <p:cNvCxnSpPr>
              <a:cxnSpLocks noChangeAspect="1"/>
              <a:stCxn id="83" idx="6"/>
              <a:endCxn id="73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211 139">
              <a:extLst>
                <a:ext uri="{FF2B5EF4-FFF2-40B4-BE49-F238E27FC236}">
                  <a16:creationId xmlns:a16="http://schemas.microsoft.com/office/drawing/2014/main" id="{75BF2A2C-78B2-49C5-8FCC-392EEAB097F2}"/>
                </a:ext>
              </a:extLst>
            </p:cNvPr>
            <p:cNvCxnSpPr>
              <a:cxnSpLocks noChangeAspect="1"/>
              <a:stCxn id="83" idx="6"/>
              <a:endCxn id="75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211 140">
              <a:extLst>
                <a:ext uri="{FF2B5EF4-FFF2-40B4-BE49-F238E27FC236}">
                  <a16:creationId xmlns:a16="http://schemas.microsoft.com/office/drawing/2014/main" id="{4B4228FD-5518-4BBE-8455-957CBE40FC84}"/>
                </a:ext>
              </a:extLst>
            </p:cNvPr>
            <p:cNvCxnSpPr>
              <a:cxnSpLocks noChangeAspect="1"/>
              <a:stCxn id="85" idx="6"/>
              <a:endCxn id="75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213 84">
              <a:extLst>
                <a:ext uri="{FF2B5EF4-FFF2-40B4-BE49-F238E27FC236}">
                  <a16:creationId xmlns:a16="http://schemas.microsoft.com/office/drawing/2014/main" id="{DA2D5EB8-5C08-40D6-9CBF-6DB5532908F3}"/>
                </a:ext>
              </a:extLst>
            </p:cNvPr>
            <p:cNvCxnSpPr>
              <a:cxnSpLocks noChangeAspect="1"/>
              <a:stCxn id="85" idx="6"/>
              <a:endCxn id="73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214 84">
              <a:extLst>
                <a:ext uri="{FF2B5EF4-FFF2-40B4-BE49-F238E27FC236}">
                  <a16:creationId xmlns:a16="http://schemas.microsoft.com/office/drawing/2014/main" id="{B77091E0-B4FE-4100-A963-DA317454130D}"/>
                </a:ext>
              </a:extLst>
            </p:cNvPr>
            <p:cNvCxnSpPr>
              <a:cxnSpLocks noChangeAspect="1"/>
              <a:stCxn id="85" idx="6"/>
              <a:endCxn id="74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028C5B8E-505F-479A-BD3F-13084FA0F238}"/>
              </a:ext>
            </a:extLst>
          </p:cNvPr>
          <p:cNvGrpSpPr>
            <a:grpSpLocks noChangeAspect="1"/>
          </p:cNvGrpSpPr>
          <p:nvPr/>
        </p:nvGrpSpPr>
        <p:grpSpPr>
          <a:xfrm>
            <a:off x="9082209" y="3168195"/>
            <a:ext cx="720395" cy="416770"/>
            <a:chOff x="1306879" y="1936708"/>
            <a:chExt cx="373358" cy="216000"/>
          </a:xfrm>
        </p:grpSpPr>
        <p:cxnSp>
          <p:nvCxnSpPr>
            <p:cNvPr id="90" name="直线连接符 199 31">
              <a:extLst>
                <a:ext uri="{FF2B5EF4-FFF2-40B4-BE49-F238E27FC236}">
                  <a16:creationId xmlns:a16="http://schemas.microsoft.com/office/drawing/2014/main" id="{3ACAC3D1-1BA3-40D1-B8BB-2B3C1283BA3F}"/>
                </a:ext>
              </a:extLst>
            </p:cNvPr>
            <p:cNvCxnSpPr>
              <a:cxnSpLocks noChangeAspect="1"/>
              <a:stCxn id="152" idx="6"/>
              <a:endCxn id="148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200 31">
              <a:extLst>
                <a:ext uri="{FF2B5EF4-FFF2-40B4-BE49-F238E27FC236}">
                  <a16:creationId xmlns:a16="http://schemas.microsoft.com/office/drawing/2014/main" id="{DBF8B0C0-0550-4A75-B2CF-978049BB70ED}"/>
                </a:ext>
              </a:extLst>
            </p:cNvPr>
            <p:cNvCxnSpPr>
              <a:cxnSpLocks noChangeAspect="1"/>
              <a:stCxn id="152" idx="6"/>
              <a:endCxn id="149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201 31">
              <a:extLst>
                <a:ext uri="{FF2B5EF4-FFF2-40B4-BE49-F238E27FC236}">
                  <a16:creationId xmlns:a16="http://schemas.microsoft.com/office/drawing/2014/main" id="{D0BADCD6-1929-49F3-88E6-850A48AA7E2A}"/>
                </a:ext>
              </a:extLst>
            </p:cNvPr>
            <p:cNvCxnSpPr>
              <a:cxnSpLocks noChangeAspect="1"/>
              <a:stCxn id="152" idx="6"/>
              <a:endCxn id="150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202 31">
              <a:extLst>
                <a:ext uri="{FF2B5EF4-FFF2-40B4-BE49-F238E27FC236}">
                  <a16:creationId xmlns:a16="http://schemas.microsoft.com/office/drawing/2014/main" id="{D284DEA0-F7F2-4E34-B29F-1A67D6449E12}"/>
                </a:ext>
              </a:extLst>
            </p:cNvPr>
            <p:cNvCxnSpPr>
              <a:cxnSpLocks noChangeAspect="1"/>
              <a:stCxn id="152" idx="6"/>
              <a:endCxn id="151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203 31">
              <a:extLst>
                <a:ext uri="{FF2B5EF4-FFF2-40B4-BE49-F238E27FC236}">
                  <a16:creationId xmlns:a16="http://schemas.microsoft.com/office/drawing/2014/main" id="{87A5CD98-5C0F-4FA9-87D9-AB57FC4E748D}"/>
                </a:ext>
              </a:extLst>
            </p:cNvPr>
            <p:cNvCxnSpPr>
              <a:cxnSpLocks noChangeAspect="1"/>
              <a:stCxn id="153" idx="6"/>
              <a:endCxn id="148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204 31">
              <a:extLst>
                <a:ext uri="{FF2B5EF4-FFF2-40B4-BE49-F238E27FC236}">
                  <a16:creationId xmlns:a16="http://schemas.microsoft.com/office/drawing/2014/main" id="{AAA5D258-C081-4F6C-B51C-A60D658B7A60}"/>
                </a:ext>
              </a:extLst>
            </p:cNvPr>
            <p:cNvCxnSpPr>
              <a:cxnSpLocks noChangeAspect="1"/>
              <a:stCxn id="153" idx="6"/>
              <a:endCxn id="151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连接符 205 31">
              <a:extLst>
                <a:ext uri="{FF2B5EF4-FFF2-40B4-BE49-F238E27FC236}">
                  <a16:creationId xmlns:a16="http://schemas.microsoft.com/office/drawing/2014/main" id="{95329265-BCAC-460B-A286-0730CA8A462D}"/>
                </a:ext>
              </a:extLst>
            </p:cNvPr>
            <p:cNvCxnSpPr>
              <a:cxnSpLocks noChangeAspect="1"/>
              <a:stCxn id="153" idx="6"/>
              <a:endCxn id="149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206 31">
              <a:extLst>
                <a:ext uri="{FF2B5EF4-FFF2-40B4-BE49-F238E27FC236}">
                  <a16:creationId xmlns:a16="http://schemas.microsoft.com/office/drawing/2014/main" id="{B47C230A-836D-4717-883F-227DD8098E21}"/>
                </a:ext>
              </a:extLst>
            </p:cNvPr>
            <p:cNvCxnSpPr>
              <a:cxnSpLocks noChangeAspect="1"/>
              <a:stCxn id="153" idx="6"/>
              <a:endCxn id="150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符 207 17">
              <a:extLst>
                <a:ext uri="{FF2B5EF4-FFF2-40B4-BE49-F238E27FC236}">
                  <a16:creationId xmlns:a16="http://schemas.microsoft.com/office/drawing/2014/main" id="{CDCE3127-8101-4925-9264-EF8929F91BC2}"/>
                </a:ext>
              </a:extLst>
            </p:cNvPr>
            <p:cNvCxnSpPr>
              <a:cxnSpLocks noChangeAspect="1"/>
              <a:stCxn id="154" idx="6"/>
              <a:endCxn id="148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208 17">
              <a:extLst>
                <a:ext uri="{FF2B5EF4-FFF2-40B4-BE49-F238E27FC236}">
                  <a16:creationId xmlns:a16="http://schemas.microsoft.com/office/drawing/2014/main" id="{5212DC47-7032-495A-9D51-E2FAC0CE84DF}"/>
                </a:ext>
              </a:extLst>
            </p:cNvPr>
            <p:cNvCxnSpPr>
              <a:cxnSpLocks noChangeAspect="1"/>
              <a:stCxn id="154" idx="6"/>
              <a:endCxn id="151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209 17">
              <a:extLst>
                <a:ext uri="{FF2B5EF4-FFF2-40B4-BE49-F238E27FC236}">
                  <a16:creationId xmlns:a16="http://schemas.microsoft.com/office/drawing/2014/main" id="{4C47F752-6F19-4A4C-9744-606C43B2A032}"/>
                </a:ext>
              </a:extLst>
            </p:cNvPr>
            <p:cNvCxnSpPr>
              <a:cxnSpLocks noChangeAspect="1"/>
              <a:endCxn id="149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210 17">
              <a:extLst>
                <a:ext uri="{FF2B5EF4-FFF2-40B4-BE49-F238E27FC236}">
                  <a16:creationId xmlns:a16="http://schemas.microsoft.com/office/drawing/2014/main" id="{8601F1D0-33D0-4DFE-A393-86086A239E02}"/>
                </a:ext>
              </a:extLst>
            </p:cNvPr>
            <p:cNvCxnSpPr>
              <a:cxnSpLocks noChangeAspect="1"/>
              <a:stCxn id="154" idx="6"/>
              <a:endCxn id="150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211 141">
              <a:extLst>
                <a:ext uri="{FF2B5EF4-FFF2-40B4-BE49-F238E27FC236}">
                  <a16:creationId xmlns:a16="http://schemas.microsoft.com/office/drawing/2014/main" id="{495B1EC4-1AB2-42C6-BF1C-92F164D0472C}"/>
                </a:ext>
              </a:extLst>
            </p:cNvPr>
            <p:cNvCxnSpPr>
              <a:cxnSpLocks noChangeAspect="1"/>
              <a:stCxn id="144" idx="2"/>
              <a:endCxn id="139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213 85">
              <a:extLst>
                <a:ext uri="{FF2B5EF4-FFF2-40B4-BE49-F238E27FC236}">
                  <a16:creationId xmlns:a16="http://schemas.microsoft.com/office/drawing/2014/main" id="{8F8185CE-36E6-4A23-A8A4-49989769DDFB}"/>
                </a:ext>
              </a:extLst>
            </p:cNvPr>
            <p:cNvCxnSpPr>
              <a:cxnSpLocks noChangeAspect="1"/>
              <a:stCxn id="144" idx="2"/>
              <a:endCxn id="140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214 85">
              <a:extLst>
                <a:ext uri="{FF2B5EF4-FFF2-40B4-BE49-F238E27FC236}">
                  <a16:creationId xmlns:a16="http://schemas.microsoft.com/office/drawing/2014/main" id="{6C2ECBE2-B772-4DAE-B248-644BA919C034}"/>
                </a:ext>
              </a:extLst>
            </p:cNvPr>
            <p:cNvCxnSpPr>
              <a:cxnSpLocks noChangeAspect="1"/>
              <a:stCxn id="144" idx="2"/>
              <a:endCxn id="141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212 29">
              <a:extLst>
                <a:ext uri="{FF2B5EF4-FFF2-40B4-BE49-F238E27FC236}">
                  <a16:creationId xmlns:a16="http://schemas.microsoft.com/office/drawing/2014/main" id="{AE6693A9-EC6C-4184-849A-2DF9740F871C}"/>
                </a:ext>
              </a:extLst>
            </p:cNvPr>
            <p:cNvCxnSpPr>
              <a:cxnSpLocks noChangeAspect="1"/>
              <a:stCxn id="146" idx="2"/>
              <a:endCxn id="140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213 86">
              <a:extLst>
                <a:ext uri="{FF2B5EF4-FFF2-40B4-BE49-F238E27FC236}">
                  <a16:creationId xmlns:a16="http://schemas.microsoft.com/office/drawing/2014/main" id="{9DDEE214-56A4-4F7A-B7EE-79018744184F}"/>
                </a:ext>
              </a:extLst>
            </p:cNvPr>
            <p:cNvCxnSpPr>
              <a:cxnSpLocks noChangeAspect="1"/>
              <a:stCxn id="146" idx="2"/>
              <a:endCxn id="141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214 86">
              <a:extLst>
                <a:ext uri="{FF2B5EF4-FFF2-40B4-BE49-F238E27FC236}">
                  <a16:creationId xmlns:a16="http://schemas.microsoft.com/office/drawing/2014/main" id="{CBA3AD3E-1B8F-4790-BF79-9F2046D8623B}"/>
                </a:ext>
              </a:extLst>
            </p:cNvPr>
            <p:cNvCxnSpPr>
              <a:cxnSpLocks noChangeAspect="1"/>
              <a:stCxn id="146" idx="2"/>
              <a:endCxn id="139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63CF40D1-4870-4D1D-9E8C-2549C79B2CD8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0EB80E4E-C530-4E25-9C26-1C881CD560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E67A5C6-B06D-4A52-9FEC-186E169AF3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6B867CBC-83D6-434A-9705-1106F52E9F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D04FC7E7-C870-4101-8D18-FA4181820B28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4B180432-46EC-4FC3-A750-D212650696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705C2725-D9D5-4B85-8AEA-1170B92EF4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EA352340-0AF8-41BC-BD52-141F073D21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A1E58861-1A30-4FA3-97EB-247C8AD8EF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10" name="直线连接符 211 142">
              <a:extLst>
                <a:ext uri="{FF2B5EF4-FFF2-40B4-BE49-F238E27FC236}">
                  <a16:creationId xmlns:a16="http://schemas.microsoft.com/office/drawing/2014/main" id="{CF5A6E1C-AEE1-4547-A410-ABD14AC03106}"/>
                </a:ext>
              </a:extLst>
            </p:cNvPr>
            <p:cNvCxnSpPr>
              <a:cxnSpLocks noChangeAspect="1"/>
              <a:stCxn id="145" idx="2"/>
              <a:endCxn id="140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符 211 143">
              <a:extLst>
                <a:ext uri="{FF2B5EF4-FFF2-40B4-BE49-F238E27FC236}">
                  <a16:creationId xmlns:a16="http://schemas.microsoft.com/office/drawing/2014/main" id="{E8BB8F58-9A2C-43C0-A8C0-354E99A7A0A7}"/>
                </a:ext>
              </a:extLst>
            </p:cNvPr>
            <p:cNvCxnSpPr>
              <a:cxnSpLocks noChangeAspect="1"/>
              <a:stCxn id="145" idx="2"/>
              <a:endCxn id="139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符 211 144">
              <a:extLst>
                <a:ext uri="{FF2B5EF4-FFF2-40B4-BE49-F238E27FC236}">
                  <a16:creationId xmlns:a16="http://schemas.microsoft.com/office/drawing/2014/main" id="{3B89694D-42BB-4B79-9102-C7438001EA03}"/>
                </a:ext>
              </a:extLst>
            </p:cNvPr>
            <p:cNvCxnSpPr>
              <a:cxnSpLocks noChangeAspect="1"/>
              <a:stCxn id="145" idx="2"/>
              <a:endCxn id="141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DA0647B4-9AA8-422E-B6DE-EE355109C786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60A62224-9340-4F3D-8B25-B59B1E8D8A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3ACD55E9-F733-4849-A8E7-843D4C7D8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F985AE08-B6D4-4B77-AA8E-1F6E72C9CF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BB897457-73EC-4D9E-BECA-0017C0B0E5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B6B926CF-6768-4A90-BD08-3B10C8EC8619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A70B2184-0632-4F8A-9696-61E1CC1054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E9779310-0D59-4AD0-8319-28B45DBD92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15" name="直线连接符 211 145">
              <a:extLst>
                <a:ext uri="{FF2B5EF4-FFF2-40B4-BE49-F238E27FC236}">
                  <a16:creationId xmlns:a16="http://schemas.microsoft.com/office/drawing/2014/main" id="{F847FD30-574C-4F46-8EF9-038AA3BCCF97}"/>
                </a:ext>
              </a:extLst>
            </p:cNvPr>
            <p:cNvCxnSpPr>
              <a:cxnSpLocks noChangeAspect="1"/>
              <a:stCxn id="147" idx="2"/>
              <a:endCxn id="141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连接符 213 87">
              <a:extLst>
                <a:ext uri="{FF2B5EF4-FFF2-40B4-BE49-F238E27FC236}">
                  <a16:creationId xmlns:a16="http://schemas.microsoft.com/office/drawing/2014/main" id="{EB6C573E-73BF-4425-ACFE-B0C2FB67A573}"/>
                </a:ext>
              </a:extLst>
            </p:cNvPr>
            <p:cNvCxnSpPr>
              <a:cxnSpLocks noChangeAspect="1"/>
              <a:stCxn id="147" idx="2"/>
              <a:endCxn id="139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214 87">
              <a:extLst>
                <a:ext uri="{FF2B5EF4-FFF2-40B4-BE49-F238E27FC236}">
                  <a16:creationId xmlns:a16="http://schemas.microsoft.com/office/drawing/2014/main" id="{9FE1E08C-D15E-450D-BF77-4F745B667A57}"/>
                </a:ext>
              </a:extLst>
            </p:cNvPr>
            <p:cNvCxnSpPr>
              <a:cxnSpLocks noChangeAspect="1"/>
              <a:stCxn id="147" idx="2"/>
              <a:endCxn id="140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99 32">
              <a:extLst>
                <a:ext uri="{FF2B5EF4-FFF2-40B4-BE49-F238E27FC236}">
                  <a16:creationId xmlns:a16="http://schemas.microsoft.com/office/drawing/2014/main" id="{6E6EB01F-2AD4-441C-9CC4-6FBB40B3FD46}"/>
                </a:ext>
              </a:extLst>
            </p:cNvPr>
            <p:cNvCxnSpPr>
              <a:cxnSpLocks noChangeAspect="1"/>
              <a:stCxn id="142" idx="2"/>
              <a:endCxn id="144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连接符 200 32">
              <a:extLst>
                <a:ext uri="{FF2B5EF4-FFF2-40B4-BE49-F238E27FC236}">
                  <a16:creationId xmlns:a16="http://schemas.microsoft.com/office/drawing/2014/main" id="{FA49BE31-41B7-4943-A398-953C2E4434A2}"/>
                </a:ext>
              </a:extLst>
            </p:cNvPr>
            <p:cNvCxnSpPr>
              <a:cxnSpLocks noChangeAspect="1"/>
              <a:stCxn id="142" idx="2"/>
              <a:endCxn id="145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连接符 201 32">
              <a:extLst>
                <a:ext uri="{FF2B5EF4-FFF2-40B4-BE49-F238E27FC236}">
                  <a16:creationId xmlns:a16="http://schemas.microsoft.com/office/drawing/2014/main" id="{CA6605A9-44D7-4CC1-A9EC-6658F76C05E6}"/>
                </a:ext>
              </a:extLst>
            </p:cNvPr>
            <p:cNvCxnSpPr>
              <a:cxnSpLocks noChangeAspect="1"/>
              <a:stCxn id="142" idx="2"/>
              <a:endCxn id="146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连接符 202 32">
              <a:extLst>
                <a:ext uri="{FF2B5EF4-FFF2-40B4-BE49-F238E27FC236}">
                  <a16:creationId xmlns:a16="http://schemas.microsoft.com/office/drawing/2014/main" id="{79CAC260-19DA-42D5-A696-0301A5694CE1}"/>
                </a:ext>
              </a:extLst>
            </p:cNvPr>
            <p:cNvCxnSpPr>
              <a:cxnSpLocks noChangeAspect="1"/>
              <a:stCxn id="142" idx="2"/>
              <a:endCxn id="147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203 32">
              <a:extLst>
                <a:ext uri="{FF2B5EF4-FFF2-40B4-BE49-F238E27FC236}">
                  <a16:creationId xmlns:a16="http://schemas.microsoft.com/office/drawing/2014/main" id="{2833050A-47FC-4B9A-978B-63FE54B3174F}"/>
                </a:ext>
              </a:extLst>
            </p:cNvPr>
            <p:cNvCxnSpPr>
              <a:cxnSpLocks noChangeAspect="1"/>
              <a:stCxn id="143" idx="2"/>
              <a:endCxn id="144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204 32">
              <a:extLst>
                <a:ext uri="{FF2B5EF4-FFF2-40B4-BE49-F238E27FC236}">
                  <a16:creationId xmlns:a16="http://schemas.microsoft.com/office/drawing/2014/main" id="{A3B1CBB8-6689-4F09-A7B8-C165391DD7CC}"/>
                </a:ext>
              </a:extLst>
            </p:cNvPr>
            <p:cNvCxnSpPr>
              <a:cxnSpLocks noChangeAspect="1"/>
              <a:stCxn id="143" idx="2"/>
              <a:endCxn id="147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连接符 205 32">
              <a:extLst>
                <a:ext uri="{FF2B5EF4-FFF2-40B4-BE49-F238E27FC236}">
                  <a16:creationId xmlns:a16="http://schemas.microsoft.com/office/drawing/2014/main" id="{CAD44CA0-49EA-4009-8FE6-477DABCD9A57}"/>
                </a:ext>
              </a:extLst>
            </p:cNvPr>
            <p:cNvCxnSpPr>
              <a:cxnSpLocks noChangeAspect="1"/>
              <a:stCxn id="143" idx="2"/>
              <a:endCxn id="145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连接符 206 32">
              <a:extLst>
                <a:ext uri="{FF2B5EF4-FFF2-40B4-BE49-F238E27FC236}">
                  <a16:creationId xmlns:a16="http://schemas.microsoft.com/office/drawing/2014/main" id="{3BF4C58B-E574-40D8-AF0C-86D168D412E8}"/>
                </a:ext>
              </a:extLst>
            </p:cNvPr>
            <p:cNvCxnSpPr>
              <a:cxnSpLocks noChangeAspect="1"/>
              <a:stCxn id="143" idx="2"/>
              <a:endCxn id="146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2575C9C6-2B51-4426-BC35-D89A958D2CF0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233CAE65-237F-4341-A308-452BB322B0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88B14259-2AC0-4592-B69D-29409FE1A0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77F6668E-631F-404F-AAD0-8B82AE13F3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27" name="直线连接符 211 146">
              <a:extLst>
                <a:ext uri="{FF2B5EF4-FFF2-40B4-BE49-F238E27FC236}">
                  <a16:creationId xmlns:a16="http://schemas.microsoft.com/office/drawing/2014/main" id="{080D2E5F-E74C-4E44-9874-BDCD3DAFD50B}"/>
                </a:ext>
              </a:extLst>
            </p:cNvPr>
            <p:cNvCxnSpPr>
              <a:cxnSpLocks noChangeAspect="1"/>
              <a:stCxn id="148" idx="6"/>
              <a:endCxn id="139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连接符 213 88">
              <a:extLst>
                <a:ext uri="{FF2B5EF4-FFF2-40B4-BE49-F238E27FC236}">
                  <a16:creationId xmlns:a16="http://schemas.microsoft.com/office/drawing/2014/main" id="{12E43DB4-C568-4D25-848A-CBF30132D8D2}"/>
                </a:ext>
              </a:extLst>
            </p:cNvPr>
            <p:cNvCxnSpPr>
              <a:cxnSpLocks noChangeAspect="1"/>
              <a:stCxn id="148" idx="6"/>
              <a:endCxn id="140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连接符 214 88">
              <a:extLst>
                <a:ext uri="{FF2B5EF4-FFF2-40B4-BE49-F238E27FC236}">
                  <a16:creationId xmlns:a16="http://schemas.microsoft.com/office/drawing/2014/main" id="{B272C11F-9BDF-4573-AC66-1044E739A280}"/>
                </a:ext>
              </a:extLst>
            </p:cNvPr>
            <p:cNvCxnSpPr>
              <a:cxnSpLocks noChangeAspect="1"/>
              <a:stCxn id="148" idx="6"/>
              <a:endCxn id="141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线连接符 212 30">
              <a:extLst>
                <a:ext uri="{FF2B5EF4-FFF2-40B4-BE49-F238E27FC236}">
                  <a16:creationId xmlns:a16="http://schemas.microsoft.com/office/drawing/2014/main" id="{19525A70-BD07-42D1-9F84-C0576F71DE80}"/>
                </a:ext>
              </a:extLst>
            </p:cNvPr>
            <p:cNvCxnSpPr>
              <a:cxnSpLocks noChangeAspect="1"/>
              <a:stCxn id="150" idx="6"/>
              <a:endCxn id="140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连接符 213 89">
              <a:extLst>
                <a:ext uri="{FF2B5EF4-FFF2-40B4-BE49-F238E27FC236}">
                  <a16:creationId xmlns:a16="http://schemas.microsoft.com/office/drawing/2014/main" id="{3B5839EE-F71C-404F-AC6B-07DE3936ACE0}"/>
                </a:ext>
              </a:extLst>
            </p:cNvPr>
            <p:cNvCxnSpPr>
              <a:cxnSpLocks noChangeAspect="1"/>
              <a:stCxn id="150" idx="6"/>
              <a:endCxn id="141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线连接符 214 89">
              <a:extLst>
                <a:ext uri="{FF2B5EF4-FFF2-40B4-BE49-F238E27FC236}">
                  <a16:creationId xmlns:a16="http://schemas.microsoft.com/office/drawing/2014/main" id="{840C7620-2D92-4EF9-A884-4C284E67AD95}"/>
                </a:ext>
              </a:extLst>
            </p:cNvPr>
            <p:cNvCxnSpPr>
              <a:cxnSpLocks noChangeAspect="1"/>
              <a:stCxn id="150" idx="6"/>
              <a:endCxn id="139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线连接符 211 147">
              <a:extLst>
                <a:ext uri="{FF2B5EF4-FFF2-40B4-BE49-F238E27FC236}">
                  <a16:creationId xmlns:a16="http://schemas.microsoft.com/office/drawing/2014/main" id="{3CBDB975-BC9F-426C-A9EE-88389B2B5656}"/>
                </a:ext>
              </a:extLst>
            </p:cNvPr>
            <p:cNvCxnSpPr>
              <a:cxnSpLocks noChangeAspect="1"/>
              <a:stCxn id="149" idx="6"/>
              <a:endCxn id="140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线连接符 211 148">
              <a:extLst>
                <a:ext uri="{FF2B5EF4-FFF2-40B4-BE49-F238E27FC236}">
                  <a16:creationId xmlns:a16="http://schemas.microsoft.com/office/drawing/2014/main" id="{2B9B16F1-9433-41F4-940E-A7E92BE569BC}"/>
                </a:ext>
              </a:extLst>
            </p:cNvPr>
            <p:cNvCxnSpPr>
              <a:cxnSpLocks noChangeAspect="1"/>
              <a:stCxn id="149" idx="6"/>
              <a:endCxn id="139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211 149">
              <a:extLst>
                <a:ext uri="{FF2B5EF4-FFF2-40B4-BE49-F238E27FC236}">
                  <a16:creationId xmlns:a16="http://schemas.microsoft.com/office/drawing/2014/main" id="{63DABB74-A764-4144-B047-E51C3CD12926}"/>
                </a:ext>
              </a:extLst>
            </p:cNvPr>
            <p:cNvCxnSpPr>
              <a:cxnSpLocks noChangeAspect="1"/>
              <a:stCxn id="149" idx="6"/>
              <a:endCxn id="141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线连接符 211 150">
              <a:extLst>
                <a:ext uri="{FF2B5EF4-FFF2-40B4-BE49-F238E27FC236}">
                  <a16:creationId xmlns:a16="http://schemas.microsoft.com/office/drawing/2014/main" id="{C18B5051-78D6-4AB0-8365-165ECCD87039}"/>
                </a:ext>
              </a:extLst>
            </p:cNvPr>
            <p:cNvCxnSpPr>
              <a:cxnSpLocks noChangeAspect="1"/>
              <a:stCxn id="151" idx="6"/>
              <a:endCxn id="141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线连接符 213 90">
              <a:extLst>
                <a:ext uri="{FF2B5EF4-FFF2-40B4-BE49-F238E27FC236}">
                  <a16:creationId xmlns:a16="http://schemas.microsoft.com/office/drawing/2014/main" id="{2E420985-9E28-4BCA-89CA-5A8FF2B6062E}"/>
                </a:ext>
              </a:extLst>
            </p:cNvPr>
            <p:cNvCxnSpPr>
              <a:cxnSpLocks noChangeAspect="1"/>
              <a:stCxn id="151" idx="6"/>
              <a:endCxn id="139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线连接符 214 90">
              <a:extLst>
                <a:ext uri="{FF2B5EF4-FFF2-40B4-BE49-F238E27FC236}">
                  <a16:creationId xmlns:a16="http://schemas.microsoft.com/office/drawing/2014/main" id="{D9E42105-92C0-4A43-A283-2B020DA6EAC9}"/>
                </a:ext>
              </a:extLst>
            </p:cNvPr>
            <p:cNvCxnSpPr>
              <a:cxnSpLocks noChangeAspect="1"/>
              <a:stCxn id="151" idx="6"/>
              <a:endCxn id="140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38945685-2DA1-492C-ADDE-1B73DD98BF03}"/>
              </a:ext>
            </a:extLst>
          </p:cNvPr>
          <p:cNvGrpSpPr>
            <a:grpSpLocks noChangeAspect="1"/>
          </p:cNvGrpSpPr>
          <p:nvPr/>
        </p:nvGrpSpPr>
        <p:grpSpPr>
          <a:xfrm>
            <a:off x="5488880" y="5237676"/>
            <a:ext cx="720395" cy="416770"/>
            <a:chOff x="334048" y="1910695"/>
            <a:chExt cx="373358" cy="216000"/>
          </a:xfrm>
        </p:grpSpPr>
        <p:cxnSp>
          <p:nvCxnSpPr>
            <p:cNvPr id="222" name="直线连接符 199 35">
              <a:extLst>
                <a:ext uri="{FF2B5EF4-FFF2-40B4-BE49-F238E27FC236}">
                  <a16:creationId xmlns:a16="http://schemas.microsoft.com/office/drawing/2014/main" id="{3C9D671B-DE06-42E3-B52B-7A4154D0C2C3}"/>
                </a:ext>
              </a:extLst>
            </p:cNvPr>
            <p:cNvCxnSpPr>
              <a:cxnSpLocks noChangeAspect="1"/>
              <a:stCxn id="284" idx="6"/>
              <a:endCxn id="280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线连接符 200 35">
              <a:extLst>
                <a:ext uri="{FF2B5EF4-FFF2-40B4-BE49-F238E27FC236}">
                  <a16:creationId xmlns:a16="http://schemas.microsoft.com/office/drawing/2014/main" id="{AC6D4459-F91B-4F03-BFDB-412157B876AA}"/>
                </a:ext>
              </a:extLst>
            </p:cNvPr>
            <p:cNvCxnSpPr>
              <a:cxnSpLocks noChangeAspect="1"/>
              <a:stCxn id="284" idx="6"/>
              <a:endCxn id="281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线连接符 201 35">
              <a:extLst>
                <a:ext uri="{FF2B5EF4-FFF2-40B4-BE49-F238E27FC236}">
                  <a16:creationId xmlns:a16="http://schemas.microsoft.com/office/drawing/2014/main" id="{8FFED971-0A75-439C-8E98-50B55745D1CD}"/>
                </a:ext>
              </a:extLst>
            </p:cNvPr>
            <p:cNvCxnSpPr>
              <a:cxnSpLocks noChangeAspect="1"/>
              <a:stCxn id="284" idx="6"/>
              <a:endCxn id="282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线连接符 202 35">
              <a:extLst>
                <a:ext uri="{FF2B5EF4-FFF2-40B4-BE49-F238E27FC236}">
                  <a16:creationId xmlns:a16="http://schemas.microsoft.com/office/drawing/2014/main" id="{7F2A34A1-00EF-42FE-9487-C647849B9CC1}"/>
                </a:ext>
              </a:extLst>
            </p:cNvPr>
            <p:cNvCxnSpPr>
              <a:cxnSpLocks noChangeAspect="1"/>
              <a:stCxn id="284" idx="6"/>
              <a:endCxn id="283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线连接符 203 35">
              <a:extLst>
                <a:ext uri="{FF2B5EF4-FFF2-40B4-BE49-F238E27FC236}">
                  <a16:creationId xmlns:a16="http://schemas.microsoft.com/office/drawing/2014/main" id="{21664DE3-AFE6-46A8-9EC7-B1B4FB0D9DF5}"/>
                </a:ext>
              </a:extLst>
            </p:cNvPr>
            <p:cNvCxnSpPr>
              <a:cxnSpLocks noChangeAspect="1"/>
              <a:stCxn id="285" idx="6"/>
              <a:endCxn id="280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线连接符 204 35">
              <a:extLst>
                <a:ext uri="{FF2B5EF4-FFF2-40B4-BE49-F238E27FC236}">
                  <a16:creationId xmlns:a16="http://schemas.microsoft.com/office/drawing/2014/main" id="{BD706883-8249-49FC-8DFA-8C2F1941E96A}"/>
                </a:ext>
              </a:extLst>
            </p:cNvPr>
            <p:cNvCxnSpPr>
              <a:cxnSpLocks noChangeAspect="1"/>
              <a:stCxn id="285" idx="6"/>
              <a:endCxn id="283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线连接符 205 35">
              <a:extLst>
                <a:ext uri="{FF2B5EF4-FFF2-40B4-BE49-F238E27FC236}">
                  <a16:creationId xmlns:a16="http://schemas.microsoft.com/office/drawing/2014/main" id="{C29545E7-FC94-440A-9800-AFD521FA3D5D}"/>
                </a:ext>
              </a:extLst>
            </p:cNvPr>
            <p:cNvCxnSpPr>
              <a:cxnSpLocks noChangeAspect="1"/>
              <a:stCxn id="285" idx="6"/>
              <a:endCxn id="281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连接符 206 35">
              <a:extLst>
                <a:ext uri="{FF2B5EF4-FFF2-40B4-BE49-F238E27FC236}">
                  <a16:creationId xmlns:a16="http://schemas.microsoft.com/office/drawing/2014/main" id="{6BF1AEA1-61FF-4550-918E-2D49A12C8689}"/>
                </a:ext>
              </a:extLst>
            </p:cNvPr>
            <p:cNvCxnSpPr>
              <a:cxnSpLocks noChangeAspect="1"/>
              <a:stCxn id="285" idx="6"/>
              <a:endCxn id="282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线连接符 207 19">
              <a:extLst>
                <a:ext uri="{FF2B5EF4-FFF2-40B4-BE49-F238E27FC236}">
                  <a16:creationId xmlns:a16="http://schemas.microsoft.com/office/drawing/2014/main" id="{9D4A9E63-9CA6-40CF-9384-A1B82474D404}"/>
                </a:ext>
              </a:extLst>
            </p:cNvPr>
            <p:cNvCxnSpPr>
              <a:cxnSpLocks noChangeAspect="1"/>
              <a:stCxn id="286" idx="6"/>
              <a:endCxn id="280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线连接符 208 19">
              <a:extLst>
                <a:ext uri="{FF2B5EF4-FFF2-40B4-BE49-F238E27FC236}">
                  <a16:creationId xmlns:a16="http://schemas.microsoft.com/office/drawing/2014/main" id="{E504B225-3D7A-4D30-8E45-E64D6543E893}"/>
                </a:ext>
              </a:extLst>
            </p:cNvPr>
            <p:cNvCxnSpPr>
              <a:cxnSpLocks noChangeAspect="1"/>
              <a:stCxn id="286" idx="6"/>
              <a:endCxn id="283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线连接符 209 19">
              <a:extLst>
                <a:ext uri="{FF2B5EF4-FFF2-40B4-BE49-F238E27FC236}">
                  <a16:creationId xmlns:a16="http://schemas.microsoft.com/office/drawing/2014/main" id="{778ED7D0-910F-4409-9614-69959AAFDF49}"/>
                </a:ext>
              </a:extLst>
            </p:cNvPr>
            <p:cNvCxnSpPr>
              <a:cxnSpLocks noChangeAspect="1"/>
              <a:endCxn id="281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线连接符 210 19">
              <a:extLst>
                <a:ext uri="{FF2B5EF4-FFF2-40B4-BE49-F238E27FC236}">
                  <a16:creationId xmlns:a16="http://schemas.microsoft.com/office/drawing/2014/main" id="{8D971759-06C0-4B85-AECC-D08FB5251488}"/>
                </a:ext>
              </a:extLst>
            </p:cNvPr>
            <p:cNvCxnSpPr>
              <a:cxnSpLocks noChangeAspect="1"/>
              <a:stCxn id="286" idx="6"/>
              <a:endCxn id="282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线连接符 211 161">
              <a:extLst>
                <a:ext uri="{FF2B5EF4-FFF2-40B4-BE49-F238E27FC236}">
                  <a16:creationId xmlns:a16="http://schemas.microsoft.com/office/drawing/2014/main" id="{DB079235-C8D2-4E17-B38D-71AA61A3F863}"/>
                </a:ext>
              </a:extLst>
            </p:cNvPr>
            <p:cNvCxnSpPr>
              <a:cxnSpLocks noChangeAspect="1"/>
              <a:stCxn id="276" idx="2"/>
              <a:endCxn id="271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线连接符 213 97">
              <a:extLst>
                <a:ext uri="{FF2B5EF4-FFF2-40B4-BE49-F238E27FC236}">
                  <a16:creationId xmlns:a16="http://schemas.microsoft.com/office/drawing/2014/main" id="{15603DEC-35D8-471F-8FEC-792A70474F98}"/>
                </a:ext>
              </a:extLst>
            </p:cNvPr>
            <p:cNvCxnSpPr>
              <a:cxnSpLocks noChangeAspect="1"/>
              <a:stCxn id="276" idx="2"/>
              <a:endCxn id="272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线连接符 214 97">
              <a:extLst>
                <a:ext uri="{FF2B5EF4-FFF2-40B4-BE49-F238E27FC236}">
                  <a16:creationId xmlns:a16="http://schemas.microsoft.com/office/drawing/2014/main" id="{C6CD3208-9C03-4FD0-A8E7-E305C20C9C79}"/>
                </a:ext>
              </a:extLst>
            </p:cNvPr>
            <p:cNvCxnSpPr>
              <a:cxnSpLocks noChangeAspect="1"/>
              <a:stCxn id="276" idx="2"/>
              <a:endCxn id="273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线连接符 212 33">
              <a:extLst>
                <a:ext uri="{FF2B5EF4-FFF2-40B4-BE49-F238E27FC236}">
                  <a16:creationId xmlns:a16="http://schemas.microsoft.com/office/drawing/2014/main" id="{D0E0630A-9A5A-4256-8B5D-039214B72ACD}"/>
                </a:ext>
              </a:extLst>
            </p:cNvPr>
            <p:cNvCxnSpPr>
              <a:cxnSpLocks noChangeAspect="1"/>
              <a:stCxn id="278" idx="2"/>
              <a:endCxn id="272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线连接符 213 98">
              <a:extLst>
                <a:ext uri="{FF2B5EF4-FFF2-40B4-BE49-F238E27FC236}">
                  <a16:creationId xmlns:a16="http://schemas.microsoft.com/office/drawing/2014/main" id="{9536883B-22C2-4810-80F1-DA0C673826D5}"/>
                </a:ext>
              </a:extLst>
            </p:cNvPr>
            <p:cNvCxnSpPr>
              <a:cxnSpLocks noChangeAspect="1"/>
              <a:stCxn id="278" idx="2"/>
              <a:endCxn id="273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线连接符 214 98">
              <a:extLst>
                <a:ext uri="{FF2B5EF4-FFF2-40B4-BE49-F238E27FC236}">
                  <a16:creationId xmlns:a16="http://schemas.microsoft.com/office/drawing/2014/main" id="{389A1BEE-506E-4A6F-8AB2-6275C3FF85B3}"/>
                </a:ext>
              </a:extLst>
            </p:cNvPr>
            <p:cNvCxnSpPr>
              <a:cxnSpLocks noChangeAspect="1"/>
              <a:stCxn id="278" idx="2"/>
              <a:endCxn id="271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0" name="组合 239">
              <a:extLst>
                <a:ext uri="{FF2B5EF4-FFF2-40B4-BE49-F238E27FC236}">
                  <a16:creationId xmlns:a16="http://schemas.microsoft.com/office/drawing/2014/main" id="{AA2EADE7-F7E6-4799-9AFA-69EDFA52B071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42B01B18-D5A5-44F8-B37B-4528C5F1BF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1FE5B46F-3160-403A-B91B-3189DF078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46E19466-EF06-4E5F-974D-F483F80EEE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241" name="组合 240">
              <a:extLst>
                <a:ext uri="{FF2B5EF4-FFF2-40B4-BE49-F238E27FC236}">
                  <a16:creationId xmlns:a16="http://schemas.microsoft.com/office/drawing/2014/main" id="{E46E5455-D1DE-430E-A6D7-A7EABEA46F08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21E5A2E3-BA65-411F-AC43-AA5C464438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7D7A73B0-DD00-441D-8CB0-E6D60F4A23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FB440D7E-5992-43E4-94A9-2E8F8079BB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C4B7D7D0-F774-48C8-85FE-6A6ED5E187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242" name="直线连接符 211 162">
              <a:extLst>
                <a:ext uri="{FF2B5EF4-FFF2-40B4-BE49-F238E27FC236}">
                  <a16:creationId xmlns:a16="http://schemas.microsoft.com/office/drawing/2014/main" id="{662B111F-BA51-47DC-A02C-1CAD54961C27}"/>
                </a:ext>
              </a:extLst>
            </p:cNvPr>
            <p:cNvCxnSpPr>
              <a:cxnSpLocks noChangeAspect="1"/>
              <a:stCxn id="277" idx="2"/>
              <a:endCxn id="272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线连接符 211 163">
              <a:extLst>
                <a:ext uri="{FF2B5EF4-FFF2-40B4-BE49-F238E27FC236}">
                  <a16:creationId xmlns:a16="http://schemas.microsoft.com/office/drawing/2014/main" id="{0E4299E4-C13D-469C-A204-7C834FDAD548}"/>
                </a:ext>
              </a:extLst>
            </p:cNvPr>
            <p:cNvCxnSpPr>
              <a:cxnSpLocks noChangeAspect="1"/>
              <a:stCxn id="277" idx="2"/>
              <a:endCxn id="271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线连接符 211 164">
              <a:extLst>
                <a:ext uri="{FF2B5EF4-FFF2-40B4-BE49-F238E27FC236}">
                  <a16:creationId xmlns:a16="http://schemas.microsoft.com/office/drawing/2014/main" id="{2E665AD5-5F54-41B1-9CF1-602B3EC190D8}"/>
                </a:ext>
              </a:extLst>
            </p:cNvPr>
            <p:cNvCxnSpPr>
              <a:cxnSpLocks noChangeAspect="1"/>
              <a:stCxn id="277" idx="2"/>
              <a:endCxn id="273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5" name="组合 244">
              <a:extLst>
                <a:ext uri="{FF2B5EF4-FFF2-40B4-BE49-F238E27FC236}">
                  <a16:creationId xmlns:a16="http://schemas.microsoft.com/office/drawing/2014/main" id="{F95F8C47-DAA9-42EC-A1BB-A415B3A52CD4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F3F93E51-77B1-48C8-AD37-FFB1F13952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C4248AFC-45E7-493E-A5AD-13D85A438A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5346932-6838-4573-928E-344BA15010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A670987C-459C-424C-8D40-EE380D6E13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246" name="组合 245">
              <a:extLst>
                <a:ext uri="{FF2B5EF4-FFF2-40B4-BE49-F238E27FC236}">
                  <a16:creationId xmlns:a16="http://schemas.microsoft.com/office/drawing/2014/main" id="{36C82E52-301A-486A-B227-11C3D9C5EAB1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274" name="椭圆 273">
                <a:extLst>
                  <a:ext uri="{FF2B5EF4-FFF2-40B4-BE49-F238E27FC236}">
                    <a16:creationId xmlns:a16="http://schemas.microsoft.com/office/drawing/2014/main" id="{384C52C3-775D-4095-869F-9AC7B5BAAD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D2BC1AB0-29D8-46D1-9741-EF489C28D2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247" name="直线连接符 211 165">
              <a:extLst>
                <a:ext uri="{FF2B5EF4-FFF2-40B4-BE49-F238E27FC236}">
                  <a16:creationId xmlns:a16="http://schemas.microsoft.com/office/drawing/2014/main" id="{635E9F76-2255-4A27-8E4F-F34CE0C5CCDD}"/>
                </a:ext>
              </a:extLst>
            </p:cNvPr>
            <p:cNvCxnSpPr>
              <a:cxnSpLocks noChangeAspect="1"/>
              <a:stCxn id="279" idx="2"/>
              <a:endCxn id="273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线连接符 213 99">
              <a:extLst>
                <a:ext uri="{FF2B5EF4-FFF2-40B4-BE49-F238E27FC236}">
                  <a16:creationId xmlns:a16="http://schemas.microsoft.com/office/drawing/2014/main" id="{CE7CFDCD-AEDB-4932-B5CD-46DC087CBA9B}"/>
                </a:ext>
              </a:extLst>
            </p:cNvPr>
            <p:cNvCxnSpPr>
              <a:cxnSpLocks noChangeAspect="1"/>
              <a:stCxn id="279" idx="2"/>
              <a:endCxn id="271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线连接符 214 99">
              <a:extLst>
                <a:ext uri="{FF2B5EF4-FFF2-40B4-BE49-F238E27FC236}">
                  <a16:creationId xmlns:a16="http://schemas.microsoft.com/office/drawing/2014/main" id="{22312EF3-A18F-49E3-8FF3-65E5F7AADC1A}"/>
                </a:ext>
              </a:extLst>
            </p:cNvPr>
            <p:cNvCxnSpPr>
              <a:cxnSpLocks noChangeAspect="1"/>
              <a:stCxn id="279" idx="2"/>
              <a:endCxn id="272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线连接符 199 36">
              <a:extLst>
                <a:ext uri="{FF2B5EF4-FFF2-40B4-BE49-F238E27FC236}">
                  <a16:creationId xmlns:a16="http://schemas.microsoft.com/office/drawing/2014/main" id="{334C5918-FDDA-4692-A0AD-D6CF470D9251}"/>
                </a:ext>
              </a:extLst>
            </p:cNvPr>
            <p:cNvCxnSpPr>
              <a:cxnSpLocks noChangeAspect="1"/>
              <a:stCxn id="274" idx="2"/>
              <a:endCxn id="276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00 36">
              <a:extLst>
                <a:ext uri="{FF2B5EF4-FFF2-40B4-BE49-F238E27FC236}">
                  <a16:creationId xmlns:a16="http://schemas.microsoft.com/office/drawing/2014/main" id="{9BE62257-972E-404B-99EE-413F77EE32DB}"/>
                </a:ext>
              </a:extLst>
            </p:cNvPr>
            <p:cNvCxnSpPr>
              <a:cxnSpLocks noChangeAspect="1"/>
              <a:stCxn id="274" idx="2"/>
              <a:endCxn id="277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线连接符 201 36">
              <a:extLst>
                <a:ext uri="{FF2B5EF4-FFF2-40B4-BE49-F238E27FC236}">
                  <a16:creationId xmlns:a16="http://schemas.microsoft.com/office/drawing/2014/main" id="{6F4FA9F8-6DF0-4885-AEA9-78872FACA424}"/>
                </a:ext>
              </a:extLst>
            </p:cNvPr>
            <p:cNvCxnSpPr>
              <a:cxnSpLocks noChangeAspect="1"/>
              <a:stCxn id="274" idx="2"/>
              <a:endCxn id="278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线连接符 202 36">
              <a:extLst>
                <a:ext uri="{FF2B5EF4-FFF2-40B4-BE49-F238E27FC236}">
                  <a16:creationId xmlns:a16="http://schemas.microsoft.com/office/drawing/2014/main" id="{C64098F2-D991-4E17-95B1-1B3C15FB8668}"/>
                </a:ext>
              </a:extLst>
            </p:cNvPr>
            <p:cNvCxnSpPr>
              <a:cxnSpLocks noChangeAspect="1"/>
              <a:stCxn id="274" idx="2"/>
              <a:endCxn id="279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03 36">
              <a:extLst>
                <a:ext uri="{FF2B5EF4-FFF2-40B4-BE49-F238E27FC236}">
                  <a16:creationId xmlns:a16="http://schemas.microsoft.com/office/drawing/2014/main" id="{B772F4C6-2C3A-407D-9A4B-5B7F2009FC7D}"/>
                </a:ext>
              </a:extLst>
            </p:cNvPr>
            <p:cNvCxnSpPr>
              <a:cxnSpLocks noChangeAspect="1"/>
              <a:stCxn id="275" idx="2"/>
              <a:endCxn id="276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连接符 204 36">
              <a:extLst>
                <a:ext uri="{FF2B5EF4-FFF2-40B4-BE49-F238E27FC236}">
                  <a16:creationId xmlns:a16="http://schemas.microsoft.com/office/drawing/2014/main" id="{8B353332-A500-4CAD-B76C-166DF198F94E}"/>
                </a:ext>
              </a:extLst>
            </p:cNvPr>
            <p:cNvCxnSpPr>
              <a:cxnSpLocks noChangeAspect="1"/>
              <a:stCxn id="275" idx="2"/>
              <a:endCxn id="279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线连接符 205 36">
              <a:extLst>
                <a:ext uri="{FF2B5EF4-FFF2-40B4-BE49-F238E27FC236}">
                  <a16:creationId xmlns:a16="http://schemas.microsoft.com/office/drawing/2014/main" id="{804B3074-0EF3-4EF1-94D9-C8FF5854D493}"/>
                </a:ext>
              </a:extLst>
            </p:cNvPr>
            <p:cNvCxnSpPr>
              <a:cxnSpLocks noChangeAspect="1"/>
              <a:stCxn id="275" idx="2"/>
              <a:endCxn id="277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06 36">
              <a:extLst>
                <a:ext uri="{FF2B5EF4-FFF2-40B4-BE49-F238E27FC236}">
                  <a16:creationId xmlns:a16="http://schemas.microsoft.com/office/drawing/2014/main" id="{1144912D-30CF-42C0-9792-49897B4AC9B6}"/>
                </a:ext>
              </a:extLst>
            </p:cNvPr>
            <p:cNvCxnSpPr>
              <a:cxnSpLocks noChangeAspect="1"/>
              <a:stCxn id="275" idx="2"/>
              <a:endCxn id="278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99BA0DEF-A26A-49ED-AE75-5AC87DFA0FCF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271" name="椭圆 270">
                <a:extLst>
                  <a:ext uri="{FF2B5EF4-FFF2-40B4-BE49-F238E27FC236}">
                    <a16:creationId xmlns:a16="http://schemas.microsoft.com/office/drawing/2014/main" id="{90FE548D-7145-46B8-9496-949DC29592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2" name="椭圆 271">
                <a:extLst>
                  <a:ext uri="{FF2B5EF4-FFF2-40B4-BE49-F238E27FC236}">
                    <a16:creationId xmlns:a16="http://schemas.microsoft.com/office/drawing/2014/main" id="{7D778EE6-78E0-46D7-9234-B145095F53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3" name="椭圆 272">
                <a:extLst>
                  <a:ext uri="{FF2B5EF4-FFF2-40B4-BE49-F238E27FC236}">
                    <a16:creationId xmlns:a16="http://schemas.microsoft.com/office/drawing/2014/main" id="{CA24F228-F9F4-4DAA-B28D-C5BAA77C85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259" name="直线连接符 211 166">
              <a:extLst>
                <a:ext uri="{FF2B5EF4-FFF2-40B4-BE49-F238E27FC236}">
                  <a16:creationId xmlns:a16="http://schemas.microsoft.com/office/drawing/2014/main" id="{73BC703A-DF98-411F-BC1A-072D20E826D2}"/>
                </a:ext>
              </a:extLst>
            </p:cNvPr>
            <p:cNvCxnSpPr>
              <a:cxnSpLocks noChangeAspect="1"/>
              <a:stCxn id="280" idx="6"/>
              <a:endCxn id="271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线连接符 213 100">
              <a:extLst>
                <a:ext uri="{FF2B5EF4-FFF2-40B4-BE49-F238E27FC236}">
                  <a16:creationId xmlns:a16="http://schemas.microsoft.com/office/drawing/2014/main" id="{F89E4397-18C9-4C4B-8082-A38F821A1899}"/>
                </a:ext>
              </a:extLst>
            </p:cNvPr>
            <p:cNvCxnSpPr>
              <a:cxnSpLocks noChangeAspect="1"/>
              <a:stCxn id="280" idx="6"/>
              <a:endCxn id="272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线连接符 214 100">
              <a:extLst>
                <a:ext uri="{FF2B5EF4-FFF2-40B4-BE49-F238E27FC236}">
                  <a16:creationId xmlns:a16="http://schemas.microsoft.com/office/drawing/2014/main" id="{1F1FC334-99DA-4696-A999-82A9858BB639}"/>
                </a:ext>
              </a:extLst>
            </p:cNvPr>
            <p:cNvCxnSpPr>
              <a:cxnSpLocks noChangeAspect="1"/>
              <a:stCxn id="280" idx="6"/>
              <a:endCxn id="273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线连接符 212 34">
              <a:extLst>
                <a:ext uri="{FF2B5EF4-FFF2-40B4-BE49-F238E27FC236}">
                  <a16:creationId xmlns:a16="http://schemas.microsoft.com/office/drawing/2014/main" id="{B14E23B5-B30E-4BAB-815F-73F8699B8FB6}"/>
                </a:ext>
              </a:extLst>
            </p:cNvPr>
            <p:cNvCxnSpPr>
              <a:cxnSpLocks noChangeAspect="1"/>
              <a:stCxn id="282" idx="6"/>
              <a:endCxn id="272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线连接符 213 101">
              <a:extLst>
                <a:ext uri="{FF2B5EF4-FFF2-40B4-BE49-F238E27FC236}">
                  <a16:creationId xmlns:a16="http://schemas.microsoft.com/office/drawing/2014/main" id="{50F5E326-DF48-4F48-84A1-5FED938B082B}"/>
                </a:ext>
              </a:extLst>
            </p:cNvPr>
            <p:cNvCxnSpPr>
              <a:cxnSpLocks noChangeAspect="1"/>
              <a:stCxn id="282" idx="6"/>
              <a:endCxn id="273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线连接符 214 101">
              <a:extLst>
                <a:ext uri="{FF2B5EF4-FFF2-40B4-BE49-F238E27FC236}">
                  <a16:creationId xmlns:a16="http://schemas.microsoft.com/office/drawing/2014/main" id="{0C49C724-F271-4D9C-AB67-4FD0734BF3F6}"/>
                </a:ext>
              </a:extLst>
            </p:cNvPr>
            <p:cNvCxnSpPr>
              <a:cxnSpLocks noChangeAspect="1"/>
              <a:stCxn id="282" idx="6"/>
              <a:endCxn id="271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11 167">
              <a:extLst>
                <a:ext uri="{FF2B5EF4-FFF2-40B4-BE49-F238E27FC236}">
                  <a16:creationId xmlns:a16="http://schemas.microsoft.com/office/drawing/2014/main" id="{DAB09B30-3E8C-496C-AAB7-8FFA48908133}"/>
                </a:ext>
              </a:extLst>
            </p:cNvPr>
            <p:cNvCxnSpPr>
              <a:cxnSpLocks noChangeAspect="1"/>
              <a:stCxn id="281" idx="6"/>
              <a:endCxn id="272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线连接符 211 168">
              <a:extLst>
                <a:ext uri="{FF2B5EF4-FFF2-40B4-BE49-F238E27FC236}">
                  <a16:creationId xmlns:a16="http://schemas.microsoft.com/office/drawing/2014/main" id="{F3B37FDA-1D3B-466C-92AE-596300CF21C7}"/>
                </a:ext>
              </a:extLst>
            </p:cNvPr>
            <p:cNvCxnSpPr>
              <a:cxnSpLocks noChangeAspect="1"/>
              <a:stCxn id="281" idx="6"/>
              <a:endCxn id="271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线连接符 211 169">
              <a:extLst>
                <a:ext uri="{FF2B5EF4-FFF2-40B4-BE49-F238E27FC236}">
                  <a16:creationId xmlns:a16="http://schemas.microsoft.com/office/drawing/2014/main" id="{6D4A15D6-2D15-414C-9E99-99080592BB22}"/>
                </a:ext>
              </a:extLst>
            </p:cNvPr>
            <p:cNvCxnSpPr>
              <a:cxnSpLocks noChangeAspect="1"/>
              <a:stCxn id="281" idx="6"/>
              <a:endCxn id="273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连接符 211 170">
              <a:extLst>
                <a:ext uri="{FF2B5EF4-FFF2-40B4-BE49-F238E27FC236}">
                  <a16:creationId xmlns:a16="http://schemas.microsoft.com/office/drawing/2014/main" id="{39BE84EB-88FB-48F8-A052-9B2753C3ADCD}"/>
                </a:ext>
              </a:extLst>
            </p:cNvPr>
            <p:cNvCxnSpPr>
              <a:cxnSpLocks noChangeAspect="1"/>
              <a:stCxn id="283" idx="6"/>
              <a:endCxn id="273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连接符 213 102">
              <a:extLst>
                <a:ext uri="{FF2B5EF4-FFF2-40B4-BE49-F238E27FC236}">
                  <a16:creationId xmlns:a16="http://schemas.microsoft.com/office/drawing/2014/main" id="{A7936DB1-67CB-4C25-991E-B1EF74CF694C}"/>
                </a:ext>
              </a:extLst>
            </p:cNvPr>
            <p:cNvCxnSpPr>
              <a:cxnSpLocks noChangeAspect="1"/>
              <a:stCxn id="283" idx="6"/>
              <a:endCxn id="271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连接符 214 102">
              <a:extLst>
                <a:ext uri="{FF2B5EF4-FFF2-40B4-BE49-F238E27FC236}">
                  <a16:creationId xmlns:a16="http://schemas.microsoft.com/office/drawing/2014/main" id="{4E1AAF70-D5E8-43D8-9A3A-209609C6F4F0}"/>
                </a:ext>
              </a:extLst>
            </p:cNvPr>
            <p:cNvCxnSpPr>
              <a:cxnSpLocks noChangeAspect="1"/>
              <a:stCxn id="283" idx="6"/>
              <a:endCxn id="272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4" name="文本框 293">
            <a:extLst>
              <a:ext uri="{FF2B5EF4-FFF2-40B4-BE49-F238E27FC236}">
                <a16:creationId xmlns:a16="http://schemas.microsoft.com/office/drawing/2014/main" id="{960CEEE0-2958-465F-85BA-CD700D5B6148}"/>
              </a:ext>
            </a:extLst>
          </p:cNvPr>
          <p:cNvSpPr txBox="1"/>
          <p:nvPr/>
        </p:nvSpPr>
        <p:spPr>
          <a:xfrm>
            <a:off x="5043058" y="6478096"/>
            <a:ext cx="161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940ACAD4-149C-4F3A-8D4D-2CF33CA6A4E7}"/>
              </a:ext>
            </a:extLst>
          </p:cNvPr>
          <p:cNvSpPr txBox="1"/>
          <p:nvPr/>
        </p:nvSpPr>
        <p:spPr>
          <a:xfrm>
            <a:off x="8562912" y="4422777"/>
            <a:ext cx="175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47F8EB87-CD67-4BCA-84A2-3E9E1FA1EE17}"/>
              </a:ext>
            </a:extLst>
          </p:cNvPr>
          <p:cNvSpPr txBox="1"/>
          <p:nvPr/>
        </p:nvSpPr>
        <p:spPr>
          <a:xfrm>
            <a:off x="4969583" y="2401412"/>
            <a:ext cx="175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0" name="组合 579">
            <a:extLst>
              <a:ext uri="{FF2B5EF4-FFF2-40B4-BE49-F238E27FC236}">
                <a16:creationId xmlns:a16="http://schemas.microsoft.com/office/drawing/2014/main" id="{BFDC474B-1A26-425D-B126-DF615F8761B4}"/>
              </a:ext>
            </a:extLst>
          </p:cNvPr>
          <p:cNvGrpSpPr/>
          <p:nvPr/>
        </p:nvGrpSpPr>
        <p:grpSpPr>
          <a:xfrm>
            <a:off x="7089328" y="726740"/>
            <a:ext cx="1415599" cy="808247"/>
            <a:chOff x="6032902" y="932953"/>
            <a:chExt cx="1829116" cy="1044348"/>
          </a:xfrm>
        </p:grpSpPr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743590B2-C010-45DB-961E-49DAA5E6C5FF}"/>
                </a:ext>
              </a:extLst>
            </p:cNvPr>
            <p:cNvSpPr/>
            <p:nvPr/>
          </p:nvSpPr>
          <p:spPr>
            <a:xfrm rot="16200000">
              <a:off x="6550391" y="1151849"/>
              <a:ext cx="510677" cy="564020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20000"/>
                    <a:lumOff val="80000"/>
                    <a:alpha val="0"/>
                  </a:schemeClr>
                </a:gs>
                <a:gs pos="96000">
                  <a:srgbClr val="A81A1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/>
            </a:p>
          </p:txBody>
        </p:sp>
        <p:grpSp>
          <p:nvGrpSpPr>
            <p:cNvPr id="307" name="组合 306">
              <a:extLst>
                <a:ext uri="{FF2B5EF4-FFF2-40B4-BE49-F238E27FC236}">
                  <a16:creationId xmlns:a16="http://schemas.microsoft.com/office/drawing/2014/main" id="{2E2EE2C2-F62A-4443-A212-F4AA7DAC01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33203" y="1213006"/>
              <a:ext cx="728815" cy="421643"/>
              <a:chOff x="1850906" y="1145180"/>
              <a:chExt cx="8093508" cy="4682359"/>
            </a:xfrm>
          </p:grpSpPr>
          <p:cxnSp>
            <p:nvCxnSpPr>
              <p:cNvPr id="308" name="直线连接符 199">
                <a:extLst>
                  <a:ext uri="{FF2B5EF4-FFF2-40B4-BE49-F238E27FC236}">
                    <a16:creationId xmlns:a16="http://schemas.microsoft.com/office/drawing/2014/main" id="{A32F8F4C-3783-494B-AFD2-4F3DACB7E40F}"/>
                  </a:ext>
                </a:extLst>
              </p:cNvPr>
              <p:cNvCxnSpPr>
                <a:cxnSpLocks noChangeAspect="1"/>
                <a:stCxn id="370" idx="6"/>
                <a:endCxn id="366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线连接符 200">
                <a:extLst>
                  <a:ext uri="{FF2B5EF4-FFF2-40B4-BE49-F238E27FC236}">
                    <a16:creationId xmlns:a16="http://schemas.microsoft.com/office/drawing/2014/main" id="{1ADE9DE9-96C8-4AAA-896A-09CBC3613BFC}"/>
                  </a:ext>
                </a:extLst>
              </p:cNvPr>
              <p:cNvCxnSpPr>
                <a:cxnSpLocks noChangeAspect="1"/>
                <a:stCxn id="370" idx="6"/>
                <a:endCxn id="367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线连接符 201">
                <a:extLst>
                  <a:ext uri="{FF2B5EF4-FFF2-40B4-BE49-F238E27FC236}">
                    <a16:creationId xmlns:a16="http://schemas.microsoft.com/office/drawing/2014/main" id="{D34788A8-C39B-497B-BE25-7C92BC86ED22}"/>
                  </a:ext>
                </a:extLst>
              </p:cNvPr>
              <p:cNvCxnSpPr>
                <a:cxnSpLocks noChangeAspect="1"/>
                <a:stCxn id="370" idx="6"/>
                <a:endCxn id="368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直线连接符 202">
                <a:extLst>
                  <a:ext uri="{FF2B5EF4-FFF2-40B4-BE49-F238E27FC236}">
                    <a16:creationId xmlns:a16="http://schemas.microsoft.com/office/drawing/2014/main" id="{C92C19B1-5A77-4EAD-AF45-9ECF9FDA04CE}"/>
                  </a:ext>
                </a:extLst>
              </p:cNvPr>
              <p:cNvCxnSpPr>
                <a:cxnSpLocks noChangeAspect="1"/>
                <a:stCxn id="370" idx="6"/>
                <a:endCxn id="369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直线连接符 203">
                <a:extLst>
                  <a:ext uri="{FF2B5EF4-FFF2-40B4-BE49-F238E27FC236}">
                    <a16:creationId xmlns:a16="http://schemas.microsoft.com/office/drawing/2014/main" id="{2A4056D4-6831-40C7-8CD7-2546475B1194}"/>
                  </a:ext>
                </a:extLst>
              </p:cNvPr>
              <p:cNvCxnSpPr>
                <a:cxnSpLocks noChangeAspect="1"/>
                <a:stCxn id="371" idx="6"/>
                <a:endCxn id="366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直线连接符 204">
                <a:extLst>
                  <a:ext uri="{FF2B5EF4-FFF2-40B4-BE49-F238E27FC236}">
                    <a16:creationId xmlns:a16="http://schemas.microsoft.com/office/drawing/2014/main" id="{10603E4E-0EB2-4346-B2C6-30C7A142DD9C}"/>
                  </a:ext>
                </a:extLst>
              </p:cNvPr>
              <p:cNvCxnSpPr>
                <a:cxnSpLocks noChangeAspect="1"/>
                <a:stCxn id="371" idx="6"/>
                <a:endCxn id="369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直线连接符 205">
                <a:extLst>
                  <a:ext uri="{FF2B5EF4-FFF2-40B4-BE49-F238E27FC236}">
                    <a16:creationId xmlns:a16="http://schemas.microsoft.com/office/drawing/2014/main" id="{F3091109-219B-4A1A-8DC6-AF9106C57C64}"/>
                  </a:ext>
                </a:extLst>
              </p:cNvPr>
              <p:cNvCxnSpPr>
                <a:cxnSpLocks noChangeAspect="1"/>
                <a:stCxn id="371" idx="6"/>
                <a:endCxn id="367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直线连接符 206">
                <a:extLst>
                  <a:ext uri="{FF2B5EF4-FFF2-40B4-BE49-F238E27FC236}">
                    <a16:creationId xmlns:a16="http://schemas.microsoft.com/office/drawing/2014/main" id="{1B189B44-A355-413A-B63E-54A886E064F7}"/>
                  </a:ext>
                </a:extLst>
              </p:cNvPr>
              <p:cNvCxnSpPr>
                <a:cxnSpLocks noChangeAspect="1"/>
                <a:stCxn id="371" idx="6"/>
                <a:endCxn id="368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直线连接符 207">
                <a:extLst>
                  <a:ext uri="{FF2B5EF4-FFF2-40B4-BE49-F238E27FC236}">
                    <a16:creationId xmlns:a16="http://schemas.microsoft.com/office/drawing/2014/main" id="{538A85B0-E628-4364-BA26-5C637812B3DE}"/>
                  </a:ext>
                </a:extLst>
              </p:cNvPr>
              <p:cNvCxnSpPr>
                <a:cxnSpLocks noChangeAspect="1"/>
                <a:stCxn id="372" idx="6"/>
                <a:endCxn id="366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直线连接符 208">
                <a:extLst>
                  <a:ext uri="{FF2B5EF4-FFF2-40B4-BE49-F238E27FC236}">
                    <a16:creationId xmlns:a16="http://schemas.microsoft.com/office/drawing/2014/main" id="{09FC79D3-128C-47CC-8EC8-0597C2F44D4E}"/>
                  </a:ext>
                </a:extLst>
              </p:cNvPr>
              <p:cNvCxnSpPr>
                <a:cxnSpLocks noChangeAspect="1"/>
                <a:stCxn id="372" idx="6"/>
                <a:endCxn id="369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线连接符 209">
                <a:extLst>
                  <a:ext uri="{FF2B5EF4-FFF2-40B4-BE49-F238E27FC236}">
                    <a16:creationId xmlns:a16="http://schemas.microsoft.com/office/drawing/2014/main" id="{54D3DE45-561B-4B6F-B13F-9D22DB10B3A9}"/>
                  </a:ext>
                </a:extLst>
              </p:cNvPr>
              <p:cNvCxnSpPr>
                <a:cxnSpLocks noChangeAspect="1"/>
                <a:endCxn id="367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直线连接符 210">
                <a:extLst>
                  <a:ext uri="{FF2B5EF4-FFF2-40B4-BE49-F238E27FC236}">
                    <a16:creationId xmlns:a16="http://schemas.microsoft.com/office/drawing/2014/main" id="{E7E2BDB2-E3D1-4200-A559-1AB9A7461B38}"/>
                  </a:ext>
                </a:extLst>
              </p:cNvPr>
              <p:cNvCxnSpPr>
                <a:cxnSpLocks noChangeAspect="1"/>
                <a:stCxn id="372" idx="6"/>
                <a:endCxn id="368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直线连接符 211">
                <a:extLst>
                  <a:ext uri="{FF2B5EF4-FFF2-40B4-BE49-F238E27FC236}">
                    <a16:creationId xmlns:a16="http://schemas.microsoft.com/office/drawing/2014/main" id="{D41E9CAF-6CBD-4817-B1D1-B1C610EED5EE}"/>
                  </a:ext>
                </a:extLst>
              </p:cNvPr>
              <p:cNvCxnSpPr>
                <a:cxnSpLocks noChangeAspect="1"/>
                <a:stCxn id="362" idx="2"/>
                <a:endCxn id="357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直线连接符 213">
                <a:extLst>
                  <a:ext uri="{FF2B5EF4-FFF2-40B4-BE49-F238E27FC236}">
                    <a16:creationId xmlns:a16="http://schemas.microsoft.com/office/drawing/2014/main" id="{10956988-9B47-44D6-ADE9-01DC86A82C91}"/>
                  </a:ext>
                </a:extLst>
              </p:cNvPr>
              <p:cNvCxnSpPr>
                <a:cxnSpLocks noChangeAspect="1"/>
                <a:stCxn id="362" idx="2"/>
                <a:endCxn id="358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直线连接符 214">
                <a:extLst>
                  <a:ext uri="{FF2B5EF4-FFF2-40B4-BE49-F238E27FC236}">
                    <a16:creationId xmlns:a16="http://schemas.microsoft.com/office/drawing/2014/main" id="{B4DB8D5D-1072-4E43-8C92-42F9D8DCEC8F}"/>
                  </a:ext>
                </a:extLst>
              </p:cNvPr>
              <p:cNvCxnSpPr>
                <a:cxnSpLocks noChangeAspect="1"/>
                <a:stCxn id="362" idx="2"/>
                <a:endCxn id="359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直线连接符 212">
                <a:extLst>
                  <a:ext uri="{FF2B5EF4-FFF2-40B4-BE49-F238E27FC236}">
                    <a16:creationId xmlns:a16="http://schemas.microsoft.com/office/drawing/2014/main" id="{810047C8-BD6E-4B7D-9BE3-1338CC7A8EB2}"/>
                  </a:ext>
                </a:extLst>
              </p:cNvPr>
              <p:cNvCxnSpPr>
                <a:cxnSpLocks noChangeAspect="1"/>
                <a:stCxn id="364" idx="2"/>
                <a:endCxn id="358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线连接符 213">
                <a:extLst>
                  <a:ext uri="{FF2B5EF4-FFF2-40B4-BE49-F238E27FC236}">
                    <a16:creationId xmlns:a16="http://schemas.microsoft.com/office/drawing/2014/main" id="{800C478D-5BE9-4E54-9220-DA8D2065442B}"/>
                  </a:ext>
                </a:extLst>
              </p:cNvPr>
              <p:cNvCxnSpPr>
                <a:cxnSpLocks noChangeAspect="1"/>
                <a:stCxn id="364" idx="2"/>
                <a:endCxn id="359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线连接符 214">
                <a:extLst>
                  <a:ext uri="{FF2B5EF4-FFF2-40B4-BE49-F238E27FC236}">
                    <a16:creationId xmlns:a16="http://schemas.microsoft.com/office/drawing/2014/main" id="{F459DDFE-D707-42AC-A6D4-3A460D375683}"/>
                  </a:ext>
                </a:extLst>
              </p:cNvPr>
              <p:cNvCxnSpPr>
                <a:cxnSpLocks noChangeAspect="1"/>
                <a:stCxn id="364" idx="2"/>
                <a:endCxn id="357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6" name="组合 325">
                <a:extLst>
                  <a:ext uri="{FF2B5EF4-FFF2-40B4-BE49-F238E27FC236}">
                    <a16:creationId xmlns:a16="http://schemas.microsoft.com/office/drawing/2014/main" id="{B5F351A4-1FEA-4149-955D-76BFA8BE613D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370" name="椭圆 369">
                  <a:extLst>
                    <a:ext uri="{FF2B5EF4-FFF2-40B4-BE49-F238E27FC236}">
                      <a16:creationId xmlns:a16="http://schemas.microsoft.com/office/drawing/2014/main" id="{34145396-C12D-4FF7-B6D6-E158DA34A5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71" name="椭圆 370">
                  <a:extLst>
                    <a:ext uri="{FF2B5EF4-FFF2-40B4-BE49-F238E27FC236}">
                      <a16:creationId xmlns:a16="http://schemas.microsoft.com/office/drawing/2014/main" id="{B4D8914C-1AFA-4004-B983-0B2752FEF1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72" name="椭圆 371">
                  <a:extLst>
                    <a:ext uri="{FF2B5EF4-FFF2-40B4-BE49-F238E27FC236}">
                      <a16:creationId xmlns:a16="http://schemas.microsoft.com/office/drawing/2014/main" id="{9BB6A28C-57CD-434D-A689-CE409D9577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27" name="组合 326">
                <a:extLst>
                  <a:ext uri="{FF2B5EF4-FFF2-40B4-BE49-F238E27FC236}">
                    <a16:creationId xmlns:a16="http://schemas.microsoft.com/office/drawing/2014/main" id="{0417F101-04E7-4FC1-A2A4-609A1742AC0A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366" name="椭圆 365">
                  <a:extLst>
                    <a:ext uri="{FF2B5EF4-FFF2-40B4-BE49-F238E27FC236}">
                      <a16:creationId xmlns:a16="http://schemas.microsoft.com/office/drawing/2014/main" id="{65881DCA-EB7C-429B-90E6-B472BFA91B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7" name="椭圆 366">
                  <a:extLst>
                    <a:ext uri="{FF2B5EF4-FFF2-40B4-BE49-F238E27FC236}">
                      <a16:creationId xmlns:a16="http://schemas.microsoft.com/office/drawing/2014/main" id="{49B12F1A-9EAF-4BA9-AF95-616174D90C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8" name="椭圆 367">
                  <a:extLst>
                    <a:ext uri="{FF2B5EF4-FFF2-40B4-BE49-F238E27FC236}">
                      <a16:creationId xmlns:a16="http://schemas.microsoft.com/office/drawing/2014/main" id="{30105C32-5F9C-4BAF-8730-82C7A6B9C2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9" name="椭圆 368">
                  <a:extLst>
                    <a:ext uri="{FF2B5EF4-FFF2-40B4-BE49-F238E27FC236}">
                      <a16:creationId xmlns:a16="http://schemas.microsoft.com/office/drawing/2014/main" id="{53B3BFFA-7093-42F9-B5C7-04ACF66005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28" name="直线连接符 211">
                <a:extLst>
                  <a:ext uri="{FF2B5EF4-FFF2-40B4-BE49-F238E27FC236}">
                    <a16:creationId xmlns:a16="http://schemas.microsoft.com/office/drawing/2014/main" id="{6B5159CE-356B-48A8-A193-C3C89E7151E5}"/>
                  </a:ext>
                </a:extLst>
              </p:cNvPr>
              <p:cNvCxnSpPr>
                <a:cxnSpLocks noChangeAspect="1"/>
                <a:stCxn id="363" idx="2"/>
                <a:endCxn id="358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线连接符 211">
                <a:extLst>
                  <a:ext uri="{FF2B5EF4-FFF2-40B4-BE49-F238E27FC236}">
                    <a16:creationId xmlns:a16="http://schemas.microsoft.com/office/drawing/2014/main" id="{43AFC5A9-49CA-4141-9658-BB3AAABD288C}"/>
                  </a:ext>
                </a:extLst>
              </p:cNvPr>
              <p:cNvCxnSpPr>
                <a:cxnSpLocks noChangeAspect="1"/>
                <a:stCxn id="363" idx="2"/>
                <a:endCxn id="357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线连接符 211">
                <a:extLst>
                  <a:ext uri="{FF2B5EF4-FFF2-40B4-BE49-F238E27FC236}">
                    <a16:creationId xmlns:a16="http://schemas.microsoft.com/office/drawing/2014/main" id="{B2A7F947-F039-46F7-ADB7-7434589A0118}"/>
                  </a:ext>
                </a:extLst>
              </p:cNvPr>
              <p:cNvCxnSpPr>
                <a:cxnSpLocks noChangeAspect="1"/>
                <a:stCxn id="363" idx="2"/>
                <a:endCxn id="359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1" name="组合 330">
                <a:extLst>
                  <a:ext uri="{FF2B5EF4-FFF2-40B4-BE49-F238E27FC236}">
                    <a16:creationId xmlns:a16="http://schemas.microsoft.com/office/drawing/2014/main" id="{66944F27-BBF0-456B-847E-37232D7B47F0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362" name="椭圆 361">
                  <a:extLst>
                    <a:ext uri="{FF2B5EF4-FFF2-40B4-BE49-F238E27FC236}">
                      <a16:creationId xmlns:a16="http://schemas.microsoft.com/office/drawing/2014/main" id="{0A80AE42-4BCA-4A76-9B29-AF4771B8EF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3" name="椭圆 362">
                  <a:extLst>
                    <a:ext uri="{FF2B5EF4-FFF2-40B4-BE49-F238E27FC236}">
                      <a16:creationId xmlns:a16="http://schemas.microsoft.com/office/drawing/2014/main" id="{6B6603ED-2CEE-495B-975C-0E4DCF4F20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4" name="椭圆 363">
                  <a:extLst>
                    <a:ext uri="{FF2B5EF4-FFF2-40B4-BE49-F238E27FC236}">
                      <a16:creationId xmlns:a16="http://schemas.microsoft.com/office/drawing/2014/main" id="{A73AFBBD-A562-429F-BF61-488CC8DBB8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5" name="椭圆 364">
                  <a:extLst>
                    <a:ext uri="{FF2B5EF4-FFF2-40B4-BE49-F238E27FC236}">
                      <a16:creationId xmlns:a16="http://schemas.microsoft.com/office/drawing/2014/main" id="{8906FDC0-E774-4A8A-8A38-C1AC2013A0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32" name="组合 331">
                <a:extLst>
                  <a:ext uri="{FF2B5EF4-FFF2-40B4-BE49-F238E27FC236}">
                    <a16:creationId xmlns:a16="http://schemas.microsoft.com/office/drawing/2014/main" id="{37DC3EFD-9B04-42A2-86EA-69AC310EEA30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360" name="椭圆 359">
                  <a:extLst>
                    <a:ext uri="{FF2B5EF4-FFF2-40B4-BE49-F238E27FC236}">
                      <a16:creationId xmlns:a16="http://schemas.microsoft.com/office/drawing/2014/main" id="{06C36AD2-672D-41D6-A311-C12A0BADE4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1" name="椭圆 360">
                  <a:extLst>
                    <a:ext uri="{FF2B5EF4-FFF2-40B4-BE49-F238E27FC236}">
                      <a16:creationId xmlns:a16="http://schemas.microsoft.com/office/drawing/2014/main" id="{C7DB5D9E-BB30-42B3-8E7F-74F6C4EC28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33" name="直线连接符 211">
                <a:extLst>
                  <a:ext uri="{FF2B5EF4-FFF2-40B4-BE49-F238E27FC236}">
                    <a16:creationId xmlns:a16="http://schemas.microsoft.com/office/drawing/2014/main" id="{9C8B9560-1858-4376-95FB-17056E453AB5}"/>
                  </a:ext>
                </a:extLst>
              </p:cNvPr>
              <p:cNvCxnSpPr>
                <a:cxnSpLocks noChangeAspect="1"/>
                <a:stCxn id="365" idx="2"/>
                <a:endCxn id="359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直线连接符 213">
                <a:extLst>
                  <a:ext uri="{FF2B5EF4-FFF2-40B4-BE49-F238E27FC236}">
                    <a16:creationId xmlns:a16="http://schemas.microsoft.com/office/drawing/2014/main" id="{651E4E20-03E7-4F7A-B0D1-B0ABBA962B3D}"/>
                  </a:ext>
                </a:extLst>
              </p:cNvPr>
              <p:cNvCxnSpPr>
                <a:cxnSpLocks noChangeAspect="1"/>
                <a:stCxn id="365" idx="2"/>
                <a:endCxn id="357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线连接符 214">
                <a:extLst>
                  <a:ext uri="{FF2B5EF4-FFF2-40B4-BE49-F238E27FC236}">
                    <a16:creationId xmlns:a16="http://schemas.microsoft.com/office/drawing/2014/main" id="{7B9AFEBA-57B4-409A-805E-859901D641C4}"/>
                  </a:ext>
                </a:extLst>
              </p:cNvPr>
              <p:cNvCxnSpPr>
                <a:cxnSpLocks noChangeAspect="1"/>
                <a:stCxn id="365" idx="2"/>
                <a:endCxn id="358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线连接符 199">
                <a:extLst>
                  <a:ext uri="{FF2B5EF4-FFF2-40B4-BE49-F238E27FC236}">
                    <a16:creationId xmlns:a16="http://schemas.microsoft.com/office/drawing/2014/main" id="{4A6B5924-AA65-4E48-BFB8-7B83F25FFEEB}"/>
                  </a:ext>
                </a:extLst>
              </p:cNvPr>
              <p:cNvCxnSpPr>
                <a:cxnSpLocks noChangeAspect="1"/>
                <a:stCxn id="360" idx="2"/>
                <a:endCxn id="362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直线连接符 200">
                <a:extLst>
                  <a:ext uri="{FF2B5EF4-FFF2-40B4-BE49-F238E27FC236}">
                    <a16:creationId xmlns:a16="http://schemas.microsoft.com/office/drawing/2014/main" id="{BC9394C0-FD68-4D65-A8A7-7931AC6B7892}"/>
                  </a:ext>
                </a:extLst>
              </p:cNvPr>
              <p:cNvCxnSpPr>
                <a:cxnSpLocks noChangeAspect="1"/>
                <a:stCxn id="360" idx="2"/>
                <a:endCxn id="363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线连接符 201">
                <a:extLst>
                  <a:ext uri="{FF2B5EF4-FFF2-40B4-BE49-F238E27FC236}">
                    <a16:creationId xmlns:a16="http://schemas.microsoft.com/office/drawing/2014/main" id="{6D1EC04F-01AF-4443-808D-9F1884B00E50}"/>
                  </a:ext>
                </a:extLst>
              </p:cNvPr>
              <p:cNvCxnSpPr>
                <a:cxnSpLocks noChangeAspect="1"/>
                <a:stCxn id="360" idx="2"/>
                <a:endCxn id="364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线连接符 202">
                <a:extLst>
                  <a:ext uri="{FF2B5EF4-FFF2-40B4-BE49-F238E27FC236}">
                    <a16:creationId xmlns:a16="http://schemas.microsoft.com/office/drawing/2014/main" id="{0AED33E2-5138-463B-9FCB-B28BA5796CCC}"/>
                  </a:ext>
                </a:extLst>
              </p:cNvPr>
              <p:cNvCxnSpPr>
                <a:cxnSpLocks noChangeAspect="1"/>
                <a:stCxn id="360" idx="2"/>
                <a:endCxn id="365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直线连接符 203">
                <a:extLst>
                  <a:ext uri="{FF2B5EF4-FFF2-40B4-BE49-F238E27FC236}">
                    <a16:creationId xmlns:a16="http://schemas.microsoft.com/office/drawing/2014/main" id="{3379A10A-0B5E-4D32-8F4B-E8704B1E63E2}"/>
                  </a:ext>
                </a:extLst>
              </p:cNvPr>
              <p:cNvCxnSpPr>
                <a:cxnSpLocks noChangeAspect="1"/>
                <a:stCxn id="361" idx="2"/>
                <a:endCxn id="362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直线连接符 204">
                <a:extLst>
                  <a:ext uri="{FF2B5EF4-FFF2-40B4-BE49-F238E27FC236}">
                    <a16:creationId xmlns:a16="http://schemas.microsoft.com/office/drawing/2014/main" id="{1F599AD9-26F3-4137-A057-0E8178EAD15E}"/>
                  </a:ext>
                </a:extLst>
              </p:cNvPr>
              <p:cNvCxnSpPr>
                <a:cxnSpLocks noChangeAspect="1"/>
                <a:stCxn id="361" idx="2"/>
                <a:endCxn id="365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直线连接符 205">
                <a:extLst>
                  <a:ext uri="{FF2B5EF4-FFF2-40B4-BE49-F238E27FC236}">
                    <a16:creationId xmlns:a16="http://schemas.microsoft.com/office/drawing/2014/main" id="{042246BE-6C7F-4C55-9F8D-801AA07BF6FF}"/>
                  </a:ext>
                </a:extLst>
              </p:cNvPr>
              <p:cNvCxnSpPr>
                <a:cxnSpLocks noChangeAspect="1"/>
                <a:stCxn id="361" idx="2"/>
                <a:endCxn id="363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线连接符 206">
                <a:extLst>
                  <a:ext uri="{FF2B5EF4-FFF2-40B4-BE49-F238E27FC236}">
                    <a16:creationId xmlns:a16="http://schemas.microsoft.com/office/drawing/2014/main" id="{30D3175D-17EC-4F52-BAB5-35AE5888ACA4}"/>
                  </a:ext>
                </a:extLst>
              </p:cNvPr>
              <p:cNvCxnSpPr>
                <a:cxnSpLocks noChangeAspect="1"/>
                <a:stCxn id="361" idx="2"/>
                <a:endCxn id="364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4" name="组合 343">
                <a:extLst>
                  <a:ext uri="{FF2B5EF4-FFF2-40B4-BE49-F238E27FC236}">
                    <a16:creationId xmlns:a16="http://schemas.microsoft.com/office/drawing/2014/main" id="{820B7CDA-63FD-4311-8128-6949AE5F5D40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357" name="椭圆 356">
                  <a:extLst>
                    <a:ext uri="{FF2B5EF4-FFF2-40B4-BE49-F238E27FC236}">
                      <a16:creationId xmlns:a16="http://schemas.microsoft.com/office/drawing/2014/main" id="{5D52E545-C197-4BBD-BCFC-2B8BB8FCFF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58" name="椭圆 357">
                  <a:extLst>
                    <a:ext uri="{FF2B5EF4-FFF2-40B4-BE49-F238E27FC236}">
                      <a16:creationId xmlns:a16="http://schemas.microsoft.com/office/drawing/2014/main" id="{B0C53F95-0F37-4B42-9CF4-5A33223AF3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59" name="椭圆 358">
                  <a:extLst>
                    <a:ext uri="{FF2B5EF4-FFF2-40B4-BE49-F238E27FC236}">
                      <a16:creationId xmlns:a16="http://schemas.microsoft.com/office/drawing/2014/main" id="{508E6251-E761-4AC1-8BF1-7E5A59AD11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45" name="直线连接符 211">
                <a:extLst>
                  <a:ext uri="{FF2B5EF4-FFF2-40B4-BE49-F238E27FC236}">
                    <a16:creationId xmlns:a16="http://schemas.microsoft.com/office/drawing/2014/main" id="{98615550-DB5C-4D6D-AC5A-1E9B31A2A141}"/>
                  </a:ext>
                </a:extLst>
              </p:cNvPr>
              <p:cNvCxnSpPr>
                <a:cxnSpLocks noChangeAspect="1"/>
                <a:stCxn id="366" idx="6"/>
                <a:endCxn id="357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直线连接符 213">
                <a:extLst>
                  <a:ext uri="{FF2B5EF4-FFF2-40B4-BE49-F238E27FC236}">
                    <a16:creationId xmlns:a16="http://schemas.microsoft.com/office/drawing/2014/main" id="{8EFE947B-A52E-4B71-85F4-E6A6FC8F5D63}"/>
                  </a:ext>
                </a:extLst>
              </p:cNvPr>
              <p:cNvCxnSpPr>
                <a:cxnSpLocks noChangeAspect="1"/>
                <a:stCxn id="366" idx="6"/>
                <a:endCxn id="358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线连接符 214">
                <a:extLst>
                  <a:ext uri="{FF2B5EF4-FFF2-40B4-BE49-F238E27FC236}">
                    <a16:creationId xmlns:a16="http://schemas.microsoft.com/office/drawing/2014/main" id="{D758A200-8704-4C5B-93B1-8EF010F3B9A6}"/>
                  </a:ext>
                </a:extLst>
              </p:cNvPr>
              <p:cNvCxnSpPr>
                <a:cxnSpLocks noChangeAspect="1"/>
                <a:stCxn id="366" idx="6"/>
                <a:endCxn id="359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直线连接符 212">
                <a:extLst>
                  <a:ext uri="{FF2B5EF4-FFF2-40B4-BE49-F238E27FC236}">
                    <a16:creationId xmlns:a16="http://schemas.microsoft.com/office/drawing/2014/main" id="{D5526E42-A212-4B4A-B392-3AE4215B7D8A}"/>
                  </a:ext>
                </a:extLst>
              </p:cNvPr>
              <p:cNvCxnSpPr>
                <a:cxnSpLocks noChangeAspect="1"/>
                <a:stCxn id="368" idx="6"/>
                <a:endCxn id="358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直线连接符 213">
                <a:extLst>
                  <a:ext uri="{FF2B5EF4-FFF2-40B4-BE49-F238E27FC236}">
                    <a16:creationId xmlns:a16="http://schemas.microsoft.com/office/drawing/2014/main" id="{D41392CA-13B9-42A3-9930-7D95B9142FF8}"/>
                  </a:ext>
                </a:extLst>
              </p:cNvPr>
              <p:cNvCxnSpPr>
                <a:cxnSpLocks noChangeAspect="1"/>
                <a:stCxn id="368" idx="6"/>
                <a:endCxn id="359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直线连接符 214">
                <a:extLst>
                  <a:ext uri="{FF2B5EF4-FFF2-40B4-BE49-F238E27FC236}">
                    <a16:creationId xmlns:a16="http://schemas.microsoft.com/office/drawing/2014/main" id="{D2F622BE-7B37-48C0-841B-FEC43F92757A}"/>
                  </a:ext>
                </a:extLst>
              </p:cNvPr>
              <p:cNvCxnSpPr>
                <a:cxnSpLocks noChangeAspect="1"/>
                <a:stCxn id="368" idx="6"/>
                <a:endCxn id="357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线连接符 211">
                <a:extLst>
                  <a:ext uri="{FF2B5EF4-FFF2-40B4-BE49-F238E27FC236}">
                    <a16:creationId xmlns:a16="http://schemas.microsoft.com/office/drawing/2014/main" id="{DED922D6-0B40-4235-ADB6-043BDC44EB80}"/>
                  </a:ext>
                </a:extLst>
              </p:cNvPr>
              <p:cNvCxnSpPr>
                <a:cxnSpLocks noChangeAspect="1"/>
                <a:stCxn id="367" idx="6"/>
                <a:endCxn id="358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线连接符 211">
                <a:extLst>
                  <a:ext uri="{FF2B5EF4-FFF2-40B4-BE49-F238E27FC236}">
                    <a16:creationId xmlns:a16="http://schemas.microsoft.com/office/drawing/2014/main" id="{6F35510B-736A-473E-BF47-E5C327332210}"/>
                  </a:ext>
                </a:extLst>
              </p:cNvPr>
              <p:cNvCxnSpPr>
                <a:cxnSpLocks noChangeAspect="1"/>
                <a:stCxn id="367" idx="6"/>
                <a:endCxn id="357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线连接符 211">
                <a:extLst>
                  <a:ext uri="{FF2B5EF4-FFF2-40B4-BE49-F238E27FC236}">
                    <a16:creationId xmlns:a16="http://schemas.microsoft.com/office/drawing/2014/main" id="{33B9C107-C1D7-4EC3-AFDD-4F86B8993DAB}"/>
                  </a:ext>
                </a:extLst>
              </p:cNvPr>
              <p:cNvCxnSpPr>
                <a:cxnSpLocks noChangeAspect="1"/>
                <a:stCxn id="367" idx="6"/>
                <a:endCxn id="359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直线连接符 211">
                <a:extLst>
                  <a:ext uri="{FF2B5EF4-FFF2-40B4-BE49-F238E27FC236}">
                    <a16:creationId xmlns:a16="http://schemas.microsoft.com/office/drawing/2014/main" id="{AF228B4D-A520-47E8-B25D-5DB56FD61C54}"/>
                  </a:ext>
                </a:extLst>
              </p:cNvPr>
              <p:cNvCxnSpPr>
                <a:cxnSpLocks noChangeAspect="1"/>
                <a:stCxn id="369" idx="6"/>
                <a:endCxn id="359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线连接符 213">
                <a:extLst>
                  <a:ext uri="{FF2B5EF4-FFF2-40B4-BE49-F238E27FC236}">
                    <a16:creationId xmlns:a16="http://schemas.microsoft.com/office/drawing/2014/main" id="{22911F32-DC9F-43D9-94C9-DC689A839273}"/>
                  </a:ext>
                </a:extLst>
              </p:cNvPr>
              <p:cNvCxnSpPr>
                <a:cxnSpLocks noChangeAspect="1"/>
                <a:stCxn id="369" idx="6"/>
                <a:endCxn id="357" idx="2"/>
              </p:cNvCxnSpPr>
              <p:nvPr/>
            </p:nvCxnSpPr>
            <p:spPr>
              <a:xfrm flipV="1">
                <a:off x="432106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线连接符 214">
                <a:extLst>
                  <a:ext uri="{FF2B5EF4-FFF2-40B4-BE49-F238E27FC236}">
                    <a16:creationId xmlns:a16="http://schemas.microsoft.com/office/drawing/2014/main" id="{7D1DC941-601E-4769-8990-AEFE7189B8B9}"/>
                  </a:ext>
                </a:extLst>
              </p:cNvPr>
              <p:cNvCxnSpPr>
                <a:cxnSpLocks noChangeAspect="1"/>
                <a:stCxn id="369" idx="6"/>
                <a:endCxn id="358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3" name="组合 372">
              <a:extLst>
                <a:ext uri="{FF2B5EF4-FFF2-40B4-BE49-F238E27FC236}">
                  <a16:creationId xmlns:a16="http://schemas.microsoft.com/office/drawing/2014/main" id="{48098C66-A85B-4230-B539-30FD72B279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2902" y="932953"/>
              <a:ext cx="485879" cy="281095"/>
              <a:chOff x="334048" y="1910695"/>
              <a:chExt cx="373358" cy="216000"/>
            </a:xfrm>
          </p:grpSpPr>
          <p:cxnSp>
            <p:nvCxnSpPr>
              <p:cNvPr id="374" name="直线连接符 199">
                <a:extLst>
                  <a:ext uri="{FF2B5EF4-FFF2-40B4-BE49-F238E27FC236}">
                    <a16:creationId xmlns:a16="http://schemas.microsoft.com/office/drawing/2014/main" id="{A5BD65DF-7379-41A4-858B-4F9D4A224554}"/>
                  </a:ext>
                </a:extLst>
              </p:cNvPr>
              <p:cNvCxnSpPr>
                <a:cxnSpLocks noChangeAspect="1"/>
                <a:stCxn id="436" idx="6"/>
                <a:endCxn id="432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线连接符 200">
                <a:extLst>
                  <a:ext uri="{FF2B5EF4-FFF2-40B4-BE49-F238E27FC236}">
                    <a16:creationId xmlns:a16="http://schemas.microsoft.com/office/drawing/2014/main" id="{E34C6407-3FFD-412D-8536-7F11D59683D9}"/>
                  </a:ext>
                </a:extLst>
              </p:cNvPr>
              <p:cNvCxnSpPr>
                <a:cxnSpLocks noChangeAspect="1"/>
                <a:stCxn id="436" idx="6"/>
                <a:endCxn id="433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线连接符 201">
                <a:extLst>
                  <a:ext uri="{FF2B5EF4-FFF2-40B4-BE49-F238E27FC236}">
                    <a16:creationId xmlns:a16="http://schemas.microsoft.com/office/drawing/2014/main" id="{857F7DDC-9BC6-4CC0-BC87-F81418BB8C94}"/>
                  </a:ext>
                </a:extLst>
              </p:cNvPr>
              <p:cNvCxnSpPr>
                <a:cxnSpLocks noChangeAspect="1"/>
                <a:stCxn id="436" idx="6"/>
                <a:endCxn id="434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直线连接符 202">
                <a:extLst>
                  <a:ext uri="{FF2B5EF4-FFF2-40B4-BE49-F238E27FC236}">
                    <a16:creationId xmlns:a16="http://schemas.microsoft.com/office/drawing/2014/main" id="{B621DD23-E082-4FC6-8D45-A701E2E70F5A}"/>
                  </a:ext>
                </a:extLst>
              </p:cNvPr>
              <p:cNvCxnSpPr>
                <a:cxnSpLocks noChangeAspect="1"/>
                <a:stCxn id="436" idx="6"/>
                <a:endCxn id="435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直线连接符 203">
                <a:extLst>
                  <a:ext uri="{FF2B5EF4-FFF2-40B4-BE49-F238E27FC236}">
                    <a16:creationId xmlns:a16="http://schemas.microsoft.com/office/drawing/2014/main" id="{24150A0C-77AE-4296-BA9F-759C2F2857D6}"/>
                  </a:ext>
                </a:extLst>
              </p:cNvPr>
              <p:cNvCxnSpPr>
                <a:cxnSpLocks noChangeAspect="1"/>
                <a:stCxn id="437" idx="6"/>
                <a:endCxn id="432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直线连接符 204">
                <a:extLst>
                  <a:ext uri="{FF2B5EF4-FFF2-40B4-BE49-F238E27FC236}">
                    <a16:creationId xmlns:a16="http://schemas.microsoft.com/office/drawing/2014/main" id="{179CC6E2-6B07-4CA2-B404-043392B332E3}"/>
                  </a:ext>
                </a:extLst>
              </p:cNvPr>
              <p:cNvCxnSpPr>
                <a:cxnSpLocks noChangeAspect="1"/>
                <a:stCxn id="437" idx="6"/>
                <a:endCxn id="435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直线连接符 205">
                <a:extLst>
                  <a:ext uri="{FF2B5EF4-FFF2-40B4-BE49-F238E27FC236}">
                    <a16:creationId xmlns:a16="http://schemas.microsoft.com/office/drawing/2014/main" id="{8273694B-ED3E-44CA-B4E6-A7594618B234}"/>
                  </a:ext>
                </a:extLst>
              </p:cNvPr>
              <p:cNvCxnSpPr>
                <a:cxnSpLocks noChangeAspect="1"/>
                <a:stCxn id="437" idx="6"/>
                <a:endCxn id="433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直线连接符 206">
                <a:extLst>
                  <a:ext uri="{FF2B5EF4-FFF2-40B4-BE49-F238E27FC236}">
                    <a16:creationId xmlns:a16="http://schemas.microsoft.com/office/drawing/2014/main" id="{17576685-FF9E-4D1A-9C88-5CE19AE8CA12}"/>
                  </a:ext>
                </a:extLst>
              </p:cNvPr>
              <p:cNvCxnSpPr>
                <a:cxnSpLocks noChangeAspect="1"/>
                <a:stCxn id="437" idx="6"/>
                <a:endCxn id="434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直线连接符 207">
                <a:extLst>
                  <a:ext uri="{FF2B5EF4-FFF2-40B4-BE49-F238E27FC236}">
                    <a16:creationId xmlns:a16="http://schemas.microsoft.com/office/drawing/2014/main" id="{1E4F25B1-4A28-4462-9093-25FD4FCF790D}"/>
                  </a:ext>
                </a:extLst>
              </p:cNvPr>
              <p:cNvCxnSpPr>
                <a:cxnSpLocks noChangeAspect="1"/>
                <a:stCxn id="438" idx="6"/>
                <a:endCxn id="432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线连接符 208">
                <a:extLst>
                  <a:ext uri="{FF2B5EF4-FFF2-40B4-BE49-F238E27FC236}">
                    <a16:creationId xmlns:a16="http://schemas.microsoft.com/office/drawing/2014/main" id="{2CFDD65C-DB78-4C0C-8C75-21981B920282}"/>
                  </a:ext>
                </a:extLst>
              </p:cNvPr>
              <p:cNvCxnSpPr>
                <a:cxnSpLocks noChangeAspect="1"/>
                <a:stCxn id="438" idx="6"/>
                <a:endCxn id="435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线连接符 209">
                <a:extLst>
                  <a:ext uri="{FF2B5EF4-FFF2-40B4-BE49-F238E27FC236}">
                    <a16:creationId xmlns:a16="http://schemas.microsoft.com/office/drawing/2014/main" id="{870710E3-6DCE-4631-8DA6-5596DE9833FB}"/>
                  </a:ext>
                </a:extLst>
              </p:cNvPr>
              <p:cNvCxnSpPr>
                <a:cxnSpLocks noChangeAspect="1"/>
                <a:endCxn id="433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线连接符 210">
                <a:extLst>
                  <a:ext uri="{FF2B5EF4-FFF2-40B4-BE49-F238E27FC236}">
                    <a16:creationId xmlns:a16="http://schemas.microsoft.com/office/drawing/2014/main" id="{5C1D6ABF-C132-4B44-98F5-63C01F33A9DB}"/>
                  </a:ext>
                </a:extLst>
              </p:cNvPr>
              <p:cNvCxnSpPr>
                <a:cxnSpLocks noChangeAspect="1"/>
                <a:stCxn id="438" idx="6"/>
                <a:endCxn id="434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线连接符 211">
                <a:extLst>
                  <a:ext uri="{FF2B5EF4-FFF2-40B4-BE49-F238E27FC236}">
                    <a16:creationId xmlns:a16="http://schemas.microsoft.com/office/drawing/2014/main" id="{FD6E2525-A781-4B85-8966-DF76B3D3C119}"/>
                  </a:ext>
                </a:extLst>
              </p:cNvPr>
              <p:cNvCxnSpPr>
                <a:cxnSpLocks noChangeAspect="1"/>
                <a:stCxn id="428" idx="2"/>
                <a:endCxn id="423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直线连接符 213">
                <a:extLst>
                  <a:ext uri="{FF2B5EF4-FFF2-40B4-BE49-F238E27FC236}">
                    <a16:creationId xmlns:a16="http://schemas.microsoft.com/office/drawing/2014/main" id="{7751DB53-4247-42EF-B049-2B51BA1D4605}"/>
                  </a:ext>
                </a:extLst>
              </p:cNvPr>
              <p:cNvCxnSpPr>
                <a:cxnSpLocks noChangeAspect="1"/>
                <a:stCxn id="428" idx="2"/>
                <a:endCxn id="424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线连接符 214">
                <a:extLst>
                  <a:ext uri="{FF2B5EF4-FFF2-40B4-BE49-F238E27FC236}">
                    <a16:creationId xmlns:a16="http://schemas.microsoft.com/office/drawing/2014/main" id="{ECC239AA-BFF6-4156-A064-8586B61173DC}"/>
                  </a:ext>
                </a:extLst>
              </p:cNvPr>
              <p:cNvCxnSpPr>
                <a:cxnSpLocks noChangeAspect="1"/>
                <a:stCxn id="428" idx="2"/>
                <a:endCxn id="425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线连接符 212">
                <a:extLst>
                  <a:ext uri="{FF2B5EF4-FFF2-40B4-BE49-F238E27FC236}">
                    <a16:creationId xmlns:a16="http://schemas.microsoft.com/office/drawing/2014/main" id="{940E2ACF-D940-43C3-9775-B9D39E38DDD6}"/>
                  </a:ext>
                </a:extLst>
              </p:cNvPr>
              <p:cNvCxnSpPr>
                <a:cxnSpLocks noChangeAspect="1"/>
                <a:stCxn id="430" idx="2"/>
                <a:endCxn id="424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线连接符 213">
                <a:extLst>
                  <a:ext uri="{FF2B5EF4-FFF2-40B4-BE49-F238E27FC236}">
                    <a16:creationId xmlns:a16="http://schemas.microsoft.com/office/drawing/2014/main" id="{9CC76734-65ED-4F25-A45C-42575C581F07}"/>
                  </a:ext>
                </a:extLst>
              </p:cNvPr>
              <p:cNvCxnSpPr>
                <a:cxnSpLocks noChangeAspect="1"/>
                <a:stCxn id="430" idx="2"/>
                <a:endCxn id="425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线连接符 214">
                <a:extLst>
                  <a:ext uri="{FF2B5EF4-FFF2-40B4-BE49-F238E27FC236}">
                    <a16:creationId xmlns:a16="http://schemas.microsoft.com/office/drawing/2014/main" id="{3FBBD8C1-06EE-405D-AD3C-573D8CD6AC25}"/>
                  </a:ext>
                </a:extLst>
              </p:cNvPr>
              <p:cNvCxnSpPr>
                <a:cxnSpLocks noChangeAspect="1"/>
                <a:stCxn id="430" idx="2"/>
                <a:endCxn id="423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2" name="组合 391">
                <a:extLst>
                  <a:ext uri="{FF2B5EF4-FFF2-40B4-BE49-F238E27FC236}">
                    <a16:creationId xmlns:a16="http://schemas.microsoft.com/office/drawing/2014/main" id="{63839575-838F-4D85-A46C-E28FE808BC17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436" name="椭圆 435">
                  <a:extLst>
                    <a:ext uri="{FF2B5EF4-FFF2-40B4-BE49-F238E27FC236}">
                      <a16:creationId xmlns:a16="http://schemas.microsoft.com/office/drawing/2014/main" id="{4DAB86BF-A43B-4D46-B960-26789CD859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7" name="椭圆 436">
                  <a:extLst>
                    <a:ext uri="{FF2B5EF4-FFF2-40B4-BE49-F238E27FC236}">
                      <a16:creationId xmlns:a16="http://schemas.microsoft.com/office/drawing/2014/main" id="{431E2879-77C2-4594-8D5D-6DFBF63B8F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8" name="椭圆 437">
                  <a:extLst>
                    <a:ext uri="{FF2B5EF4-FFF2-40B4-BE49-F238E27FC236}">
                      <a16:creationId xmlns:a16="http://schemas.microsoft.com/office/drawing/2014/main" id="{1A98EC35-4302-4E5B-9560-C076C5DE8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93" name="组合 392">
                <a:extLst>
                  <a:ext uri="{FF2B5EF4-FFF2-40B4-BE49-F238E27FC236}">
                    <a16:creationId xmlns:a16="http://schemas.microsoft.com/office/drawing/2014/main" id="{6EA262F2-B802-43B8-A864-F01BCAD6CAC7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432" name="椭圆 431">
                  <a:extLst>
                    <a:ext uri="{FF2B5EF4-FFF2-40B4-BE49-F238E27FC236}">
                      <a16:creationId xmlns:a16="http://schemas.microsoft.com/office/drawing/2014/main" id="{5636035E-224C-4658-928D-9B4DE88BB7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3" name="椭圆 432">
                  <a:extLst>
                    <a:ext uri="{FF2B5EF4-FFF2-40B4-BE49-F238E27FC236}">
                      <a16:creationId xmlns:a16="http://schemas.microsoft.com/office/drawing/2014/main" id="{8616F0CB-1FED-4585-AA9B-FD2B374531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4" name="椭圆 433">
                  <a:extLst>
                    <a:ext uri="{FF2B5EF4-FFF2-40B4-BE49-F238E27FC236}">
                      <a16:creationId xmlns:a16="http://schemas.microsoft.com/office/drawing/2014/main" id="{6C7E443E-2807-45AE-94AA-D789C571DD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5" name="椭圆 434">
                  <a:extLst>
                    <a:ext uri="{FF2B5EF4-FFF2-40B4-BE49-F238E27FC236}">
                      <a16:creationId xmlns:a16="http://schemas.microsoft.com/office/drawing/2014/main" id="{D728E509-CB1F-4F94-9646-E7A0CE5FDE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94" name="直线连接符 211">
                <a:extLst>
                  <a:ext uri="{FF2B5EF4-FFF2-40B4-BE49-F238E27FC236}">
                    <a16:creationId xmlns:a16="http://schemas.microsoft.com/office/drawing/2014/main" id="{200F2588-9399-41A2-B126-A82ECEB4069D}"/>
                  </a:ext>
                </a:extLst>
              </p:cNvPr>
              <p:cNvCxnSpPr>
                <a:cxnSpLocks noChangeAspect="1"/>
                <a:stCxn id="429" idx="2"/>
                <a:endCxn id="424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直线连接符 211">
                <a:extLst>
                  <a:ext uri="{FF2B5EF4-FFF2-40B4-BE49-F238E27FC236}">
                    <a16:creationId xmlns:a16="http://schemas.microsoft.com/office/drawing/2014/main" id="{AB1F4B76-645C-456D-883A-13D4588510E8}"/>
                  </a:ext>
                </a:extLst>
              </p:cNvPr>
              <p:cNvCxnSpPr>
                <a:cxnSpLocks noChangeAspect="1"/>
                <a:stCxn id="429" idx="2"/>
                <a:endCxn id="423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线连接符 211">
                <a:extLst>
                  <a:ext uri="{FF2B5EF4-FFF2-40B4-BE49-F238E27FC236}">
                    <a16:creationId xmlns:a16="http://schemas.microsoft.com/office/drawing/2014/main" id="{8394AA41-095F-4232-9C27-AD892F6F1D74}"/>
                  </a:ext>
                </a:extLst>
              </p:cNvPr>
              <p:cNvCxnSpPr>
                <a:cxnSpLocks noChangeAspect="1"/>
                <a:stCxn id="429" idx="2"/>
                <a:endCxn id="425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7" name="组合 396">
                <a:extLst>
                  <a:ext uri="{FF2B5EF4-FFF2-40B4-BE49-F238E27FC236}">
                    <a16:creationId xmlns:a16="http://schemas.microsoft.com/office/drawing/2014/main" id="{A72BD0BE-36FC-4992-B196-4CC2C23E9609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428" name="椭圆 427">
                  <a:extLst>
                    <a:ext uri="{FF2B5EF4-FFF2-40B4-BE49-F238E27FC236}">
                      <a16:creationId xmlns:a16="http://schemas.microsoft.com/office/drawing/2014/main" id="{F0AED767-CC1D-4327-91BA-56596D4631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9" name="椭圆 428">
                  <a:extLst>
                    <a:ext uri="{FF2B5EF4-FFF2-40B4-BE49-F238E27FC236}">
                      <a16:creationId xmlns:a16="http://schemas.microsoft.com/office/drawing/2014/main" id="{D6E55723-E449-4FCD-A8BF-3873A0D866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0" name="椭圆 429">
                  <a:extLst>
                    <a:ext uri="{FF2B5EF4-FFF2-40B4-BE49-F238E27FC236}">
                      <a16:creationId xmlns:a16="http://schemas.microsoft.com/office/drawing/2014/main" id="{5DBC15F1-186F-4C8E-A855-490B4A3B5E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1" name="椭圆 430">
                  <a:extLst>
                    <a:ext uri="{FF2B5EF4-FFF2-40B4-BE49-F238E27FC236}">
                      <a16:creationId xmlns:a16="http://schemas.microsoft.com/office/drawing/2014/main" id="{45CEBE19-E15C-4615-AB52-13DA7F2CF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98" name="组合 397">
                <a:extLst>
                  <a:ext uri="{FF2B5EF4-FFF2-40B4-BE49-F238E27FC236}">
                    <a16:creationId xmlns:a16="http://schemas.microsoft.com/office/drawing/2014/main" id="{C92E4DBE-B4AF-4F22-ABFE-566A3CBFD98F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426" name="椭圆 425">
                  <a:extLst>
                    <a:ext uri="{FF2B5EF4-FFF2-40B4-BE49-F238E27FC236}">
                      <a16:creationId xmlns:a16="http://schemas.microsoft.com/office/drawing/2014/main" id="{4B9EDBFC-A648-49FE-A90B-9AB4FD3ADC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7" name="椭圆 426">
                  <a:extLst>
                    <a:ext uri="{FF2B5EF4-FFF2-40B4-BE49-F238E27FC236}">
                      <a16:creationId xmlns:a16="http://schemas.microsoft.com/office/drawing/2014/main" id="{72CE9F7F-6B03-4F78-A84D-FAD4EB3EEB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99" name="直线连接符 211">
                <a:extLst>
                  <a:ext uri="{FF2B5EF4-FFF2-40B4-BE49-F238E27FC236}">
                    <a16:creationId xmlns:a16="http://schemas.microsoft.com/office/drawing/2014/main" id="{6CD464C5-CE30-4CEF-A29E-4853B98C851F}"/>
                  </a:ext>
                </a:extLst>
              </p:cNvPr>
              <p:cNvCxnSpPr>
                <a:cxnSpLocks noChangeAspect="1"/>
                <a:stCxn id="431" idx="2"/>
                <a:endCxn id="425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直线连接符 213">
                <a:extLst>
                  <a:ext uri="{FF2B5EF4-FFF2-40B4-BE49-F238E27FC236}">
                    <a16:creationId xmlns:a16="http://schemas.microsoft.com/office/drawing/2014/main" id="{7C2D0283-38CA-4B1F-A02E-AC289C4C726D}"/>
                  </a:ext>
                </a:extLst>
              </p:cNvPr>
              <p:cNvCxnSpPr>
                <a:cxnSpLocks noChangeAspect="1"/>
                <a:stCxn id="431" idx="2"/>
                <a:endCxn id="423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直线连接符 214">
                <a:extLst>
                  <a:ext uri="{FF2B5EF4-FFF2-40B4-BE49-F238E27FC236}">
                    <a16:creationId xmlns:a16="http://schemas.microsoft.com/office/drawing/2014/main" id="{2E4CFBAA-9062-4B84-8358-7E03D4F73311}"/>
                  </a:ext>
                </a:extLst>
              </p:cNvPr>
              <p:cNvCxnSpPr>
                <a:cxnSpLocks noChangeAspect="1"/>
                <a:stCxn id="431" idx="2"/>
                <a:endCxn id="424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直线连接符 199">
                <a:extLst>
                  <a:ext uri="{FF2B5EF4-FFF2-40B4-BE49-F238E27FC236}">
                    <a16:creationId xmlns:a16="http://schemas.microsoft.com/office/drawing/2014/main" id="{7DDF9035-A74D-4DA7-8E77-63E4551522C0}"/>
                  </a:ext>
                </a:extLst>
              </p:cNvPr>
              <p:cNvCxnSpPr>
                <a:cxnSpLocks noChangeAspect="1"/>
                <a:stCxn id="426" idx="2"/>
                <a:endCxn id="428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线连接符 200">
                <a:extLst>
                  <a:ext uri="{FF2B5EF4-FFF2-40B4-BE49-F238E27FC236}">
                    <a16:creationId xmlns:a16="http://schemas.microsoft.com/office/drawing/2014/main" id="{2098060C-5BB1-4E46-9E0F-6DD11914D876}"/>
                  </a:ext>
                </a:extLst>
              </p:cNvPr>
              <p:cNvCxnSpPr>
                <a:cxnSpLocks noChangeAspect="1"/>
                <a:stCxn id="426" idx="2"/>
                <a:endCxn id="429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线连接符 201">
                <a:extLst>
                  <a:ext uri="{FF2B5EF4-FFF2-40B4-BE49-F238E27FC236}">
                    <a16:creationId xmlns:a16="http://schemas.microsoft.com/office/drawing/2014/main" id="{9AF44587-412F-45C2-A230-587EFD8E1392}"/>
                  </a:ext>
                </a:extLst>
              </p:cNvPr>
              <p:cNvCxnSpPr>
                <a:cxnSpLocks noChangeAspect="1"/>
                <a:stCxn id="426" idx="2"/>
                <a:endCxn id="430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直线连接符 202">
                <a:extLst>
                  <a:ext uri="{FF2B5EF4-FFF2-40B4-BE49-F238E27FC236}">
                    <a16:creationId xmlns:a16="http://schemas.microsoft.com/office/drawing/2014/main" id="{F83263EC-6E2C-457E-86DF-022CC2BF3DD5}"/>
                  </a:ext>
                </a:extLst>
              </p:cNvPr>
              <p:cNvCxnSpPr>
                <a:cxnSpLocks noChangeAspect="1"/>
                <a:stCxn id="426" idx="2"/>
                <a:endCxn id="431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直线连接符 203">
                <a:extLst>
                  <a:ext uri="{FF2B5EF4-FFF2-40B4-BE49-F238E27FC236}">
                    <a16:creationId xmlns:a16="http://schemas.microsoft.com/office/drawing/2014/main" id="{0641B353-5898-454A-9FFD-B20F61EDADFC}"/>
                  </a:ext>
                </a:extLst>
              </p:cNvPr>
              <p:cNvCxnSpPr>
                <a:cxnSpLocks noChangeAspect="1"/>
                <a:stCxn id="427" idx="2"/>
                <a:endCxn id="428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直线连接符 204">
                <a:extLst>
                  <a:ext uri="{FF2B5EF4-FFF2-40B4-BE49-F238E27FC236}">
                    <a16:creationId xmlns:a16="http://schemas.microsoft.com/office/drawing/2014/main" id="{52194DEF-4A31-4BBC-B724-70FEDB42EE1D}"/>
                  </a:ext>
                </a:extLst>
              </p:cNvPr>
              <p:cNvCxnSpPr>
                <a:cxnSpLocks noChangeAspect="1"/>
                <a:stCxn id="427" idx="2"/>
                <a:endCxn id="431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直线连接符 205">
                <a:extLst>
                  <a:ext uri="{FF2B5EF4-FFF2-40B4-BE49-F238E27FC236}">
                    <a16:creationId xmlns:a16="http://schemas.microsoft.com/office/drawing/2014/main" id="{75B6551D-3E4F-4FF7-966D-D2458956920B}"/>
                  </a:ext>
                </a:extLst>
              </p:cNvPr>
              <p:cNvCxnSpPr>
                <a:cxnSpLocks noChangeAspect="1"/>
                <a:stCxn id="427" idx="2"/>
                <a:endCxn id="429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直线连接符 206">
                <a:extLst>
                  <a:ext uri="{FF2B5EF4-FFF2-40B4-BE49-F238E27FC236}">
                    <a16:creationId xmlns:a16="http://schemas.microsoft.com/office/drawing/2014/main" id="{C27460D4-A2DA-43AF-9086-17B059AF8311}"/>
                  </a:ext>
                </a:extLst>
              </p:cNvPr>
              <p:cNvCxnSpPr>
                <a:cxnSpLocks noChangeAspect="1"/>
                <a:stCxn id="427" idx="2"/>
                <a:endCxn id="430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0" name="组合 409">
                <a:extLst>
                  <a:ext uri="{FF2B5EF4-FFF2-40B4-BE49-F238E27FC236}">
                    <a16:creationId xmlns:a16="http://schemas.microsoft.com/office/drawing/2014/main" id="{0F705DB0-5BF3-44B7-B73F-0D3A04EE6D89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423" name="椭圆 422">
                  <a:extLst>
                    <a:ext uri="{FF2B5EF4-FFF2-40B4-BE49-F238E27FC236}">
                      <a16:creationId xmlns:a16="http://schemas.microsoft.com/office/drawing/2014/main" id="{819CC8C8-B341-41FF-B7B5-D3D77C2D86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4" name="椭圆 423">
                  <a:extLst>
                    <a:ext uri="{FF2B5EF4-FFF2-40B4-BE49-F238E27FC236}">
                      <a16:creationId xmlns:a16="http://schemas.microsoft.com/office/drawing/2014/main" id="{0C30E814-042B-4DB2-9B5A-D434C51146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5" name="椭圆 424">
                  <a:extLst>
                    <a:ext uri="{FF2B5EF4-FFF2-40B4-BE49-F238E27FC236}">
                      <a16:creationId xmlns:a16="http://schemas.microsoft.com/office/drawing/2014/main" id="{FD304BCA-6D56-4658-AD76-A19ADA3F1E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11" name="直线连接符 211">
                <a:extLst>
                  <a:ext uri="{FF2B5EF4-FFF2-40B4-BE49-F238E27FC236}">
                    <a16:creationId xmlns:a16="http://schemas.microsoft.com/office/drawing/2014/main" id="{F6A3B23E-376D-4095-815D-5D1FAEBB7BA4}"/>
                  </a:ext>
                </a:extLst>
              </p:cNvPr>
              <p:cNvCxnSpPr>
                <a:cxnSpLocks noChangeAspect="1"/>
                <a:stCxn id="432" idx="6"/>
                <a:endCxn id="423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直线连接符 213">
                <a:extLst>
                  <a:ext uri="{FF2B5EF4-FFF2-40B4-BE49-F238E27FC236}">
                    <a16:creationId xmlns:a16="http://schemas.microsoft.com/office/drawing/2014/main" id="{34C0FE2A-1E0F-4953-BAEF-DF2DFCEA3B17}"/>
                  </a:ext>
                </a:extLst>
              </p:cNvPr>
              <p:cNvCxnSpPr>
                <a:cxnSpLocks noChangeAspect="1"/>
                <a:stCxn id="432" idx="6"/>
                <a:endCxn id="424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直线连接符 214">
                <a:extLst>
                  <a:ext uri="{FF2B5EF4-FFF2-40B4-BE49-F238E27FC236}">
                    <a16:creationId xmlns:a16="http://schemas.microsoft.com/office/drawing/2014/main" id="{FAE6D0DE-BA16-4CFA-8C98-47AE19EE30E8}"/>
                  </a:ext>
                </a:extLst>
              </p:cNvPr>
              <p:cNvCxnSpPr>
                <a:cxnSpLocks noChangeAspect="1"/>
                <a:stCxn id="432" idx="6"/>
                <a:endCxn id="425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直线连接符 212">
                <a:extLst>
                  <a:ext uri="{FF2B5EF4-FFF2-40B4-BE49-F238E27FC236}">
                    <a16:creationId xmlns:a16="http://schemas.microsoft.com/office/drawing/2014/main" id="{FE854BFF-D7D3-4D31-B266-95223E00C488}"/>
                  </a:ext>
                </a:extLst>
              </p:cNvPr>
              <p:cNvCxnSpPr>
                <a:cxnSpLocks noChangeAspect="1"/>
                <a:stCxn id="434" idx="6"/>
                <a:endCxn id="424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直线连接符 213">
                <a:extLst>
                  <a:ext uri="{FF2B5EF4-FFF2-40B4-BE49-F238E27FC236}">
                    <a16:creationId xmlns:a16="http://schemas.microsoft.com/office/drawing/2014/main" id="{6690CC1B-EC5C-4991-8242-0482FE334EF5}"/>
                  </a:ext>
                </a:extLst>
              </p:cNvPr>
              <p:cNvCxnSpPr>
                <a:cxnSpLocks noChangeAspect="1"/>
                <a:stCxn id="434" idx="6"/>
                <a:endCxn id="425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直线连接符 214">
                <a:extLst>
                  <a:ext uri="{FF2B5EF4-FFF2-40B4-BE49-F238E27FC236}">
                    <a16:creationId xmlns:a16="http://schemas.microsoft.com/office/drawing/2014/main" id="{06DD6F43-43E1-498C-BAD5-F5334E75D042}"/>
                  </a:ext>
                </a:extLst>
              </p:cNvPr>
              <p:cNvCxnSpPr>
                <a:cxnSpLocks noChangeAspect="1"/>
                <a:stCxn id="434" idx="6"/>
                <a:endCxn id="423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线连接符 211">
                <a:extLst>
                  <a:ext uri="{FF2B5EF4-FFF2-40B4-BE49-F238E27FC236}">
                    <a16:creationId xmlns:a16="http://schemas.microsoft.com/office/drawing/2014/main" id="{5A95E3B6-B7C7-4D1C-980D-A88BD34E7DE6}"/>
                  </a:ext>
                </a:extLst>
              </p:cNvPr>
              <p:cNvCxnSpPr>
                <a:cxnSpLocks noChangeAspect="1"/>
                <a:stCxn id="433" idx="6"/>
                <a:endCxn id="424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线连接符 211">
                <a:extLst>
                  <a:ext uri="{FF2B5EF4-FFF2-40B4-BE49-F238E27FC236}">
                    <a16:creationId xmlns:a16="http://schemas.microsoft.com/office/drawing/2014/main" id="{CC514D8C-D020-4C90-9327-4AEC12FC2D44}"/>
                  </a:ext>
                </a:extLst>
              </p:cNvPr>
              <p:cNvCxnSpPr>
                <a:cxnSpLocks noChangeAspect="1"/>
                <a:stCxn id="433" idx="6"/>
                <a:endCxn id="423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线连接符 211">
                <a:extLst>
                  <a:ext uri="{FF2B5EF4-FFF2-40B4-BE49-F238E27FC236}">
                    <a16:creationId xmlns:a16="http://schemas.microsoft.com/office/drawing/2014/main" id="{3E3ABE0C-AE5E-4922-B521-CE991BF13D01}"/>
                  </a:ext>
                </a:extLst>
              </p:cNvPr>
              <p:cNvCxnSpPr>
                <a:cxnSpLocks noChangeAspect="1"/>
                <a:stCxn id="433" idx="6"/>
                <a:endCxn id="425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线连接符 211">
                <a:extLst>
                  <a:ext uri="{FF2B5EF4-FFF2-40B4-BE49-F238E27FC236}">
                    <a16:creationId xmlns:a16="http://schemas.microsoft.com/office/drawing/2014/main" id="{1EC664B3-F09C-4AF7-AA2F-AE8C796EE17A}"/>
                  </a:ext>
                </a:extLst>
              </p:cNvPr>
              <p:cNvCxnSpPr>
                <a:cxnSpLocks noChangeAspect="1"/>
                <a:stCxn id="435" idx="6"/>
                <a:endCxn id="425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线连接符 213">
                <a:extLst>
                  <a:ext uri="{FF2B5EF4-FFF2-40B4-BE49-F238E27FC236}">
                    <a16:creationId xmlns:a16="http://schemas.microsoft.com/office/drawing/2014/main" id="{E54F7EB9-F148-497A-A7D6-7F3FF60FBC41}"/>
                  </a:ext>
                </a:extLst>
              </p:cNvPr>
              <p:cNvCxnSpPr>
                <a:cxnSpLocks noChangeAspect="1"/>
                <a:stCxn id="435" idx="6"/>
                <a:endCxn id="423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直线连接符 214">
                <a:extLst>
                  <a:ext uri="{FF2B5EF4-FFF2-40B4-BE49-F238E27FC236}">
                    <a16:creationId xmlns:a16="http://schemas.microsoft.com/office/drawing/2014/main" id="{EFBEE95B-74DD-4464-AAD1-CCF8D485560A}"/>
                  </a:ext>
                </a:extLst>
              </p:cNvPr>
              <p:cNvCxnSpPr>
                <a:cxnSpLocks noChangeAspect="1"/>
                <a:stCxn id="435" idx="6"/>
                <a:endCxn id="424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组合 438">
              <a:extLst>
                <a:ext uri="{FF2B5EF4-FFF2-40B4-BE49-F238E27FC236}">
                  <a16:creationId xmlns:a16="http://schemas.microsoft.com/office/drawing/2014/main" id="{E088CF08-C601-4F57-BDFE-ABBD4D6C57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2902" y="1314580"/>
              <a:ext cx="485879" cy="281095"/>
              <a:chOff x="1306879" y="1936708"/>
              <a:chExt cx="373358" cy="216000"/>
            </a:xfrm>
          </p:grpSpPr>
          <p:cxnSp>
            <p:nvCxnSpPr>
              <p:cNvPr id="440" name="直线连接符 199">
                <a:extLst>
                  <a:ext uri="{FF2B5EF4-FFF2-40B4-BE49-F238E27FC236}">
                    <a16:creationId xmlns:a16="http://schemas.microsoft.com/office/drawing/2014/main" id="{4D3ED295-A24E-47B0-817D-365A8193E74F}"/>
                  </a:ext>
                </a:extLst>
              </p:cNvPr>
              <p:cNvCxnSpPr>
                <a:cxnSpLocks noChangeAspect="1"/>
                <a:stCxn id="502" idx="6"/>
                <a:endCxn id="498" idx="2"/>
              </p:cNvCxnSpPr>
              <p:nvPr/>
            </p:nvCxnSpPr>
            <p:spPr>
              <a:xfrm flipV="1">
                <a:off x="1334359" y="1950448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直线连接符 200">
                <a:extLst>
                  <a:ext uri="{FF2B5EF4-FFF2-40B4-BE49-F238E27FC236}">
                    <a16:creationId xmlns:a16="http://schemas.microsoft.com/office/drawing/2014/main" id="{5899F462-D698-4C47-9F09-6137D45DF19B}"/>
                  </a:ext>
                </a:extLst>
              </p:cNvPr>
              <p:cNvCxnSpPr>
                <a:cxnSpLocks noChangeAspect="1"/>
                <a:stCxn id="502" idx="6"/>
                <a:endCxn id="499" idx="2"/>
              </p:cNvCxnSpPr>
              <p:nvPr/>
            </p:nvCxnSpPr>
            <p:spPr>
              <a:xfrm>
                <a:off x="1334359" y="1988256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线连接符 201">
                <a:extLst>
                  <a:ext uri="{FF2B5EF4-FFF2-40B4-BE49-F238E27FC236}">
                    <a16:creationId xmlns:a16="http://schemas.microsoft.com/office/drawing/2014/main" id="{6D902DF1-9B09-4FDC-ABED-030FC83A208A}"/>
                  </a:ext>
                </a:extLst>
              </p:cNvPr>
              <p:cNvCxnSpPr>
                <a:cxnSpLocks noChangeAspect="1"/>
                <a:stCxn id="502" idx="6"/>
                <a:endCxn id="500" idx="2"/>
              </p:cNvCxnSpPr>
              <p:nvPr/>
            </p:nvCxnSpPr>
            <p:spPr>
              <a:xfrm>
                <a:off x="1334359" y="1988256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线连接符 202">
                <a:extLst>
                  <a:ext uri="{FF2B5EF4-FFF2-40B4-BE49-F238E27FC236}">
                    <a16:creationId xmlns:a16="http://schemas.microsoft.com/office/drawing/2014/main" id="{5BE236FF-E07E-4A0A-9EBC-59942EFD81BA}"/>
                  </a:ext>
                </a:extLst>
              </p:cNvPr>
              <p:cNvCxnSpPr>
                <a:cxnSpLocks noChangeAspect="1"/>
                <a:stCxn id="502" idx="6"/>
                <a:endCxn id="501" idx="2"/>
              </p:cNvCxnSpPr>
              <p:nvPr/>
            </p:nvCxnSpPr>
            <p:spPr>
              <a:xfrm>
                <a:off x="1334359" y="1988256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线连接符 203">
                <a:extLst>
                  <a:ext uri="{FF2B5EF4-FFF2-40B4-BE49-F238E27FC236}">
                    <a16:creationId xmlns:a16="http://schemas.microsoft.com/office/drawing/2014/main" id="{D3B243C5-4D82-4B86-9309-B7887D89E1C7}"/>
                  </a:ext>
                </a:extLst>
              </p:cNvPr>
              <p:cNvCxnSpPr>
                <a:cxnSpLocks noChangeAspect="1"/>
                <a:stCxn id="503" idx="6"/>
                <a:endCxn id="498" idx="2"/>
              </p:cNvCxnSpPr>
              <p:nvPr/>
            </p:nvCxnSpPr>
            <p:spPr>
              <a:xfrm flipV="1">
                <a:off x="1334359" y="195044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线连接符 204">
                <a:extLst>
                  <a:ext uri="{FF2B5EF4-FFF2-40B4-BE49-F238E27FC236}">
                    <a16:creationId xmlns:a16="http://schemas.microsoft.com/office/drawing/2014/main" id="{6CE92AC4-49AF-4DC8-9398-D0DD5DA8AE90}"/>
                  </a:ext>
                </a:extLst>
              </p:cNvPr>
              <p:cNvCxnSpPr>
                <a:cxnSpLocks noChangeAspect="1"/>
                <a:stCxn id="503" idx="6"/>
                <a:endCxn id="501" idx="2"/>
              </p:cNvCxnSpPr>
              <p:nvPr/>
            </p:nvCxnSpPr>
            <p:spPr>
              <a:xfrm>
                <a:off x="1334359" y="204470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线连接符 205">
                <a:extLst>
                  <a:ext uri="{FF2B5EF4-FFF2-40B4-BE49-F238E27FC236}">
                    <a16:creationId xmlns:a16="http://schemas.microsoft.com/office/drawing/2014/main" id="{CCA728C1-FDA4-4491-9789-783B9E235247}"/>
                  </a:ext>
                </a:extLst>
              </p:cNvPr>
              <p:cNvCxnSpPr>
                <a:cxnSpLocks noChangeAspect="1"/>
                <a:stCxn id="503" idx="6"/>
                <a:endCxn id="499" idx="2"/>
              </p:cNvCxnSpPr>
              <p:nvPr/>
            </p:nvCxnSpPr>
            <p:spPr>
              <a:xfrm flipV="1">
                <a:off x="1334359" y="201328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线连接符 206">
                <a:extLst>
                  <a:ext uri="{FF2B5EF4-FFF2-40B4-BE49-F238E27FC236}">
                    <a16:creationId xmlns:a16="http://schemas.microsoft.com/office/drawing/2014/main" id="{C1BF0C3A-2A8A-4343-8768-376A335C04A2}"/>
                  </a:ext>
                </a:extLst>
              </p:cNvPr>
              <p:cNvCxnSpPr>
                <a:cxnSpLocks noChangeAspect="1"/>
                <a:stCxn id="503" idx="6"/>
                <a:endCxn id="500" idx="2"/>
              </p:cNvCxnSpPr>
              <p:nvPr/>
            </p:nvCxnSpPr>
            <p:spPr>
              <a:xfrm>
                <a:off x="1334359" y="204470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线连接符 207">
                <a:extLst>
                  <a:ext uri="{FF2B5EF4-FFF2-40B4-BE49-F238E27FC236}">
                    <a16:creationId xmlns:a16="http://schemas.microsoft.com/office/drawing/2014/main" id="{C5630032-C289-49E4-8A92-D5C0097D5C21}"/>
                  </a:ext>
                </a:extLst>
              </p:cNvPr>
              <p:cNvCxnSpPr>
                <a:cxnSpLocks noChangeAspect="1"/>
                <a:stCxn id="504" idx="6"/>
                <a:endCxn id="498" idx="2"/>
              </p:cNvCxnSpPr>
              <p:nvPr/>
            </p:nvCxnSpPr>
            <p:spPr>
              <a:xfrm flipV="1">
                <a:off x="1334359" y="1950448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线连接符 208">
                <a:extLst>
                  <a:ext uri="{FF2B5EF4-FFF2-40B4-BE49-F238E27FC236}">
                    <a16:creationId xmlns:a16="http://schemas.microsoft.com/office/drawing/2014/main" id="{F968B15E-BA42-44BE-A0B2-16746C67CE8C}"/>
                  </a:ext>
                </a:extLst>
              </p:cNvPr>
              <p:cNvCxnSpPr>
                <a:cxnSpLocks noChangeAspect="1"/>
                <a:stCxn id="504" idx="6"/>
                <a:endCxn id="501" idx="2"/>
              </p:cNvCxnSpPr>
              <p:nvPr/>
            </p:nvCxnSpPr>
            <p:spPr>
              <a:xfrm>
                <a:off x="1334359" y="2101159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线连接符 209">
                <a:extLst>
                  <a:ext uri="{FF2B5EF4-FFF2-40B4-BE49-F238E27FC236}">
                    <a16:creationId xmlns:a16="http://schemas.microsoft.com/office/drawing/2014/main" id="{C603FCB0-AE65-4B94-A623-A166015AD648}"/>
                  </a:ext>
                </a:extLst>
              </p:cNvPr>
              <p:cNvCxnSpPr>
                <a:cxnSpLocks noChangeAspect="1"/>
                <a:endCxn id="499" idx="2"/>
              </p:cNvCxnSpPr>
              <p:nvPr/>
            </p:nvCxnSpPr>
            <p:spPr>
              <a:xfrm flipV="1">
                <a:off x="1333966" y="2013288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线连接符 210">
                <a:extLst>
                  <a:ext uri="{FF2B5EF4-FFF2-40B4-BE49-F238E27FC236}">
                    <a16:creationId xmlns:a16="http://schemas.microsoft.com/office/drawing/2014/main" id="{FEAE3979-ED2A-4C4E-A033-BFC4AD5DC26C}"/>
                  </a:ext>
                </a:extLst>
              </p:cNvPr>
              <p:cNvCxnSpPr>
                <a:cxnSpLocks noChangeAspect="1"/>
                <a:stCxn id="504" idx="6"/>
                <a:endCxn id="500" idx="2"/>
              </p:cNvCxnSpPr>
              <p:nvPr/>
            </p:nvCxnSpPr>
            <p:spPr>
              <a:xfrm flipV="1">
                <a:off x="1334359" y="2076128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线连接符 211">
                <a:extLst>
                  <a:ext uri="{FF2B5EF4-FFF2-40B4-BE49-F238E27FC236}">
                    <a16:creationId xmlns:a16="http://schemas.microsoft.com/office/drawing/2014/main" id="{1512BB8E-844D-4D08-8CFC-D1CB34542B05}"/>
                  </a:ext>
                </a:extLst>
              </p:cNvPr>
              <p:cNvCxnSpPr>
                <a:cxnSpLocks noChangeAspect="1"/>
                <a:stCxn id="494" idx="2"/>
                <a:endCxn id="489" idx="6"/>
              </p:cNvCxnSpPr>
              <p:nvPr/>
            </p:nvCxnSpPr>
            <p:spPr>
              <a:xfrm flipH="1">
                <a:off x="1507298" y="195044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线连接符 213">
                <a:extLst>
                  <a:ext uri="{FF2B5EF4-FFF2-40B4-BE49-F238E27FC236}">
                    <a16:creationId xmlns:a16="http://schemas.microsoft.com/office/drawing/2014/main" id="{C9D957CD-FE20-4720-9821-C5A32BF06B0B}"/>
                  </a:ext>
                </a:extLst>
              </p:cNvPr>
              <p:cNvCxnSpPr>
                <a:cxnSpLocks noChangeAspect="1"/>
                <a:stCxn id="494" idx="2"/>
                <a:endCxn id="490" idx="6"/>
              </p:cNvCxnSpPr>
              <p:nvPr/>
            </p:nvCxnSpPr>
            <p:spPr>
              <a:xfrm flipH="1">
                <a:off x="1507298" y="195044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线连接符 214">
                <a:extLst>
                  <a:ext uri="{FF2B5EF4-FFF2-40B4-BE49-F238E27FC236}">
                    <a16:creationId xmlns:a16="http://schemas.microsoft.com/office/drawing/2014/main" id="{F267E096-4C51-48C8-AFEA-82EFA2B016DF}"/>
                  </a:ext>
                </a:extLst>
              </p:cNvPr>
              <p:cNvCxnSpPr>
                <a:cxnSpLocks noChangeAspect="1"/>
                <a:stCxn id="494" idx="2"/>
                <a:endCxn id="491" idx="6"/>
              </p:cNvCxnSpPr>
              <p:nvPr/>
            </p:nvCxnSpPr>
            <p:spPr>
              <a:xfrm flipH="1">
                <a:off x="1507298" y="195044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线连接符 212">
                <a:extLst>
                  <a:ext uri="{FF2B5EF4-FFF2-40B4-BE49-F238E27FC236}">
                    <a16:creationId xmlns:a16="http://schemas.microsoft.com/office/drawing/2014/main" id="{2B525F73-1D31-41D5-9DFB-85C1154C300C}"/>
                  </a:ext>
                </a:extLst>
              </p:cNvPr>
              <p:cNvCxnSpPr>
                <a:cxnSpLocks noChangeAspect="1"/>
                <a:stCxn id="496" idx="2"/>
                <a:endCxn id="490" idx="6"/>
              </p:cNvCxnSpPr>
              <p:nvPr/>
            </p:nvCxnSpPr>
            <p:spPr>
              <a:xfrm flipH="1" flipV="1">
                <a:off x="1507298" y="204470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线连接符 213">
                <a:extLst>
                  <a:ext uri="{FF2B5EF4-FFF2-40B4-BE49-F238E27FC236}">
                    <a16:creationId xmlns:a16="http://schemas.microsoft.com/office/drawing/2014/main" id="{A382247F-9B39-40FA-B471-48E8E525B9D3}"/>
                  </a:ext>
                </a:extLst>
              </p:cNvPr>
              <p:cNvCxnSpPr>
                <a:cxnSpLocks noChangeAspect="1"/>
                <a:stCxn id="496" idx="2"/>
                <a:endCxn id="491" idx="6"/>
              </p:cNvCxnSpPr>
              <p:nvPr/>
            </p:nvCxnSpPr>
            <p:spPr>
              <a:xfrm flipH="1">
                <a:off x="1507298" y="207612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线连接符 214">
                <a:extLst>
                  <a:ext uri="{FF2B5EF4-FFF2-40B4-BE49-F238E27FC236}">
                    <a16:creationId xmlns:a16="http://schemas.microsoft.com/office/drawing/2014/main" id="{A3BF0241-AAF4-4B77-A50D-8AF768705CCD}"/>
                  </a:ext>
                </a:extLst>
              </p:cNvPr>
              <p:cNvCxnSpPr>
                <a:cxnSpLocks noChangeAspect="1"/>
                <a:stCxn id="496" idx="2"/>
                <a:endCxn id="489" idx="6"/>
              </p:cNvCxnSpPr>
              <p:nvPr/>
            </p:nvCxnSpPr>
            <p:spPr>
              <a:xfrm flipH="1" flipV="1">
                <a:off x="1507298" y="198219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8" name="组合 457">
                <a:extLst>
                  <a:ext uri="{FF2B5EF4-FFF2-40B4-BE49-F238E27FC236}">
                    <a16:creationId xmlns:a16="http://schemas.microsoft.com/office/drawing/2014/main" id="{47CD39D9-CDEE-4818-8FDA-A517300B4D21}"/>
                  </a:ext>
                </a:extLst>
              </p:cNvPr>
              <p:cNvGrpSpPr/>
              <p:nvPr/>
            </p:nvGrpSpPr>
            <p:grpSpPr>
              <a:xfrm>
                <a:off x="1306879" y="1974516"/>
                <a:ext cx="27480" cy="140383"/>
                <a:chOff x="1850906" y="1964772"/>
                <a:chExt cx="595708" cy="3043172"/>
              </a:xfrm>
            </p:grpSpPr>
            <p:sp>
              <p:nvSpPr>
                <p:cNvPr id="502" name="椭圆 501">
                  <a:extLst>
                    <a:ext uri="{FF2B5EF4-FFF2-40B4-BE49-F238E27FC236}">
                      <a16:creationId xmlns:a16="http://schemas.microsoft.com/office/drawing/2014/main" id="{52A28650-A145-47C7-A715-160547D807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3" name="椭圆 502">
                  <a:extLst>
                    <a:ext uri="{FF2B5EF4-FFF2-40B4-BE49-F238E27FC236}">
                      <a16:creationId xmlns:a16="http://schemas.microsoft.com/office/drawing/2014/main" id="{97A02DDD-4BD2-4A21-8080-4A6AE52098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4" name="椭圆 503">
                  <a:extLst>
                    <a:ext uri="{FF2B5EF4-FFF2-40B4-BE49-F238E27FC236}">
                      <a16:creationId xmlns:a16="http://schemas.microsoft.com/office/drawing/2014/main" id="{AD7A1F3E-BF2E-4264-9B2A-1A45ABC44A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459" name="组合 458">
                <a:extLst>
                  <a:ext uri="{FF2B5EF4-FFF2-40B4-BE49-F238E27FC236}">
                    <a16:creationId xmlns:a16="http://schemas.microsoft.com/office/drawing/2014/main" id="{C39F6998-8BD4-44D2-B653-B744815B7A41}"/>
                  </a:ext>
                </a:extLst>
              </p:cNvPr>
              <p:cNvGrpSpPr/>
              <p:nvPr/>
            </p:nvGrpSpPr>
            <p:grpSpPr>
              <a:xfrm>
                <a:off x="1393348" y="1936708"/>
                <a:ext cx="27480" cy="216000"/>
                <a:chOff x="3694809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498" name="椭圆 497">
                  <a:extLst>
                    <a:ext uri="{FF2B5EF4-FFF2-40B4-BE49-F238E27FC236}">
                      <a16:creationId xmlns:a16="http://schemas.microsoft.com/office/drawing/2014/main" id="{562FD678-575D-489E-89AC-79D72647EA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9" name="椭圆 498">
                  <a:extLst>
                    <a:ext uri="{FF2B5EF4-FFF2-40B4-BE49-F238E27FC236}">
                      <a16:creationId xmlns:a16="http://schemas.microsoft.com/office/drawing/2014/main" id="{38D330C1-DDAF-4D0A-83BE-428C8F8B9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0" name="椭圆 499">
                  <a:extLst>
                    <a:ext uri="{FF2B5EF4-FFF2-40B4-BE49-F238E27FC236}">
                      <a16:creationId xmlns:a16="http://schemas.microsoft.com/office/drawing/2014/main" id="{45C1389F-D3DB-4BC7-AF95-A99E922A41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1" name="椭圆 500">
                  <a:extLst>
                    <a:ext uri="{FF2B5EF4-FFF2-40B4-BE49-F238E27FC236}">
                      <a16:creationId xmlns:a16="http://schemas.microsoft.com/office/drawing/2014/main" id="{1229894F-E3F2-41B0-AC1D-BD2B1A37F7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60" name="直线连接符 211">
                <a:extLst>
                  <a:ext uri="{FF2B5EF4-FFF2-40B4-BE49-F238E27FC236}">
                    <a16:creationId xmlns:a16="http://schemas.microsoft.com/office/drawing/2014/main" id="{B3AE9896-241C-4B45-AF38-BFBDA3AA198E}"/>
                  </a:ext>
                </a:extLst>
              </p:cNvPr>
              <p:cNvCxnSpPr>
                <a:cxnSpLocks noChangeAspect="1"/>
                <a:stCxn id="495" idx="2"/>
                <a:endCxn id="490" idx="6"/>
              </p:cNvCxnSpPr>
              <p:nvPr/>
            </p:nvCxnSpPr>
            <p:spPr>
              <a:xfrm flipH="1">
                <a:off x="1507298" y="201328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直线连接符 211">
                <a:extLst>
                  <a:ext uri="{FF2B5EF4-FFF2-40B4-BE49-F238E27FC236}">
                    <a16:creationId xmlns:a16="http://schemas.microsoft.com/office/drawing/2014/main" id="{B3D245A5-4E6F-476B-9481-25C66934255B}"/>
                  </a:ext>
                </a:extLst>
              </p:cNvPr>
              <p:cNvCxnSpPr>
                <a:cxnSpLocks noChangeAspect="1"/>
                <a:stCxn id="495" idx="2"/>
                <a:endCxn id="489" idx="6"/>
              </p:cNvCxnSpPr>
              <p:nvPr/>
            </p:nvCxnSpPr>
            <p:spPr>
              <a:xfrm flipH="1" flipV="1">
                <a:off x="1507298" y="198219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线连接符 211">
                <a:extLst>
                  <a:ext uri="{FF2B5EF4-FFF2-40B4-BE49-F238E27FC236}">
                    <a16:creationId xmlns:a16="http://schemas.microsoft.com/office/drawing/2014/main" id="{024C8FF9-A21C-4BEB-AD2B-6F7EAF725280}"/>
                  </a:ext>
                </a:extLst>
              </p:cNvPr>
              <p:cNvCxnSpPr>
                <a:cxnSpLocks noChangeAspect="1"/>
                <a:stCxn id="495" idx="2"/>
                <a:endCxn id="491" idx="6"/>
              </p:cNvCxnSpPr>
              <p:nvPr/>
            </p:nvCxnSpPr>
            <p:spPr>
              <a:xfrm flipH="1">
                <a:off x="1507298" y="201328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3" name="组合 462">
                <a:extLst>
                  <a:ext uri="{FF2B5EF4-FFF2-40B4-BE49-F238E27FC236}">
                    <a16:creationId xmlns:a16="http://schemas.microsoft.com/office/drawing/2014/main" id="{DD1B293E-6CC6-4178-9F00-F302E7B9842D}"/>
                  </a:ext>
                </a:extLst>
              </p:cNvPr>
              <p:cNvGrpSpPr/>
              <p:nvPr/>
            </p:nvGrpSpPr>
            <p:grpSpPr>
              <a:xfrm>
                <a:off x="1566287" y="1936708"/>
                <a:ext cx="27480" cy="216000"/>
                <a:chOff x="7360207" y="1145180"/>
                <a:chExt cx="595708" cy="4682359"/>
              </a:xfrm>
            </p:grpSpPr>
            <p:sp>
              <p:nvSpPr>
                <p:cNvPr id="494" name="椭圆 493">
                  <a:extLst>
                    <a:ext uri="{FF2B5EF4-FFF2-40B4-BE49-F238E27FC236}">
                      <a16:creationId xmlns:a16="http://schemas.microsoft.com/office/drawing/2014/main" id="{4AF684B1-7E9A-4FF3-A52C-4CE939F27A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5" name="椭圆 494">
                  <a:extLst>
                    <a:ext uri="{FF2B5EF4-FFF2-40B4-BE49-F238E27FC236}">
                      <a16:creationId xmlns:a16="http://schemas.microsoft.com/office/drawing/2014/main" id="{AFD65A7D-2E51-44A3-AC58-35C115E256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6" name="椭圆 495">
                  <a:extLst>
                    <a:ext uri="{FF2B5EF4-FFF2-40B4-BE49-F238E27FC236}">
                      <a16:creationId xmlns:a16="http://schemas.microsoft.com/office/drawing/2014/main" id="{11CC9ED8-985A-4733-9456-5DFD83479A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7" name="椭圆 496">
                  <a:extLst>
                    <a:ext uri="{FF2B5EF4-FFF2-40B4-BE49-F238E27FC236}">
                      <a16:creationId xmlns:a16="http://schemas.microsoft.com/office/drawing/2014/main" id="{7BE8B9FD-006C-43F6-A9FD-FEF172A018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464" name="组合 463">
                <a:extLst>
                  <a:ext uri="{FF2B5EF4-FFF2-40B4-BE49-F238E27FC236}">
                    <a16:creationId xmlns:a16="http://schemas.microsoft.com/office/drawing/2014/main" id="{25E8A66E-F904-4EEE-AEB3-2E5263132EB3}"/>
                  </a:ext>
                </a:extLst>
              </p:cNvPr>
              <p:cNvGrpSpPr/>
              <p:nvPr/>
            </p:nvGrpSpPr>
            <p:grpSpPr>
              <a:xfrm>
                <a:off x="1652757" y="2002742"/>
                <a:ext cx="27480" cy="83932"/>
                <a:chOff x="9348706" y="2498168"/>
                <a:chExt cx="595708" cy="1819449"/>
              </a:xfrm>
            </p:grpSpPr>
            <p:sp>
              <p:nvSpPr>
                <p:cNvPr id="492" name="椭圆 491">
                  <a:extLst>
                    <a:ext uri="{FF2B5EF4-FFF2-40B4-BE49-F238E27FC236}">
                      <a16:creationId xmlns:a16="http://schemas.microsoft.com/office/drawing/2014/main" id="{B503851B-6748-4DB5-A8CB-EEF3F9CD01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3" name="椭圆 492">
                  <a:extLst>
                    <a:ext uri="{FF2B5EF4-FFF2-40B4-BE49-F238E27FC236}">
                      <a16:creationId xmlns:a16="http://schemas.microsoft.com/office/drawing/2014/main" id="{DE3AF4D2-6F58-4454-8706-3D8CC110F9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65" name="直线连接符 211">
                <a:extLst>
                  <a:ext uri="{FF2B5EF4-FFF2-40B4-BE49-F238E27FC236}">
                    <a16:creationId xmlns:a16="http://schemas.microsoft.com/office/drawing/2014/main" id="{7D64E60C-285F-457B-B6EF-9864BE5CAB0F}"/>
                  </a:ext>
                </a:extLst>
              </p:cNvPr>
              <p:cNvCxnSpPr>
                <a:cxnSpLocks noChangeAspect="1"/>
                <a:stCxn id="497" idx="2"/>
                <a:endCxn id="491" idx="6"/>
              </p:cNvCxnSpPr>
              <p:nvPr/>
            </p:nvCxnSpPr>
            <p:spPr>
              <a:xfrm flipH="1" flipV="1">
                <a:off x="1507298" y="210721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直线连接符 213">
                <a:extLst>
                  <a:ext uri="{FF2B5EF4-FFF2-40B4-BE49-F238E27FC236}">
                    <a16:creationId xmlns:a16="http://schemas.microsoft.com/office/drawing/2014/main" id="{0975C277-1421-4194-AC57-8E49E896EC5A}"/>
                  </a:ext>
                </a:extLst>
              </p:cNvPr>
              <p:cNvCxnSpPr>
                <a:cxnSpLocks noChangeAspect="1"/>
                <a:stCxn id="497" idx="2"/>
                <a:endCxn id="489" idx="6"/>
              </p:cNvCxnSpPr>
              <p:nvPr/>
            </p:nvCxnSpPr>
            <p:spPr>
              <a:xfrm flipH="1" flipV="1">
                <a:off x="1507298" y="198219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直线连接符 214">
                <a:extLst>
                  <a:ext uri="{FF2B5EF4-FFF2-40B4-BE49-F238E27FC236}">
                    <a16:creationId xmlns:a16="http://schemas.microsoft.com/office/drawing/2014/main" id="{220533AE-DB4A-4E11-B7C4-D324DB2E3800}"/>
                  </a:ext>
                </a:extLst>
              </p:cNvPr>
              <p:cNvCxnSpPr>
                <a:cxnSpLocks noChangeAspect="1"/>
                <a:stCxn id="497" idx="2"/>
                <a:endCxn id="490" idx="6"/>
              </p:cNvCxnSpPr>
              <p:nvPr/>
            </p:nvCxnSpPr>
            <p:spPr>
              <a:xfrm flipH="1" flipV="1">
                <a:off x="1507298" y="204470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直线连接符 199">
                <a:extLst>
                  <a:ext uri="{FF2B5EF4-FFF2-40B4-BE49-F238E27FC236}">
                    <a16:creationId xmlns:a16="http://schemas.microsoft.com/office/drawing/2014/main" id="{CE0C450B-E93C-4372-BC47-51CEB73EE3EE}"/>
                  </a:ext>
                </a:extLst>
              </p:cNvPr>
              <p:cNvCxnSpPr>
                <a:cxnSpLocks noChangeAspect="1"/>
                <a:stCxn id="492" idx="2"/>
                <a:endCxn id="494" idx="6"/>
              </p:cNvCxnSpPr>
              <p:nvPr/>
            </p:nvCxnSpPr>
            <p:spPr>
              <a:xfrm flipH="1" flipV="1">
                <a:off x="1593768" y="1950448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直线连接符 200">
                <a:extLst>
                  <a:ext uri="{FF2B5EF4-FFF2-40B4-BE49-F238E27FC236}">
                    <a16:creationId xmlns:a16="http://schemas.microsoft.com/office/drawing/2014/main" id="{D0B87D04-C17C-4875-A4E8-977C0392FDF0}"/>
                  </a:ext>
                </a:extLst>
              </p:cNvPr>
              <p:cNvCxnSpPr>
                <a:cxnSpLocks noChangeAspect="1"/>
                <a:stCxn id="492" idx="2"/>
                <a:endCxn id="495" idx="6"/>
              </p:cNvCxnSpPr>
              <p:nvPr/>
            </p:nvCxnSpPr>
            <p:spPr>
              <a:xfrm flipH="1" flipV="1">
                <a:off x="1593768" y="2013288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直线连接符 201">
                <a:extLst>
                  <a:ext uri="{FF2B5EF4-FFF2-40B4-BE49-F238E27FC236}">
                    <a16:creationId xmlns:a16="http://schemas.microsoft.com/office/drawing/2014/main" id="{98788F45-17A1-4ED2-ACA2-D265E277AA68}"/>
                  </a:ext>
                </a:extLst>
              </p:cNvPr>
              <p:cNvCxnSpPr>
                <a:cxnSpLocks noChangeAspect="1"/>
                <a:stCxn id="492" idx="2"/>
                <a:endCxn id="496" idx="6"/>
              </p:cNvCxnSpPr>
              <p:nvPr/>
            </p:nvCxnSpPr>
            <p:spPr>
              <a:xfrm flipH="1">
                <a:off x="1593768" y="2016482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直线连接符 202">
                <a:extLst>
                  <a:ext uri="{FF2B5EF4-FFF2-40B4-BE49-F238E27FC236}">
                    <a16:creationId xmlns:a16="http://schemas.microsoft.com/office/drawing/2014/main" id="{A0AE7F59-2637-4BC2-85EA-6E4E82E8B344}"/>
                  </a:ext>
                </a:extLst>
              </p:cNvPr>
              <p:cNvCxnSpPr>
                <a:cxnSpLocks noChangeAspect="1"/>
                <a:stCxn id="492" idx="2"/>
                <a:endCxn id="497" idx="6"/>
              </p:cNvCxnSpPr>
              <p:nvPr/>
            </p:nvCxnSpPr>
            <p:spPr>
              <a:xfrm flipH="1">
                <a:off x="1593768" y="2016482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直线连接符 203">
                <a:extLst>
                  <a:ext uri="{FF2B5EF4-FFF2-40B4-BE49-F238E27FC236}">
                    <a16:creationId xmlns:a16="http://schemas.microsoft.com/office/drawing/2014/main" id="{92A09681-61D1-4EE4-8F6B-98DE72FD6ED2}"/>
                  </a:ext>
                </a:extLst>
              </p:cNvPr>
              <p:cNvCxnSpPr>
                <a:cxnSpLocks noChangeAspect="1"/>
                <a:stCxn id="493" idx="2"/>
                <a:endCxn id="494" idx="6"/>
              </p:cNvCxnSpPr>
              <p:nvPr/>
            </p:nvCxnSpPr>
            <p:spPr>
              <a:xfrm flipH="1" flipV="1">
                <a:off x="1593768" y="1950448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直线连接符 204">
                <a:extLst>
                  <a:ext uri="{FF2B5EF4-FFF2-40B4-BE49-F238E27FC236}">
                    <a16:creationId xmlns:a16="http://schemas.microsoft.com/office/drawing/2014/main" id="{D902A9CD-2735-4841-B669-0BFF1D147F16}"/>
                  </a:ext>
                </a:extLst>
              </p:cNvPr>
              <p:cNvCxnSpPr>
                <a:cxnSpLocks noChangeAspect="1"/>
                <a:stCxn id="493" idx="2"/>
                <a:endCxn id="497" idx="6"/>
              </p:cNvCxnSpPr>
              <p:nvPr/>
            </p:nvCxnSpPr>
            <p:spPr>
              <a:xfrm flipH="1">
                <a:off x="1593768" y="2072934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直线连接符 205">
                <a:extLst>
                  <a:ext uri="{FF2B5EF4-FFF2-40B4-BE49-F238E27FC236}">
                    <a16:creationId xmlns:a16="http://schemas.microsoft.com/office/drawing/2014/main" id="{D66378DF-467F-4497-AA80-F7BAAB444F6B}"/>
                  </a:ext>
                </a:extLst>
              </p:cNvPr>
              <p:cNvCxnSpPr>
                <a:cxnSpLocks noChangeAspect="1"/>
                <a:stCxn id="493" idx="2"/>
                <a:endCxn id="495" idx="6"/>
              </p:cNvCxnSpPr>
              <p:nvPr/>
            </p:nvCxnSpPr>
            <p:spPr>
              <a:xfrm flipH="1" flipV="1">
                <a:off x="1593768" y="2013288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直线连接符 206">
                <a:extLst>
                  <a:ext uri="{FF2B5EF4-FFF2-40B4-BE49-F238E27FC236}">
                    <a16:creationId xmlns:a16="http://schemas.microsoft.com/office/drawing/2014/main" id="{5BDB6031-AC0C-4AA7-BE9A-CDE729C2941A}"/>
                  </a:ext>
                </a:extLst>
              </p:cNvPr>
              <p:cNvCxnSpPr>
                <a:cxnSpLocks noChangeAspect="1"/>
                <a:stCxn id="493" idx="2"/>
                <a:endCxn id="496" idx="6"/>
              </p:cNvCxnSpPr>
              <p:nvPr/>
            </p:nvCxnSpPr>
            <p:spPr>
              <a:xfrm flipH="1">
                <a:off x="1593768" y="2072934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6" name="组合 475">
                <a:extLst>
                  <a:ext uri="{FF2B5EF4-FFF2-40B4-BE49-F238E27FC236}">
                    <a16:creationId xmlns:a16="http://schemas.microsoft.com/office/drawing/2014/main" id="{F971B829-B50A-4587-941B-74FA342784B4}"/>
                  </a:ext>
                </a:extLst>
              </p:cNvPr>
              <p:cNvGrpSpPr/>
              <p:nvPr/>
            </p:nvGrpSpPr>
            <p:grpSpPr>
              <a:xfrm>
                <a:off x="1479818" y="1968459"/>
                <a:ext cx="27480" cy="152499"/>
                <a:chOff x="5282935" y="2035526"/>
                <a:chExt cx="595708" cy="3305808"/>
              </a:xfrm>
              <a:solidFill>
                <a:srgbClr val="743481"/>
              </a:solidFill>
            </p:grpSpPr>
            <p:sp>
              <p:nvSpPr>
                <p:cNvPr id="489" name="椭圆 488">
                  <a:extLst>
                    <a:ext uri="{FF2B5EF4-FFF2-40B4-BE49-F238E27FC236}">
                      <a16:creationId xmlns:a16="http://schemas.microsoft.com/office/drawing/2014/main" id="{C85B242A-9E1F-46F7-8035-B571C0874F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0" name="椭圆 489">
                  <a:extLst>
                    <a:ext uri="{FF2B5EF4-FFF2-40B4-BE49-F238E27FC236}">
                      <a16:creationId xmlns:a16="http://schemas.microsoft.com/office/drawing/2014/main" id="{B9E88EC0-B36E-4438-8E0B-9ABBFB1845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1" name="椭圆 490">
                  <a:extLst>
                    <a:ext uri="{FF2B5EF4-FFF2-40B4-BE49-F238E27FC236}">
                      <a16:creationId xmlns:a16="http://schemas.microsoft.com/office/drawing/2014/main" id="{52C28369-1A81-4DB2-B278-6BB5FD5F7B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77" name="直线连接符 211">
                <a:extLst>
                  <a:ext uri="{FF2B5EF4-FFF2-40B4-BE49-F238E27FC236}">
                    <a16:creationId xmlns:a16="http://schemas.microsoft.com/office/drawing/2014/main" id="{D5B846DE-F6BE-4530-8499-ABF00832E7BF}"/>
                  </a:ext>
                </a:extLst>
              </p:cNvPr>
              <p:cNvCxnSpPr>
                <a:cxnSpLocks noChangeAspect="1"/>
                <a:stCxn id="498" idx="6"/>
                <a:endCxn id="489" idx="2"/>
              </p:cNvCxnSpPr>
              <p:nvPr/>
            </p:nvCxnSpPr>
            <p:spPr>
              <a:xfrm>
                <a:off x="1420829" y="195044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直线连接符 213">
                <a:extLst>
                  <a:ext uri="{FF2B5EF4-FFF2-40B4-BE49-F238E27FC236}">
                    <a16:creationId xmlns:a16="http://schemas.microsoft.com/office/drawing/2014/main" id="{55F4EBB9-365C-482C-8312-C7644235EA5B}"/>
                  </a:ext>
                </a:extLst>
              </p:cNvPr>
              <p:cNvCxnSpPr>
                <a:cxnSpLocks noChangeAspect="1"/>
                <a:stCxn id="498" idx="6"/>
                <a:endCxn id="490" idx="2"/>
              </p:cNvCxnSpPr>
              <p:nvPr/>
            </p:nvCxnSpPr>
            <p:spPr>
              <a:xfrm>
                <a:off x="1420829" y="195044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直线连接符 214">
                <a:extLst>
                  <a:ext uri="{FF2B5EF4-FFF2-40B4-BE49-F238E27FC236}">
                    <a16:creationId xmlns:a16="http://schemas.microsoft.com/office/drawing/2014/main" id="{72899E0E-5021-487B-BC40-7CE02065610A}"/>
                  </a:ext>
                </a:extLst>
              </p:cNvPr>
              <p:cNvCxnSpPr>
                <a:cxnSpLocks noChangeAspect="1"/>
                <a:stCxn id="498" idx="6"/>
                <a:endCxn id="491" idx="2"/>
              </p:cNvCxnSpPr>
              <p:nvPr/>
            </p:nvCxnSpPr>
            <p:spPr>
              <a:xfrm>
                <a:off x="1420829" y="195044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直线连接符 212">
                <a:extLst>
                  <a:ext uri="{FF2B5EF4-FFF2-40B4-BE49-F238E27FC236}">
                    <a16:creationId xmlns:a16="http://schemas.microsoft.com/office/drawing/2014/main" id="{2BA0DAFE-EB5F-42E5-975A-FAF249FD3B12}"/>
                  </a:ext>
                </a:extLst>
              </p:cNvPr>
              <p:cNvCxnSpPr>
                <a:cxnSpLocks noChangeAspect="1"/>
                <a:stCxn id="500" idx="6"/>
                <a:endCxn id="490" idx="2"/>
              </p:cNvCxnSpPr>
              <p:nvPr/>
            </p:nvCxnSpPr>
            <p:spPr>
              <a:xfrm flipV="1">
                <a:off x="1420829" y="204470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直线连接符 213">
                <a:extLst>
                  <a:ext uri="{FF2B5EF4-FFF2-40B4-BE49-F238E27FC236}">
                    <a16:creationId xmlns:a16="http://schemas.microsoft.com/office/drawing/2014/main" id="{99591A0D-BC75-4F88-812E-212ADDD78C73}"/>
                  </a:ext>
                </a:extLst>
              </p:cNvPr>
              <p:cNvCxnSpPr>
                <a:cxnSpLocks noChangeAspect="1"/>
                <a:stCxn id="500" idx="6"/>
                <a:endCxn id="491" idx="2"/>
              </p:cNvCxnSpPr>
              <p:nvPr/>
            </p:nvCxnSpPr>
            <p:spPr>
              <a:xfrm>
                <a:off x="1420829" y="207612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直线连接符 214">
                <a:extLst>
                  <a:ext uri="{FF2B5EF4-FFF2-40B4-BE49-F238E27FC236}">
                    <a16:creationId xmlns:a16="http://schemas.microsoft.com/office/drawing/2014/main" id="{E1A5DAAE-B06B-4EA3-A3E8-AB6CD6F4BA40}"/>
                  </a:ext>
                </a:extLst>
              </p:cNvPr>
              <p:cNvCxnSpPr>
                <a:cxnSpLocks noChangeAspect="1"/>
                <a:stCxn id="500" idx="6"/>
                <a:endCxn id="489" idx="2"/>
              </p:cNvCxnSpPr>
              <p:nvPr/>
            </p:nvCxnSpPr>
            <p:spPr>
              <a:xfrm flipV="1">
                <a:off x="1420829" y="198219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直线连接符 211">
                <a:extLst>
                  <a:ext uri="{FF2B5EF4-FFF2-40B4-BE49-F238E27FC236}">
                    <a16:creationId xmlns:a16="http://schemas.microsoft.com/office/drawing/2014/main" id="{6D1F4301-9602-4374-B1AF-3A8C9941B512}"/>
                  </a:ext>
                </a:extLst>
              </p:cNvPr>
              <p:cNvCxnSpPr>
                <a:cxnSpLocks noChangeAspect="1"/>
                <a:stCxn id="499" idx="6"/>
                <a:endCxn id="490" idx="2"/>
              </p:cNvCxnSpPr>
              <p:nvPr/>
            </p:nvCxnSpPr>
            <p:spPr>
              <a:xfrm>
                <a:off x="1420829" y="201328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直线连接符 211">
                <a:extLst>
                  <a:ext uri="{FF2B5EF4-FFF2-40B4-BE49-F238E27FC236}">
                    <a16:creationId xmlns:a16="http://schemas.microsoft.com/office/drawing/2014/main" id="{26F192C3-E967-4DF4-A702-AFD95CE3A285}"/>
                  </a:ext>
                </a:extLst>
              </p:cNvPr>
              <p:cNvCxnSpPr>
                <a:cxnSpLocks noChangeAspect="1"/>
                <a:stCxn id="499" idx="6"/>
                <a:endCxn id="489" idx="2"/>
              </p:cNvCxnSpPr>
              <p:nvPr/>
            </p:nvCxnSpPr>
            <p:spPr>
              <a:xfrm flipV="1">
                <a:off x="1420829" y="198219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直线连接符 211">
                <a:extLst>
                  <a:ext uri="{FF2B5EF4-FFF2-40B4-BE49-F238E27FC236}">
                    <a16:creationId xmlns:a16="http://schemas.microsoft.com/office/drawing/2014/main" id="{920AAD58-5A95-4742-A7D7-9AB2678294BF}"/>
                  </a:ext>
                </a:extLst>
              </p:cNvPr>
              <p:cNvCxnSpPr>
                <a:cxnSpLocks noChangeAspect="1"/>
                <a:stCxn id="499" idx="6"/>
                <a:endCxn id="491" idx="2"/>
              </p:cNvCxnSpPr>
              <p:nvPr/>
            </p:nvCxnSpPr>
            <p:spPr>
              <a:xfrm>
                <a:off x="1420829" y="201328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直线连接符 211">
                <a:extLst>
                  <a:ext uri="{FF2B5EF4-FFF2-40B4-BE49-F238E27FC236}">
                    <a16:creationId xmlns:a16="http://schemas.microsoft.com/office/drawing/2014/main" id="{ACEB8B41-95B2-4403-A0D6-F4EE47E3CA9C}"/>
                  </a:ext>
                </a:extLst>
              </p:cNvPr>
              <p:cNvCxnSpPr>
                <a:cxnSpLocks noChangeAspect="1"/>
                <a:stCxn id="501" idx="6"/>
                <a:endCxn id="491" idx="2"/>
              </p:cNvCxnSpPr>
              <p:nvPr/>
            </p:nvCxnSpPr>
            <p:spPr>
              <a:xfrm flipV="1">
                <a:off x="1420829" y="210721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直线连接符 213">
                <a:extLst>
                  <a:ext uri="{FF2B5EF4-FFF2-40B4-BE49-F238E27FC236}">
                    <a16:creationId xmlns:a16="http://schemas.microsoft.com/office/drawing/2014/main" id="{96F800EC-9F70-40F1-B80A-0A0210310521}"/>
                  </a:ext>
                </a:extLst>
              </p:cNvPr>
              <p:cNvCxnSpPr>
                <a:cxnSpLocks noChangeAspect="1"/>
                <a:stCxn id="501" idx="6"/>
                <a:endCxn id="489" idx="2"/>
              </p:cNvCxnSpPr>
              <p:nvPr/>
            </p:nvCxnSpPr>
            <p:spPr>
              <a:xfrm flipV="1">
                <a:off x="1420829" y="198219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直线连接符 214">
                <a:extLst>
                  <a:ext uri="{FF2B5EF4-FFF2-40B4-BE49-F238E27FC236}">
                    <a16:creationId xmlns:a16="http://schemas.microsoft.com/office/drawing/2014/main" id="{45A2FC6E-4EA2-4B9D-8E25-75B604988640}"/>
                  </a:ext>
                </a:extLst>
              </p:cNvPr>
              <p:cNvCxnSpPr>
                <a:cxnSpLocks noChangeAspect="1"/>
                <a:stCxn id="501" idx="6"/>
                <a:endCxn id="490" idx="2"/>
              </p:cNvCxnSpPr>
              <p:nvPr/>
            </p:nvCxnSpPr>
            <p:spPr>
              <a:xfrm flipV="1">
                <a:off x="1420829" y="204470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5" name="组合 504">
              <a:extLst>
                <a:ext uri="{FF2B5EF4-FFF2-40B4-BE49-F238E27FC236}">
                  <a16:creationId xmlns:a16="http://schemas.microsoft.com/office/drawing/2014/main" id="{6FBED05B-9249-4A8B-BDF5-DFA6C8C59A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2902" y="1696206"/>
              <a:ext cx="485879" cy="281095"/>
              <a:chOff x="2175552" y="1910618"/>
              <a:chExt cx="373358" cy="216000"/>
            </a:xfrm>
          </p:grpSpPr>
          <p:cxnSp>
            <p:nvCxnSpPr>
              <p:cNvPr id="506" name="直线连接符 199">
                <a:extLst>
                  <a:ext uri="{FF2B5EF4-FFF2-40B4-BE49-F238E27FC236}">
                    <a16:creationId xmlns:a16="http://schemas.microsoft.com/office/drawing/2014/main" id="{4B4226AD-ED54-45BA-84CB-396195E4F8DD}"/>
                  </a:ext>
                </a:extLst>
              </p:cNvPr>
              <p:cNvCxnSpPr>
                <a:cxnSpLocks noChangeAspect="1"/>
                <a:stCxn id="568" idx="6"/>
                <a:endCxn id="564" idx="2"/>
              </p:cNvCxnSpPr>
              <p:nvPr/>
            </p:nvCxnSpPr>
            <p:spPr>
              <a:xfrm flipV="1">
                <a:off x="2203032" y="1924358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直线连接符 200">
                <a:extLst>
                  <a:ext uri="{FF2B5EF4-FFF2-40B4-BE49-F238E27FC236}">
                    <a16:creationId xmlns:a16="http://schemas.microsoft.com/office/drawing/2014/main" id="{EB54E2B3-8019-4ABF-A92C-A9EDB8436B73}"/>
                  </a:ext>
                </a:extLst>
              </p:cNvPr>
              <p:cNvCxnSpPr>
                <a:cxnSpLocks noChangeAspect="1"/>
                <a:stCxn id="568" idx="6"/>
                <a:endCxn id="565" idx="2"/>
              </p:cNvCxnSpPr>
              <p:nvPr/>
            </p:nvCxnSpPr>
            <p:spPr>
              <a:xfrm>
                <a:off x="2203032" y="1962166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直线连接符 201">
                <a:extLst>
                  <a:ext uri="{FF2B5EF4-FFF2-40B4-BE49-F238E27FC236}">
                    <a16:creationId xmlns:a16="http://schemas.microsoft.com/office/drawing/2014/main" id="{F9C2EE4B-D053-4218-8F63-9FBD2D20E3FC}"/>
                  </a:ext>
                </a:extLst>
              </p:cNvPr>
              <p:cNvCxnSpPr>
                <a:cxnSpLocks noChangeAspect="1"/>
                <a:stCxn id="568" idx="6"/>
                <a:endCxn id="566" idx="2"/>
              </p:cNvCxnSpPr>
              <p:nvPr/>
            </p:nvCxnSpPr>
            <p:spPr>
              <a:xfrm>
                <a:off x="2203032" y="1962166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直线连接符 202">
                <a:extLst>
                  <a:ext uri="{FF2B5EF4-FFF2-40B4-BE49-F238E27FC236}">
                    <a16:creationId xmlns:a16="http://schemas.microsoft.com/office/drawing/2014/main" id="{86764370-0C35-4053-8504-793DE693A948}"/>
                  </a:ext>
                </a:extLst>
              </p:cNvPr>
              <p:cNvCxnSpPr>
                <a:cxnSpLocks noChangeAspect="1"/>
                <a:stCxn id="568" idx="6"/>
                <a:endCxn id="567" idx="2"/>
              </p:cNvCxnSpPr>
              <p:nvPr/>
            </p:nvCxnSpPr>
            <p:spPr>
              <a:xfrm>
                <a:off x="2203032" y="1962166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直线连接符 203">
                <a:extLst>
                  <a:ext uri="{FF2B5EF4-FFF2-40B4-BE49-F238E27FC236}">
                    <a16:creationId xmlns:a16="http://schemas.microsoft.com/office/drawing/2014/main" id="{03D5841E-BBFD-4A92-B966-0FC068FC0A91}"/>
                  </a:ext>
                </a:extLst>
              </p:cNvPr>
              <p:cNvCxnSpPr>
                <a:cxnSpLocks noChangeAspect="1"/>
                <a:stCxn id="569" idx="6"/>
                <a:endCxn id="564" idx="2"/>
              </p:cNvCxnSpPr>
              <p:nvPr/>
            </p:nvCxnSpPr>
            <p:spPr>
              <a:xfrm flipV="1">
                <a:off x="2203032" y="192435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直线连接符 204">
                <a:extLst>
                  <a:ext uri="{FF2B5EF4-FFF2-40B4-BE49-F238E27FC236}">
                    <a16:creationId xmlns:a16="http://schemas.microsoft.com/office/drawing/2014/main" id="{9D3C7118-2ED0-4AC3-901C-1E5493FB7744}"/>
                  </a:ext>
                </a:extLst>
              </p:cNvPr>
              <p:cNvCxnSpPr>
                <a:cxnSpLocks noChangeAspect="1"/>
                <a:stCxn id="569" idx="6"/>
                <a:endCxn id="567" idx="2"/>
              </p:cNvCxnSpPr>
              <p:nvPr/>
            </p:nvCxnSpPr>
            <p:spPr>
              <a:xfrm>
                <a:off x="2203032" y="201861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直线连接符 205">
                <a:extLst>
                  <a:ext uri="{FF2B5EF4-FFF2-40B4-BE49-F238E27FC236}">
                    <a16:creationId xmlns:a16="http://schemas.microsoft.com/office/drawing/2014/main" id="{4DAAFC7B-2C50-4802-8209-8AD70640DAC1}"/>
                  </a:ext>
                </a:extLst>
              </p:cNvPr>
              <p:cNvCxnSpPr>
                <a:cxnSpLocks noChangeAspect="1"/>
                <a:stCxn id="569" idx="6"/>
                <a:endCxn id="565" idx="2"/>
              </p:cNvCxnSpPr>
              <p:nvPr/>
            </p:nvCxnSpPr>
            <p:spPr>
              <a:xfrm flipV="1">
                <a:off x="2203032" y="198719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直线连接符 206">
                <a:extLst>
                  <a:ext uri="{FF2B5EF4-FFF2-40B4-BE49-F238E27FC236}">
                    <a16:creationId xmlns:a16="http://schemas.microsoft.com/office/drawing/2014/main" id="{B552E64A-51C7-4E35-8A51-47F190504F7C}"/>
                  </a:ext>
                </a:extLst>
              </p:cNvPr>
              <p:cNvCxnSpPr>
                <a:cxnSpLocks noChangeAspect="1"/>
                <a:stCxn id="569" idx="6"/>
                <a:endCxn id="566" idx="2"/>
              </p:cNvCxnSpPr>
              <p:nvPr/>
            </p:nvCxnSpPr>
            <p:spPr>
              <a:xfrm>
                <a:off x="2203032" y="201861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直线连接符 207">
                <a:extLst>
                  <a:ext uri="{FF2B5EF4-FFF2-40B4-BE49-F238E27FC236}">
                    <a16:creationId xmlns:a16="http://schemas.microsoft.com/office/drawing/2014/main" id="{16D2BF10-8296-4F15-A8B5-101D886E4932}"/>
                  </a:ext>
                </a:extLst>
              </p:cNvPr>
              <p:cNvCxnSpPr>
                <a:cxnSpLocks noChangeAspect="1"/>
                <a:stCxn id="570" idx="6"/>
                <a:endCxn id="564" idx="2"/>
              </p:cNvCxnSpPr>
              <p:nvPr/>
            </p:nvCxnSpPr>
            <p:spPr>
              <a:xfrm flipV="1">
                <a:off x="2203032" y="1924358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直线连接符 208">
                <a:extLst>
                  <a:ext uri="{FF2B5EF4-FFF2-40B4-BE49-F238E27FC236}">
                    <a16:creationId xmlns:a16="http://schemas.microsoft.com/office/drawing/2014/main" id="{F5052D83-9B04-455C-888E-31CE3EE36708}"/>
                  </a:ext>
                </a:extLst>
              </p:cNvPr>
              <p:cNvCxnSpPr>
                <a:cxnSpLocks noChangeAspect="1"/>
                <a:stCxn id="570" idx="6"/>
                <a:endCxn id="567" idx="2"/>
              </p:cNvCxnSpPr>
              <p:nvPr/>
            </p:nvCxnSpPr>
            <p:spPr>
              <a:xfrm>
                <a:off x="2203032" y="2075069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直线连接符 209">
                <a:extLst>
                  <a:ext uri="{FF2B5EF4-FFF2-40B4-BE49-F238E27FC236}">
                    <a16:creationId xmlns:a16="http://schemas.microsoft.com/office/drawing/2014/main" id="{9A9885F9-C7BF-4A76-810E-48BEFB0FC0C0}"/>
                  </a:ext>
                </a:extLst>
              </p:cNvPr>
              <p:cNvCxnSpPr>
                <a:cxnSpLocks noChangeAspect="1"/>
                <a:endCxn id="565" idx="2"/>
              </p:cNvCxnSpPr>
              <p:nvPr/>
            </p:nvCxnSpPr>
            <p:spPr>
              <a:xfrm flipV="1">
                <a:off x="2202639" y="1987198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直线连接符 210">
                <a:extLst>
                  <a:ext uri="{FF2B5EF4-FFF2-40B4-BE49-F238E27FC236}">
                    <a16:creationId xmlns:a16="http://schemas.microsoft.com/office/drawing/2014/main" id="{1B0E3378-7BA4-439B-BC45-1871B3F40A0A}"/>
                  </a:ext>
                </a:extLst>
              </p:cNvPr>
              <p:cNvCxnSpPr>
                <a:cxnSpLocks noChangeAspect="1"/>
                <a:stCxn id="570" idx="6"/>
                <a:endCxn id="566" idx="2"/>
              </p:cNvCxnSpPr>
              <p:nvPr/>
            </p:nvCxnSpPr>
            <p:spPr>
              <a:xfrm flipV="1">
                <a:off x="2203032" y="2050038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直线连接符 211">
                <a:extLst>
                  <a:ext uri="{FF2B5EF4-FFF2-40B4-BE49-F238E27FC236}">
                    <a16:creationId xmlns:a16="http://schemas.microsoft.com/office/drawing/2014/main" id="{5CC05C1E-6ED0-44ED-94D9-DA1E78EBA713}"/>
                  </a:ext>
                </a:extLst>
              </p:cNvPr>
              <p:cNvCxnSpPr>
                <a:cxnSpLocks noChangeAspect="1"/>
                <a:stCxn id="560" idx="2"/>
                <a:endCxn id="555" idx="6"/>
              </p:cNvCxnSpPr>
              <p:nvPr/>
            </p:nvCxnSpPr>
            <p:spPr>
              <a:xfrm flipH="1">
                <a:off x="2375971" y="192435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直线连接符 213">
                <a:extLst>
                  <a:ext uri="{FF2B5EF4-FFF2-40B4-BE49-F238E27FC236}">
                    <a16:creationId xmlns:a16="http://schemas.microsoft.com/office/drawing/2014/main" id="{EBF685CE-FE66-468E-9BE8-5B5DEEA30B56}"/>
                  </a:ext>
                </a:extLst>
              </p:cNvPr>
              <p:cNvCxnSpPr>
                <a:cxnSpLocks noChangeAspect="1"/>
                <a:stCxn id="560" idx="2"/>
                <a:endCxn id="556" idx="6"/>
              </p:cNvCxnSpPr>
              <p:nvPr/>
            </p:nvCxnSpPr>
            <p:spPr>
              <a:xfrm flipH="1">
                <a:off x="2375971" y="192435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直线连接符 214">
                <a:extLst>
                  <a:ext uri="{FF2B5EF4-FFF2-40B4-BE49-F238E27FC236}">
                    <a16:creationId xmlns:a16="http://schemas.microsoft.com/office/drawing/2014/main" id="{96DC14D3-16C8-4C4A-AC40-30D626D4B18B}"/>
                  </a:ext>
                </a:extLst>
              </p:cNvPr>
              <p:cNvCxnSpPr>
                <a:cxnSpLocks noChangeAspect="1"/>
                <a:stCxn id="560" idx="2"/>
                <a:endCxn id="557" idx="6"/>
              </p:cNvCxnSpPr>
              <p:nvPr/>
            </p:nvCxnSpPr>
            <p:spPr>
              <a:xfrm flipH="1">
                <a:off x="2375971" y="192435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直线连接符 212">
                <a:extLst>
                  <a:ext uri="{FF2B5EF4-FFF2-40B4-BE49-F238E27FC236}">
                    <a16:creationId xmlns:a16="http://schemas.microsoft.com/office/drawing/2014/main" id="{EEC73435-4EFC-48DF-8F54-C8F3918CF43E}"/>
                  </a:ext>
                </a:extLst>
              </p:cNvPr>
              <p:cNvCxnSpPr>
                <a:cxnSpLocks noChangeAspect="1"/>
                <a:stCxn id="562" idx="2"/>
                <a:endCxn id="556" idx="6"/>
              </p:cNvCxnSpPr>
              <p:nvPr/>
            </p:nvCxnSpPr>
            <p:spPr>
              <a:xfrm flipH="1" flipV="1">
                <a:off x="2375971" y="201861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直线连接符 213">
                <a:extLst>
                  <a:ext uri="{FF2B5EF4-FFF2-40B4-BE49-F238E27FC236}">
                    <a16:creationId xmlns:a16="http://schemas.microsoft.com/office/drawing/2014/main" id="{041F4B1D-8F9F-494F-AE79-2F87349330C0}"/>
                  </a:ext>
                </a:extLst>
              </p:cNvPr>
              <p:cNvCxnSpPr>
                <a:cxnSpLocks noChangeAspect="1"/>
                <a:stCxn id="562" idx="2"/>
                <a:endCxn id="557" idx="6"/>
              </p:cNvCxnSpPr>
              <p:nvPr/>
            </p:nvCxnSpPr>
            <p:spPr>
              <a:xfrm flipH="1">
                <a:off x="2375971" y="205003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直线连接符 214">
                <a:extLst>
                  <a:ext uri="{FF2B5EF4-FFF2-40B4-BE49-F238E27FC236}">
                    <a16:creationId xmlns:a16="http://schemas.microsoft.com/office/drawing/2014/main" id="{FB1C6BDB-3F5B-44FD-8FA2-D9BCFCEF2D65}"/>
                  </a:ext>
                </a:extLst>
              </p:cNvPr>
              <p:cNvCxnSpPr>
                <a:cxnSpLocks noChangeAspect="1"/>
                <a:stCxn id="562" idx="2"/>
                <a:endCxn id="555" idx="6"/>
              </p:cNvCxnSpPr>
              <p:nvPr/>
            </p:nvCxnSpPr>
            <p:spPr>
              <a:xfrm flipH="1" flipV="1">
                <a:off x="2375971" y="195610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4" name="组合 523">
                <a:extLst>
                  <a:ext uri="{FF2B5EF4-FFF2-40B4-BE49-F238E27FC236}">
                    <a16:creationId xmlns:a16="http://schemas.microsoft.com/office/drawing/2014/main" id="{A613F95F-AD55-4ECF-8782-8096BDACE029}"/>
                  </a:ext>
                </a:extLst>
              </p:cNvPr>
              <p:cNvGrpSpPr/>
              <p:nvPr/>
            </p:nvGrpSpPr>
            <p:grpSpPr>
              <a:xfrm>
                <a:off x="2175552" y="1948426"/>
                <a:ext cx="27480" cy="140383"/>
                <a:chOff x="1850906" y="1964772"/>
                <a:chExt cx="595708" cy="3043172"/>
              </a:xfrm>
            </p:grpSpPr>
            <p:sp>
              <p:nvSpPr>
                <p:cNvPr id="568" name="椭圆 567">
                  <a:extLst>
                    <a:ext uri="{FF2B5EF4-FFF2-40B4-BE49-F238E27FC236}">
                      <a16:creationId xmlns:a16="http://schemas.microsoft.com/office/drawing/2014/main" id="{CAC43308-97EA-49F6-B82F-9996225306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9" name="椭圆 568">
                  <a:extLst>
                    <a:ext uri="{FF2B5EF4-FFF2-40B4-BE49-F238E27FC236}">
                      <a16:creationId xmlns:a16="http://schemas.microsoft.com/office/drawing/2014/main" id="{DAEB4321-C9FC-423E-9720-862A5CE8B7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70" name="椭圆 569">
                  <a:extLst>
                    <a:ext uri="{FF2B5EF4-FFF2-40B4-BE49-F238E27FC236}">
                      <a16:creationId xmlns:a16="http://schemas.microsoft.com/office/drawing/2014/main" id="{B897565B-9B98-48E4-9727-AAC453CDF7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525" name="组合 524">
                <a:extLst>
                  <a:ext uri="{FF2B5EF4-FFF2-40B4-BE49-F238E27FC236}">
                    <a16:creationId xmlns:a16="http://schemas.microsoft.com/office/drawing/2014/main" id="{1557632A-3ADB-4BB7-BCCE-FEA968F3F995}"/>
                  </a:ext>
                </a:extLst>
              </p:cNvPr>
              <p:cNvGrpSpPr/>
              <p:nvPr/>
            </p:nvGrpSpPr>
            <p:grpSpPr>
              <a:xfrm>
                <a:off x="2262021" y="1910618"/>
                <a:ext cx="27480" cy="216000"/>
                <a:chOff x="3694809" y="1145180"/>
                <a:chExt cx="595708" cy="4682359"/>
              </a:xfrm>
            </p:grpSpPr>
            <p:sp>
              <p:nvSpPr>
                <p:cNvPr id="564" name="椭圆 563">
                  <a:extLst>
                    <a:ext uri="{FF2B5EF4-FFF2-40B4-BE49-F238E27FC236}">
                      <a16:creationId xmlns:a16="http://schemas.microsoft.com/office/drawing/2014/main" id="{7F87EF4D-F393-4F00-A120-6CEB440BE28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5" name="椭圆 564">
                  <a:extLst>
                    <a:ext uri="{FF2B5EF4-FFF2-40B4-BE49-F238E27FC236}">
                      <a16:creationId xmlns:a16="http://schemas.microsoft.com/office/drawing/2014/main" id="{26F8CD0D-3C6F-4B5D-B63A-E060DBDD1C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6" name="椭圆 565">
                  <a:extLst>
                    <a:ext uri="{FF2B5EF4-FFF2-40B4-BE49-F238E27FC236}">
                      <a16:creationId xmlns:a16="http://schemas.microsoft.com/office/drawing/2014/main" id="{A1D15B03-78CB-4624-8C49-DC7E27C165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7" name="椭圆 566">
                  <a:extLst>
                    <a:ext uri="{FF2B5EF4-FFF2-40B4-BE49-F238E27FC236}">
                      <a16:creationId xmlns:a16="http://schemas.microsoft.com/office/drawing/2014/main" id="{F4CA999F-D7AD-459C-8E7F-BD5469F3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526" name="直线连接符 211">
                <a:extLst>
                  <a:ext uri="{FF2B5EF4-FFF2-40B4-BE49-F238E27FC236}">
                    <a16:creationId xmlns:a16="http://schemas.microsoft.com/office/drawing/2014/main" id="{685C1D77-A9B8-4833-8643-863895A13324}"/>
                  </a:ext>
                </a:extLst>
              </p:cNvPr>
              <p:cNvCxnSpPr>
                <a:cxnSpLocks noChangeAspect="1"/>
                <a:stCxn id="561" idx="2"/>
                <a:endCxn id="556" idx="6"/>
              </p:cNvCxnSpPr>
              <p:nvPr/>
            </p:nvCxnSpPr>
            <p:spPr>
              <a:xfrm flipH="1">
                <a:off x="2375971" y="198719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直线连接符 211">
                <a:extLst>
                  <a:ext uri="{FF2B5EF4-FFF2-40B4-BE49-F238E27FC236}">
                    <a16:creationId xmlns:a16="http://schemas.microsoft.com/office/drawing/2014/main" id="{7D3605FB-1B5A-4C7A-90C6-11672A0DB8EE}"/>
                  </a:ext>
                </a:extLst>
              </p:cNvPr>
              <p:cNvCxnSpPr>
                <a:cxnSpLocks noChangeAspect="1"/>
                <a:stCxn id="561" idx="2"/>
                <a:endCxn id="555" idx="6"/>
              </p:cNvCxnSpPr>
              <p:nvPr/>
            </p:nvCxnSpPr>
            <p:spPr>
              <a:xfrm flipH="1" flipV="1">
                <a:off x="2375971" y="195610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直线连接符 211">
                <a:extLst>
                  <a:ext uri="{FF2B5EF4-FFF2-40B4-BE49-F238E27FC236}">
                    <a16:creationId xmlns:a16="http://schemas.microsoft.com/office/drawing/2014/main" id="{C9C75747-A626-4771-81E0-0743F1CEEA61}"/>
                  </a:ext>
                </a:extLst>
              </p:cNvPr>
              <p:cNvCxnSpPr>
                <a:cxnSpLocks noChangeAspect="1"/>
                <a:stCxn id="561" idx="2"/>
                <a:endCxn id="557" idx="6"/>
              </p:cNvCxnSpPr>
              <p:nvPr/>
            </p:nvCxnSpPr>
            <p:spPr>
              <a:xfrm flipH="1">
                <a:off x="2375971" y="198719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9" name="组合 528">
                <a:extLst>
                  <a:ext uri="{FF2B5EF4-FFF2-40B4-BE49-F238E27FC236}">
                    <a16:creationId xmlns:a16="http://schemas.microsoft.com/office/drawing/2014/main" id="{BCAA55DA-3E69-4DE2-818E-07E11B66B958}"/>
                  </a:ext>
                </a:extLst>
              </p:cNvPr>
              <p:cNvGrpSpPr/>
              <p:nvPr/>
            </p:nvGrpSpPr>
            <p:grpSpPr>
              <a:xfrm>
                <a:off x="2434960" y="1910618"/>
                <a:ext cx="27480" cy="216000"/>
                <a:chOff x="7360207" y="1145180"/>
                <a:chExt cx="595708" cy="4682359"/>
              </a:xfrm>
              <a:solidFill>
                <a:srgbClr val="A81A16"/>
              </a:solidFill>
            </p:grpSpPr>
            <p:sp>
              <p:nvSpPr>
                <p:cNvPr id="560" name="椭圆 559">
                  <a:extLst>
                    <a:ext uri="{FF2B5EF4-FFF2-40B4-BE49-F238E27FC236}">
                      <a16:creationId xmlns:a16="http://schemas.microsoft.com/office/drawing/2014/main" id="{FA8F140E-9C84-48CF-8A11-9F1B7ED180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1" name="椭圆 560">
                  <a:extLst>
                    <a:ext uri="{FF2B5EF4-FFF2-40B4-BE49-F238E27FC236}">
                      <a16:creationId xmlns:a16="http://schemas.microsoft.com/office/drawing/2014/main" id="{DFD93276-D73B-4D32-B77B-87FFD87D29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2" name="椭圆 561">
                  <a:extLst>
                    <a:ext uri="{FF2B5EF4-FFF2-40B4-BE49-F238E27FC236}">
                      <a16:creationId xmlns:a16="http://schemas.microsoft.com/office/drawing/2014/main" id="{CF7771E9-FCCF-4C37-9295-E4605F73DE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3" name="椭圆 562">
                  <a:extLst>
                    <a:ext uri="{FF2B5EF4-FFF2-40B4-BE49-F238E27FC236}">
                      <a16:creationId xmlns:a16="http://schemas.microsoft.com/office/drawing/2014/main" id="{E33B7C0C-E36C-4D1A-ADF2-C78390AEE6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530" name="组合 529">
                <a:extLst>
                  <a:ext uri="{FF2B5EF4-FFF2-40B4-BE49-F238E27FC236}">
                    <a16:creationId xmlns:a16="http://schemas.microsoft.com/office/drawing/2014/main" id="{8CF79081-8C97-4D15-9287-1BD6527ED446}"/>
                  </a:ext>
                </a:extLst>
              </p:cNvPr>
              <p:cNvGrpSpPr/>
              <p:nvPr/>
            </p:nvGrpSpPr>
            <p:grpSpPr>
              <a:xfrm>
                <a:off x="2521430" y="1976652"/>
                <a:ext cx="27480" cy="83932"/>
                <a:chOff x="9348706" y="2498168"/>
                <a:chExt cx="595708" cy="1819449"/>
              </a:xfrm>
            </p:grpSpPr>
            <p:sp>
              <p:nvSpPr>
                <p:cNvPr id="558" name="椭圆 557">
                  <a:extLst>
                    <a:ext uri="{FF2B5EF4-FFF2-40B4-BE49-F238E27FC236}">
                      <a16:creationId xmlns:a16="http://schemas.microsoft.com/office/drawing/2014/main" id="{52DA1325-11AF-4806-9224-8042E964A6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59" name="椭圆 558">
                  <a:extLst>
                    <a:ext uri="{FF2B5EF4-FFF2-40B4-BE49-F238E27FC236}">
                      <a16:creationId xmlns:a16="http://schemas.microsoft.com/office/drawing/2014/main" id="{1F18588E-A7A6-4915-B4F7-E119D6AE75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531" name="直线连接符 211">
                <a:extLst>
                  <a:ext uri="{FF2B5EF4-FFF2-40B4-BE49-F238E27FC236}">
                    <a16:creationId xmlns:a16="http://schemas.microsoft.com/office/drawing/2014/main" id="{82A37546-71F4-42EA-89BD-5DA356A5472B}"/>
                  </a:ext>
                </a:extLst>
              </p:cNvPr>
              <p:cNvCxnSpPr>
                <a:cxnSpLocks noChangeAspect="1"/>
                <a:stCxn id="563" idx="2"/>
                <a:endCxn id="557" idx="6"/>
              </p:cNvCxnSpPr>
              <p:nvPr/>
            </p:nvCxnSpPr>
            <p:spPr>
              <a:xfrm flipH="1" flipV="1">
                <a:off x="2375971" y="208112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直线连接符 213">
                <a:extLst>
                  <a:ext uri="{FF2B5EF4-FFF2-40B4-BE49-F238E27FC236}">
                    <a16:creationId xmlns:a16="http://schemas.microsoft.com/office/drawing/2014/main" id="{5EF539D1-5AB7-4DB5-9461-268794FBC32B}"/>
                  </a:ext>
                </a:extLst>
              </p:cNvPr>
              <p:cNvCxnSpPr>
                <a:cxnSpLocks noChangeAspect="1"/>
                <a:stCxn id="563" idx="2"/>
                <a:endCxn id="555" idx="6"/>
              </p:cNvCxnSpPr>
              <p:nvPr/>
            </p:nvCxnSpPr>
            <p:spPr>
              <a:xfrm flipH="1" flipV="1">
                <a:off x="2375971" y="195610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直线连接符 214">
                <a:extLst>
                  <a:ext uri="{FF2B5EF4-FFF2-40B4-BE49-F238E27FC236}">
                    <a16:creationId xmlns:a16="http://schemas.microsoft.com/office/drawing/2014/main" id="{3D8DE434-DC7B-4D2C-904F-A93E381885A4}"/>
                  </a:ext>
                </a:extLst>
              </p:cNvPr>
              <p:cNvCxnSpPr>
                <a:cxnSpLocks noChangeAspect="1"/>
                <a:stCxn id="563" idx="2"/>
                <a:endCxn id="556" idx="6"/>
              </p:cNvCxnSpPr>
              <p:nvPr/>
            </p:nvCxnSpPr>
            <p:spPr>
              <a:xfrm flipH="1" flipV="1">
                <a:off x="2375971" y="201861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直线连接符 199">
                <a:extLst>
                  <a:ext uri="{FF2B5EF4-FFF2-40B4-BE49-F238E27FC236}">
                    <a16:creationId xmlns:a16="http://schemas.microsoft.com/office/drawing/2014/main" id="{B3FFC7B0-E0EA-44DF-8469-2431AC098AB6}"/>
                  </a:ext>
                </a:extLst>
              </p:cNvPr>
              <p:cNvCxnSpPr>
                <a:cxnSpLocks noChangeAspect="1"/>
                <a:stCxn id="558" idx="2"/>
                <a:endCxn id="560" idx="6"/>
              </p:cNvCxnSpPr>
              <p:nvPr/>
            </p:nvCxnSpPr>
            <p:spPr>
              <a:xfrm flipH="1" flipV="1">
                <a:off x="2462441" y="1924358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直线连接符 200">
                <a:extLst>
                  <a:ext uri="{FF2B5EF4-FFF2-40B4-BE49-F238E27FC236}">
                    <a16:creationId xmlns:a16="http://schemas.microsoft.com/office/drawing/2014/main" id="{0B1BB5CD-FE04-40EA-89F5-475C33244665}"/>
                  </a:ext>
                </a:extLst>
              </p:cNvPr>
              <p:cNvCxnSpPr>
                <a:cxnSpLocks noChangeAspect="1"/>
                <a:stCxn id="558" idx="2"/>
                <a:endCxn id="561" idx="6"/>
              </p:cNvCxnSpPr>
              <p:nvPr/>
            </p:nvCxnSpPr>
            <p:spPr>
              <a:xfrm flipH="1" flipV="1">
                <a:off x="2462441" y="1987198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直线连接符 201">
                <a:extLst>
                  <a:ext uri="{FF2B5EF4-FFF2-40B4-BE49-F238E27FC236}">
                    <a16:creationId xmlns:a16="http://schemas.microsoft.com/office/drawing/2014/main" id="{0541D8B4-6015-4A85-987C-95DE5F74C573}"/>
                  </a:ext>
                </a:extLst>
              </p:cNvPr>
              <p:cNvCxnSpPr>
                <a:cxnSpLocks noChangeAspect="1"/>
                <a:stCxn id="558" idx="2"/>
                <a:endCxn id="562" idx="6"/>
              </p:cNvCxnSpPr>
              <p:nvPr/>
            </p:nvCxnSpPr>
            <p:spPr>
              <a:xfrm flipH="1">
                <a:off x="2462441" y="1990392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直线连接符 202">
                <a:extLst>
                  <a:ext uri="{FF2B5EF4-FFF2-40B4-BE49-F238E27FC236}">
                    <a16:creationId xmlns:a16="http://schemas.microsoft.com/office/drawing/2014/main" id="{9D12944D-0514-45F7-937C-B28A40C618C7}"/>
                  </a:ext>
                </a:extLst>
              </p:cNvPr>
              <p:cNvCxnSpPr>
                <a:cxnSpLocks noChangeAspect="1"/>
                <a:stCxn id="558" idx="2"/>
                <a:endCxn id="563" idx="6"/>
              </p:cNvCxnSpPr>
              <p:nvPr/>
            </p:nvCxnSpPr>
            <p:spPr>
              <a:xfrm flipH="1">
                <a:off x="2462441" y="1990392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直线连接符 203">
                <a:extLst>
                  <a:ext uri="{FF2B5EF4-FFF2-40B4-BE49-F238E27FC236}">
                    <a16:creationId xmlns:a16="http://schemas.microsoft.com/office/drawing/2014/main" id="{79B9242E-1113-4090-8526-0336AE92247E}"/>
                  </a:ext>
                </a:extLst>
              </p:cNvPr>
              <p:cNvCxnSpPr>
                <a:cxnSpLocks noChangeAspect="1"/>
                <a:stCxn id="559" idx="2"/>
                <a:endCxn id="560" idx="6"/>
              </p:cNvCxnSpPr>
              <p:nvPr/>
            </p:nvCxnSpPr>
            <p:spPr>
              <a:xfrm flipH="1" flipV="1">
                <a:off x="2462441" y="1924358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直线连接符 204">
                <a:extLst>
                  <a:ext uri="{FF2B5EF4-FFF2-40B4-BE49-F238E27FC236}">
                    <a16:creationId xmlns:a16="http://schemas.microsoft.com/office/drawing/2014/main" id="{A904C2A5-443E-4886-96CF-5F6D8D64AEE6}"/>
                  </a:ext>
                </a:extLst>
              </p:cNvPr>
              <p:cNvCxnSpPr>
                <a:cxnSpLocks noChangeAspect="1"/>
                <a:stCxn id="559" idx="2"/>
                <a:endCxn id="563" idx="6"/>
              </p:cNvCxnSpPr>
              <p:nvPr/>
            </p:nvCxnSpPr>
            <p:spPr>
              <a:xfrm flipH="1">
                <a:off x="2462441" y="2046844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直线连接符 205">
                <a:extLst>
                  <a:ext uri="{FF2B5EF4-FFF2-40B4-BE49-F238E27FC236}">
                    <a16:creationId xmlns:a16="http://schemas.microsoft.com/office/drawing/2014/main" id="{0EA29337-2D28-4F72-BEB1-145CE5AAAB53}"/>
                  </a:ext>
                </a:extLst>
              </p:cNvPr>
              <p:cNvCxnSpPr>
                <a:cxnSpLocks noChangeAspect="1"/>
                <a:stCxn id="559" idx="2"/>
                <a:endCxn id="561" idx="6"/>
              </p:cNvCxnSpPr>
              <p:nvPr/>
            </p:nvCxnSpPr>
            <p:spPr>
              <a:xfrm flipH="1" flipV="1">
                <a:off x="2462441" y="1987198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直线连接符 206">
                <a:extLst>
                  <a:ext uri="{FF2B5EF4-FFF2-40B4-BE49-F238E27FC236}">
                    <a16:creationId xmlns:a16="http://schemas.microsoft.com/office/drawing/2014/main" id="{F8CB731B-569E-43EC-AF08-E30C6E1B2B9C}"/>
                  </a:ext>
                </a:extLst>
              </p:cNvPr>
              <p:cNvCxnSpPr>
                <a:cxnSpLocks noChangeAspect="1"/>
                <a:stCxn id="559" idx="2"/>
                <a:endCxn id="562" idx="6"/>
              </p:cNvCxnSpPr>
              <p:nvPr/>
            </p:nvCxnSpPr>
            <p:spPr>
              <a:xfrm flipH="1">
                <a:off x="2462441" y="2046844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2" name="组合 541">
                <a:extLst>
                  <a:ext uri="{FF2B5EF4-FFF2-40B4-BE49-F238E27FC236}">
                    <a16:creationId xmlns:a16="http://schemas.microsoft.com/office/drawing/2014/main" id="{27E3290C-D013-43FF-8C38-895D5E039C1E}"/>
                  </a:ext>
                </a:extLst>
              </p:cNvPr>
              <p:cNvGrpSpPr/>
              <p:nvPr/>
            </p:nvGrpSpPr>
            <p:grpSpPr>
              <a:xfrm>
                <a:off x="2348491" y="1942369"/>
                <a:ext cx="27480" cy="152499"/>
                <a:chOff x="5282935" y="2035526"/>
                <a:chExt cx="595708" cy="3305808"/>
              </a:xfrm>
              <a:solidFill>
                <a:srgbClr val="04147B"/>
              </a:solidFill>
            </p:grpSpPr>
            <p:sp>
              <p:nvSpPr>
                <p:cNvPr id="555" name="椭圆 554">
                  <a:extLst>
                    <a:ext uri="{FF2B5EF4-FFF2-40B4-BE49-F238E27FC236}">
                      <a16:creationId xmlns:a16="http://schemas.microsoft.com/office/drawing/2014/main" id="{3F3CB883-AEF8-421F-BFC1-02B75B78A6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56" name="椭圆 555">
                  <a:extLst>
                    <a:ext uri="{FF2B5EF4-FFF2-40B4-BE49-F238E27FC236}">
                      <a16:creationId xmlns:a16="http://schemas.microsoft.com/office/drawing/2014/main" id="{5D341304-8337-40EB-96C8-5E13665CCA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57" name="椭圆 556">
                  <a:extLst>
                    <a:ext uri="{FF2B5EF4-FFF2-40B4-BE49-F238E27FC236}">
                      <a16:creationId xmlns:a16="http://schemas.microsoft.com/office/drawing/2014/main" id="{EDEDCF24-0520-45C8-8F70-91FA0F03C9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543" name="直线连接符 211">
                <a:extLst>
                  <a:ext uri="{FF2B5EF4-FFF2-40B4-BE49-F238E27FC236}">
                    <a16:creationId xmlns:a16="http://schemas.microsoft.com/office/drawing/2014/main" id="{7F82B753-F3B8-457E-A278-3FA77D278263}"/>
                  </a:ext>
                </a:extLst>
              </p:cNvPr>
              <p:cNvCxnSpPr>
                <a:cxnSpLocks noChangeAspect="1"/>
                <a:stCxn id="564" idx="6"/>
                <a:endCxn id="555" idx="2"/>
              </p:cNvCxnSpPr>
              <p:nvPr/>
            </p:nvCxnSpPr>
            <p:spPr>
              <a:xfrm>
                <a:off x="2289502" y="192435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直线连接符 213">
                <a:extLst>
                  <a:ext uri="{FF2B5EF4-FFF2-40B4-BE49-F238E27FC236}">
                    <a16:creationId xmlns:a16="http://schemas.microsoft.com/office/drawing/2014/main" id="{27E29ECC-E3E7-4B67-A948-888A399E8A20}"/>
                  </a:ext>
                </a:extLst>
              </p:cNvPr>
              <p:cNvCxnSpPr>
                <a:cxnSpLocks noChangeAspect="1"/>
                <a:stCxn id="564" idx="6"/>
                <a:endCxn id="556" idx="2"/>
              </p:cNvCxnSpPr>
              <p:nvPr/>
            </p:nvCxnSpPr>
            <p:spPr>
              <a:xfrm>
                <a:off x="2289502" y="192435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直线连接符 214">
                <a:extLst>
                  <a:ext uri="{FF2B5EF4-FFF2-40B4-BE49-F238E27FC236}">
                    <a16:creationId xmlns:a16="http://schemas.microsoft.com/office/drawing/2014/main" id="{128BF552-BE92-4B4F-95EF-186724280F8E}"/>
                  </a:ext>
                </a:extLst>
              </p:cNvPr>
              <p:cNvCxnSpPr>
                <a:cxnSpLocks noChangeAspect="1"/>
                <a:stCxn id="564" idx="6"/>
                <a:endCxn id="557" idx="2"/>
              </p:cNvCxnSpPr>
              <p:nvPr/>
            </p:nvCxnSpPr>
            <p:spPr>
              <a:xfrm>
                <a:off x="2289502" y="192435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直线连接符 212">
                <a:extLst>
                  <a:ext uri="{FF2B5EF4-FFF2-40B4-BE49-F238E27FC236}">
                    <a16:creationId xmlns:a16="http://schemas.microsoft.com/office/drawing/2014/main" id="{586C2B8B-3B5D-4443-9D26-F670F62F47A5}"/>
                  </a:ext>
                </a:extLst>
              </p:cNvPr>
              <p:cNvCxnSpPr>
                <a:cxnSpLocks noChangeAspect="1"/>
                <a:stCxn id="566" idx="6"/>
                <a:endCxn id="556" idx="2"/>
              </p:cNvCxnSpPr>
              <p:nvPr/>
            </p:nvCxnSpPr>
            <p:spPr>
              <a:xfrm flipV="1">
                <a:off x="2289502" y="201861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直线连接符 213">
                <a:extLst>
                  <a:ext uri="{FF2B5EF4-FFF2-40B4-BE49-F238E27FC236}">
                    <a16:creationId xmlns:a16="http://schemas.microsoft.com/office/drawing/2014/main" id="{6F0E0420-E1FE-4BAE-B42A-D58174BA5150}"/>
                  </a:ext>
                </a:extLst>
              </p:cNvPr>
              <p:cNvCxnSpPr>
                <a:cxnSpLocks noChangeAspect="1"/>
                <a:stCxn id="566" idx="6"/>
                <a:endCxn id="557" idx="2"/>
              </p:cNvCxnSpPr>
              <p:nvPr/>
            </p:nvCxnSpPr>
            <p:spPr>
              <a:xfrm>
                <a:off x="2289502" y="205003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直线连接符 214">
                <a:extLst>
                  <a:ext uri="{FF2B5EF4-FFF2-40B4-BE49-F238E27FC236}">
                    <a16:creationId xmlns:a16="http://schemas.microsoft.com/office/drawing/2014/main" id="{6C989F6F-C6D2-44A3-B0A0-884CCDEB967F}"/>
                  </a:ext>
                </a:extLst>
              </p:cNvPr>
              <p:cNvCxnSpPr>
                <a:cxnSpLocks noChangeAspect="1"/>
                <a:stCxn id="566" idx="6"/>
                <a:endCxn id="555" idx="2"/>
              </p:cNvCxnSpPr>
              <p:nvPr/>
            </p:nvCxnSpPr>
            <p:spPr>
              <a:xfrm flipV="1">
                <a:off x="2289502" y="195610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直线连接符 211">
                <a:extLst>
                  <a:ext uri="{FF2B5EF4-FFF2-40B4-BE49-F238E27FC236}">
                    <a16:creationId xmlns:a16="http://schemas.microsoft.com/office/drawing/2014/main" id="{9BF0615A-5DEB-4BCA-B4E9-7A31922CF2C7}"/>
                  </a:ext>
                </a:extLst>
              </p:cNvPr>
              <p:cNvCxnSpPr>
                <a:cxnSpLocks noChangeAspect="1"/>
                <a:stCxn id="565" idx="6"/>
                <a:endCxn id="556" idx="2"/>
              </p:cNvCxnSpPr>
              <p:nvPr/>
            </p:nvCxnSpPr>
            <p:spPr>
              <a:xfrm>
                <a:off x="2289502" y="198719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直线连接符 211">
                <a:extLst>
                  <a:ext uri="{FF2B5EF4-FFF2-40B4-BE49-F238E27FC236}">
                    <a16:creationId xmlns:a16="http://schemas.microsoft.com/office/drawing/2014/main" id="{F34D106E-8FE0-4EDB-9DAC-5F65E6BAAD8E}"/>
                  </a:ext>
                </a:extLst>
              </p:cNvPr>
              <p:cNvCxnSpPr>
                <a:cxnSpLocks noChangeAspect="1"/>
                <a:stCxn id="565" idx="6"/>
                <a:endCxn id="555" idx="2"/>
              </p:cNvCxnSpPr>
              <p:nvPr/>
            </p:nvCxnSpPr>
            <p:spPr>
              <a:xfrm flipV="1">
                <a:off x="2289502" y="195610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直线连接符 211">
                <a:extLst>
                  <a:ext uri="{FF2B5EF4-FFF2-40B4-BE49-F238E27FC236}">
                    <a16:creationId xmlns:a16="http://schemas.microsoft.com/office/drawing/2014/main" id="{C7E86869-DC61-49B7-BD76-E3F7291910D6}"/>
                  </a:ext>
                </a:extLst>
              </p:cNvPr>
              <p:cNvCxnSpPr>
                <a:cxnSpLocks noChangeAspect="1"/>
                <a:stCxn id="565" idx="6"/>
                <a:endCxn id="557" idx="2"/>
              </p:cNvCxnSpPr>
              <p:nvPr/>
            </p:nvCxnSpPr>
            <p:spPr>
              <a:xfrm>
                <a:off x="2289502" y="198719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直线连接符 211">
                <a:extLst>
                  <a:ext uri="{FF2B5EF4-FFF2-40B4-BE49-F238E27FC236}">
                    <a16:creationId xmlns:a16="http://schemas.microsoft.com/office/drawing/2014/main" id="{A10E1853-CD7E-4FC3-B14B-3C55E4554897}"/>
                  </a:ext>
                </a:extLst>
              </p:cNvPr>
              <p:cNvCxnSpPr>
                <a:cxnSpLocks noChangeAspect="1"/>
                <a:stCxn id="567" idx="6"/>
                <a:endCxn id="557" idx="2"/>
              </p:cNvCxnSpPr>
              <p:nvPr/>
            </p:nvCxnSpPr>
            <p:spPr>
              <a:xfrm flipV="1">
                <a:off x="2289502" y="208112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直线连接符 213">
                <a:extLst>
                  <a:ext uri="{FF2B5EF4-FFF2-40B4-BE49-F238E27FC236}">
                    <a16:creationId xmlns:a16="http://schemas.microsoft.com/office/drawing/2014/main" id="{EB5569A8-6ED6-40D7-8AD2-76943E4E8CE3}"/>
                  </a:ext>
                </a:extLst>
              </p:cNvPr>
              <p:cNvCxnSpPr>
                <a:cxnSpLocks noChangeAspect="1"/>
                <a:stCxn id="567" idx="6"/>
                <a:endCxn id="555" idx="2"/>
              </p:cNvCxnSpPr>
              <p:nvPr/>
            </p:nvCxnSpPr>
            <p:spPr>
              <a:xfrm flipV="1">
                <a:off x="2289502" y="195610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直线连接符 214">
                <a:extLst>
                  <a:ext uri="{FF2B5EF4-FFF2-40B4-BE49-F238E27FC236}">
                    <a16:creationId xmlns:a16="http://schemas.microsoft.com/office/drawing/2014/main" id="{3579CC3B-9090-4657-84FC-A8C4DA82779A}"/>
                  </a:ext>
                </a:extLst>
              </p:cNvPr>
              <p:cNvCxnSpPr>
                <a:cxnSpLocks noChangeAspect="1"/>
                <a:stCxn id="567" idx="6"/>
                <a:endCxn id="556" idx="2"/>
              </p:cNvCxnSpPr>
              <p:nvPr/>
            </p:nvCxnSpPr>
            <p:spPr>
              <a:xfrm flipV="1">
                <a:off x="2289502" y="201861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1" name="思想气泡: 云 570">
            <a:extLst>
              <a:ext uri="{FF2B5EF4-FFF2-40B4-BE49-F238E27FC236}">
                <a16:creationId xmlns:a16="http://schemas.microsoft.com/office/drawing/2014/main" id="{C2130087-35D2-4433-9883-EEF07C8D2ED7}"/>
              </a:ext>
            </a:extLst>
          </p:cNvPr>
          <p:cNvSpPr/>
          <p:nvPr/>
        </p:nvSpPr>
        <p:spPr>
          <a:xfrm>
            <a:off x="6684785" y="530137"/>
            <a:ext cx="1978154" cy="1140998"/>
          </a:xfrm>
          <a:prstGeom prst="cloudCallout">
            <a:avLst>
              <a:gd name="adj1" fmla="val -68810"/>
              <a:gd name="adj2" fmla="val 1338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ED568CE2-1EC6-4BCA-9089-D0DB96E192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953264" y="3722509"/>
            <a:ext cx="885637" cy="555694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AA16E50D-2595-43A2-9B08-8307628654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121105" y="4040144"/>
            <a:ext cx="252468" cy="312578"/>
          </a:xfrm>
          <a:prstGeom prst="rect">
            <a:avLst/>
          </a:prstGeom>
        </p:spPr>
      </p:pic>
      <p:cxnSp>
        <p:nvCxnSpPr>
          <p:cNvPr id="156" name="直线连接符 199 33">
            <a:extLst>
              <a:ext uri="{FF2B5EF4-FFF2-40B4-BE49-F238E27FC236}">
                <a16:creationId xmlns:a16="http://schemas.microsoft.com/office/drawing/2014/main" id="{A8157438-F33E-4B0E-83A9-4C58D30DB3CA}"/>
              </a:ext>
            </a:extLst>
          </p:cNvPr>
          <p:cNvCxnSpPr>
            <a:cxnSpLocks noChangeAspect="1"/>
            <a:stCxn id="218" idx="6"/>
            <a:endCxn id="214" idx="2"/>
          </p:cNvCxnSpPr>
          <p:nvPr/>
        </p:nvCxnSpPr>
        <p:spPr>
          <a:xfrm flipV="1">
            <a:off x="1202727" y="5741606"/>
            <a:ext cx="113819" cy="72950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200 33">
            <a:extLst>
              <a:ext uri="{FF2B5EF4-FFF2-40B4-BE49-F238E27FC236}">
                <a16:creationId xmlns:a16="http://schemas.microsoft.com/office/drawing/2014/main" id="{806A1BE0-70E0-482C-B31D-D652F69A4381}"/>
              </a:ext>
            </a:extLst>
          </p:cNvPr>
          <p:cNvCxnSpPr>
            <a:cxnSpLocks noChangeAspect="1"/>
            <a:stCxn id="218" idx="6"/>
            <a:endCxn id="215" idx="2"/>
          </p:cNvCxnSpPr>
          <p:nvPr/>
        </p:nvCxnSpPr>
        <p:spPr>
          <a:xfrm>
            <a:off x="1202727" y="5814556"/>
            <a:ext cx="113819" cy="48299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201 33">
            <a:extLst>
              <a:ext uri="{FF2B5EF4-FFF2-40B4-BE49-F238E27FC236}">
                <a16:creationId xmlns:a16="http://schemas.microsoft.com/office/drawing/2014/main" id="{26B1174D-BE82-4A6E-8BA6-3A4D26677A4C}"/>
              </a:ext>
            </a:extLst>
          </p:cNvPr>
          <p:cNvCxnSpPr>
            <a:cxnSpLocks noChangeAspect="1"/>
            <a:stCxn id="218" idx="6"/>
            <a:endCxn id="216" idx="2"/>
          </p:cNvCxnSpPr>
          <p:nvPr/>
        </p:nvCxnSpPr>
        <p:spPr>
          <a:xfrm>
            <a:off x="1202727" y="5814556"/>
            <a:ext cx="113819" cy="16954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202 33">
            <a:extLst>
              <a:ext uri="{FF2B5EF4-FFF2-40B4-BE49-F238E27FC236}">
                <a16:creationId xmlns:a16="http://schemas.microsoft.com/office/drawing/2014/main" id="{4A4F9B4C-3684-488E-838D-F56337607EAF}"/>
              </a:ext>
            </a:extLst>
          </p:cNvPr>
          <p:cNvCxnSpPr>
            <a:cxnSpLocks noChangeAspect="1"/>
            <a:stCxn id="218" idx="6"/>
            <a:endCxn id="217" idx="2"/>
          </p:cNvCxnSpPr>
          <p:nvPr/>
        </p:nvCxnSpPr>
        <p:spPr>
          <a:xfrm>
            <a:off x="1202727" y="5814556"/>
            <a:ext cx="113819" cy="29079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203 33">
            <a:extLst>
              <a:ext uri="{FF2B5EF4-FFF2-40B4-BE49-F238E27FC236}">
                <a16:creationId xmlns:a16="http://schemas.microsoft.com/office/drawing/2014/main" id="{902DD1DD-EDBF-48EB-B01F-CD97ACC351E6}"/>
              </a:ext>
            </a:extLst>
          </p:cNvPr>
          <p:cNvCxnSpPr>
            <a:cxnSpLocks noChangeAspect="1"/>
            <a:stCxn id="219" idx="6"/>
            <a:endCxn id="214" idx="2"/>
          </p:cNvCxnSpPr>
          <p:nvPr/>
        </p:nvCxnSpPr>
        <p:spPr>
          <a:xfrm flipV="1">
            <a:off x="1202727" y="5741606"/>
            <a:ext cx="113819" cy="18187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204 33">
            <a:extLst>
              <a:ext uri="{FF2B5EF4-FFF2-40B4-BE49-F238E27FC236}">
                <a16:creationId xmlns:a16="http://schemas.microsoft.com/office/drawing/2014/main" id="{E96067E8-1A37-4928-BCC1-C4608169754D}"/>
              </a:ext>
            </a:extLst>
          </p:cNvPr>
          <p:cNvCxnSpPr>
            <a:cxnSpLocks noChangeAspect="1"/>
            <a:stCxn id="219" idx="6"/>
            <a:endCxn id="217" idx="2"/>
          </p:cNvCxnSpPr>
          <p:nvPr/>
        </p:nvCxnSpPr>
        <p:spPr>
          <a:xfrm>
            <a:off x="1202727" y="5923480"/>
            <a:ext cx="113819" cy="18187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205 33">
            <a:extLst>
              <a:ext uri="{FF2B5EF4-FFF2-40B4-BE49-F238E27FC236}">
                <a16:creationId xmlns:a16="http://schemas.microsoft.com/office/drawing/2014/main" id="{599E0486-9CB9-49F8-A392-05A340EA744D}"/>
              </a:ext>
            </a:extLst>
          </p:cNvPr>
          <p:cNvCxnSpPr>
            <a:cxnSpLocks noChangeAspect="1"/>
            <a:stCxn id="219" idx="6"/>
            <a:endCxn id="215" idx="2"/>
          </p:cNvCxnSpPr>
          <p:nvPr/>
        </p:nvCxnSpPr>
        <p:spPr>
          <a:xfrm flipV="1">
            <a:off x="1202727" y="5862855"/>
            <a:ext cx="113819" cy="6062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206 33">
            <a:extLst>
              <a:ext uri="{FF2B5EF4-FFF2-40B4-BE49-F238E27FC236}">
                <a16:creationId xmlns:a16="http://schemas.microsoft.com/office/drawing/2014/main" id="{BC714FF7-9BB0-4B77-BCFC-B34B30E731AA}"/>
              </a:ext>
            </a:extLst>
          </p:cNvPr>
          <p:cNvCxnSpPr>
            <a:cxnSpLocks noChangeAspect="1"/>
            <a:stCxn id="219" idx="6"/>
            <a:endCxn id="216" idx="2"/>
          </p:cNvCxnSpPr>
          <p:nvPr/>
        </p:nvCxnSpPr>
        <p:spPr>
          <a:xfrm>
            <a:off x="1202727" y="5923480"/>
            <a:ext cx="113819" cy="6062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207 18">
            <a:extLst>
              <a:ext uri="{FF2B5EF4-FFF2-40B4-BE49-F238E27FC236}">
                <a16:creationId xmlns:a16="http://schemas.microsoft.com/office/drawing/2014/main" id="{221F3DB3-E6F8-467D-9A4B-E182C56968F6}"/>
              </a:ext>
            </a:extLst>
          </p:cNvPr>
          <p:cNvCxnSpPr>
            <a:cxnSpLocks noChangeAspect="1"/>
            <a:stCxn id="220" idx="6"/>
            <a:endCxn id="214" idx="2"/>
          </p:cNvCxnSpPr>
          <p:nvPr/>
        </p:nvCxnSpPr>
        <p:spPr>
          <a:xfrm flipV="1">
            <a:off x="1202727" y="5741606"/>
            <a:ext cx="113819" cy="29079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208 18">
            <a:extLst>
              <a:ext uri="{FF2B5EF4-FFF2-40B4-BE49-F238E27FC236}">
                <a16:creationId xmlns:a16="http://schemas.microsoft.com/office/drawing/2014/main" id="{609342DB-D88F-408B-9B9C-02077AC54115}"/>
              </a:ext>
            </a:extLst>
          </p:cNvPr>
          <p:cNvCxnSpPr>
            <a:cxnSpLocks noChangeAspect="1"/>
            <a:stCxn id="220" idx="6"/>
            <a:endCxn id="217" idx="2"/>
          </p:cNvCxnSpPr>
          <p:nvPr/>
        </p:nvCxnSpPr>
        <p:spPr>
          <a:xfrm>
            <a:off x="1202727" y="6032402"/>
            <a:ext cx="113819" cy="72950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209 18">
            <a:extLst>
              <a:ext uri="{FF2B5EF4-FFF2-40B4-BE49-F238E27FC236}">
                <a16:creationId xmlns:a16="http://schemas.microsoft.com/office/drawing/2014/main" id="{FA52B795-FAE3-4DCA-BB60-38C4EF273A5C}"/>
              </a:ext>
            </a:extLst>
          </p:cNvPr>
          <p:cNvCxnSpPr>
            <a:cxnSpLocks noChangeAspect="1"/>
            <a:endCxn id="215" idx="2"/>
          </p:cNvCxnSpPr>
          <p:nvPr/>
        </p:nvCxnSpPr>
        <p:spPr>
          <a:xfrm flipV="1">
            <a:off x="1201968" y="5862855"/>
            <a:ext cx="114578" cy="16954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210 18">
            <a:extLst>
              <a:ext uri="{FF2B5EF4-FFF2-40B4-BE49-F238E27FC236}">
                <a16:creationId xmlns:a16="http://schemas.microsoft.com/office/drawing/2014/main" id="{D66B3BCA-D7CD-4B9D-AF6C-48B141946C2C}"/>
              </a:ext>
            </a:extLst>
          </p:cNvPr>
          <p:cNvCxnSpPr>
            <a:cxnSpLocks noChangeAspect="1"/>
            <a:stCxn id="220" idx="6"/>
            <a:endCxn id="216" idx="2"/>
          </p:cNvCxnSpPr>
          <p:nvPr/>
        </p:nvCxnSpPr>
        <p:spPr>
          <a:xfrm flipV="1">
            <a:off x="1202727" y="5984105"/>
            <a:ext cx="113819" cy="48299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211 151">
            <a:extLst>
              <a:ext uri="{FF2B5EF4-FFF2-40B4-BE49-F238E27FC236}">
                <a16:creationId xmlns:a16="http://schemas.microsoft.com/office/drawing/2014/main" id="{218A06F7-E21E-4767-8B14-3FE708F88026}"/>
              </a:ext>
            </a:extLst>
          </p:cNvPr>
          <p:cNvCxnSpPr>
            <a:cxnSpLocks noChangeAspect="1"/>
            <a:stCxn id="210" idx="2"/>
            <a:endCxn id="205" idx="6"/>
          </p:cNvCxnSpPr>
          <p:nvPr/>
        </p:nvCxnSpPr>
        <p:spPr>
          <a:xfrm flipH="1">
            <a:off x="1536413" y="5741606"/>
            <a:ext cx="113819" cy="6126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线连接符 213 91">
            <a:extLst>
              <a:ext uri="{FF2B5EF4-FFF2-40B4-BE49-F238E27FC236}">
                <a16:creationId xmlns:a16="http://schemas.microsoft.com/office/drawing/2014/main" id="{E58EC1C7-3248-4952-A685-AB0C86576CE0}"/>
              </a:ext>
            </a:extLst>
          </p:cNvPr>
          <p:cNvCxnSpPr>
            <a:cxnSpLocks noChangeAspect="1"/>
            <a:stCxn id="210" idx="2"/>
            <a:endCxn id="206" idx="6"/>
          </p:cNvCxnSpPr>
          <p:nvPr/>
        </p:nvCxnSpPr>
        <p:spPr>
          <a:xfrm flipH="1">
            <a:off x="1536413" y="5741606"/>
            <a:ext cx="113819" cy="18187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线连接符 214 91">
            <a:extLst>
              <a:ext uri="{FF2B5EF4-FFF2-40B4-BE49-F238E27FC236}">
                <a16:creationId xmlns:a16="http://schemas.microsoft.com/office/drawing/2014/main" id="{E6D49D97-73AD-48F2-9502-96C160386A22}"/>
              </a:ext>
            </a:extLst>
          </p:cNvPr>
          <p:cNvCxnSpPr>
            <a:cxnSpLocks noChangeAspect="1"/>
            <a:stCxn id="210" idx="2"/>
            <a:endCxn id="207" idx="6"/>
          </p:cNvCxnSpPr>
          <p:nvPr/>
        </p:nvCxnSpPr>
        <p:spPr>
          <a:xfrm flipH="1">
            <a:off x="1536413" y="5741606"/>
            <a:ext cx="113819" cy="30248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线连接符 212 31">
            <a:extLst>
              <a:ext uri="{FF2B5EF4-FFF2-40B4-BE49-F238E27FC236}">
                <a16:creationId xmlns:a16="http://schemas.microsoft.com/office/drawing/2014/main" id="{39ED1AF4-9BFB-4B75-8433-29BC219C1046}"/>
              </a:ext>
            </a:extLst>
          </p:cNvPr>
          <p:cNvCxnSpPr>
            <a:cxnSpLocks noChangeAspect="1"/>
            <a:stCxn id="212" idx="2"/>
            <a:endCxn id="206" idx="6"/>
          </p:cNvCxnSpPr>
          <p:nvPr/>
        </p:nvCxnSpPr>
        <p:spPr>
          <a:xfrm flipH="1" flipV="1">
            <a:off x="1536413" y="5923480"/>
            <a:ext cx="113819" cy="6062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线连接符 213 92">
            <a:extLst>
              <a:ext uri="{FF2B5EF4-FFF2-40B4-BE49-F238E27FC236}">
                <a16:creationId xmlns:a16="http://schemas.microsoft.com/office/drawing/2014/main" id="{4C875E07-4330-42BE-9E93-EFF286850C23}"/>
              </a:ext>
            </a:extLst>
          </p:cNvPr>
          <p:cNvCxnSpPr>
            <a:cxnSpLocks noChangeAspect="1"/>
            <a:stCxn id="212" idx="2"/>
            <a:endCxn id="207" idx="6"/>
          </p:cNvCxnSpPr>
          <p:nvPr/>
        </p:nvCxnSpPr>
        <p:spPr>
          <a:xfrm flipH="1">
            <a:off x="1536413" y="5984105"/>
            <a:ext cx="113819" cy="599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线连接符 214 92">
            <a:extLst>
              <a:ext uri="{FF2B5EF4-FFF2-40B4-BE49-F238E27FC236}">
                <a16:creationId xmlns:a16="http://schemas.microsoft.com/office/drawing/2014/main" id="{5E21AF83-4A53-45BF-B131-9471E8601902}"/>
              </a:ext>
            </a:extLst>
          </p:cNvPr>
          <p:cNvCxnSpPr>
            <a:cxnSpLocks noChangeAspect="1"/>
            <a:stCxn id="212" idx="2"/>
            <a:endCxn id="205" idx="6"/>
          </p:cNvCxnSpPr>
          <p:nvPr/>
        </p:nvCxnSpPr>
        <p:spPr>
          <a:xfrm flipH="1" flipV="1">
            <a:off x="1536413" y="5802869"/>
            <a:ext cx="113819" cy="18123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EB02C062-54E2-4860-A784-3BD2888435DC}"/>
              </a:ext>
            </a:extLst>
          </p:cNvPr>
          <p:cNvGrpSpPr/>
          <p:nvPr/>
        </p:nvGrpSpPr>
        <p:grpSpPr>
          <a:xfrm>
            <a:off x="1149704" y="5788045"/>
            <a:ext cx="53023" cy="270868"/>
            <a:chOff x="1850906" y="1964772"/>
            <a:chExt cx="595708" cy="3043172"/>
          </a:xfrm>
        </p:grpSpPr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84B5CD38-E926-4BA7-8481-A7C1324F11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06" y="1964772"/>
              <a:ext cx="595708" cy="595708"/>
            </a:xfrm>
            <a:prstGeom prst="ellipse">
              <a:avLst/>
            </a:prstGeom>
            <a:solidFill>
              <a:srgbClr val="04147B"/>
            </a:solidFill>
            <a:ln w="0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A2F63FDE-15B1-4EAD-AC6B-B744BF27A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06" y="3188500"/>
              <a:ext cx="595708" cy="595708"/>
            </a:xfrm>
            <a:prstGeom prst="ellipse">
              <a:avLst/>
            </a:prstGeom>
            <a:solidFill>
              <a:srgbClr val="04147B"/>
            </a:solidFill>
            <a:ln w="0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4D0BBE06-BE3B-42D8-9C64-FAA6078683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06" y="4412236"/>
              <a:ext cx="595708" cy="595708"/>
            </a:xfrm>
            <a:prstGeom prst="ellipse">
              <a:avLst/>
            </a:prstGeom>
            <a:solidFill>
              <a:srgbClr val="04147B"/>
            </a:solidFill>
            <a:ln w="0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491F2C38-9B01-47BF-BAE5-BCCA60A8419A}"/>
              </a:ext>
            </a:extLst>
          </p:cNvPr>
          <p:cNvGrpSpPr/>
          <p:nvPr/>
        </p:nvGrpSpPr>
        <p:grpSpPr>
          <a:xfrm>
            <a:off x="1316546" y="5715095"/>
            <a:ext cx="53023" cy="416770"/>
            <a:chOff x="3694809" y="1145180"/>
            <a:chExt cx="595708" cy="4682359"/>
          </a:xfrm>
        </p:grpSpPr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518D5BDB-6B40-462D-B810-FAE5AA963A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09" y="1145180"/>
              <a:ext cx="595708" cy="595708"/>
            </a:xfrm>
            <a:prstGeom prst="ellipse">
              <a:avLst/>
            </a:prstGeom>
            <a:solidFill>
              <a:srgbClr val="A81A16"/>
            </a:solidFill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C8586C5E-59F1-4033-9240-91FEC4E895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09" y="2507396"/>
              <a:ext cx="595708" cy="595708"/>
            </a:xfrm>
            <a:prstGeom prst="ellipse">
              <a:avLst/>
            </a:prstGeom>
            <a:solidFill>
              <a:srgbClr val="A81A16"/>
            </a:solidFill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4F148892-8AA0-4F34-822E-092ADC3304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09" y="3869611"/>
              <a:ext cx="595708" cy="595708"/>
            </a:xfrm>
            <a:prstGeom prst="ellipse">
              <a:avLst/>
            </a:prstGeom>
            <a:solidFill>
              <a:srgbClr val="A81A16"/>
            </a:solidFill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ED69D7A0-5F13-4AE9-830F-0DBA0325B3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09" y="5231831"/>
              <a:ext cx="595708" cy="595708"/>
            </a:xfrm>
            <a:prstGeom prst="ellipse">
              <a:avLst/>
            </a:prstGeom>
            <a:solidFill>
              <a:srgbClr val="A81A16"/>
            </a:solidFill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</p:grpSp>
      <p:cxnSp>
        <p:nvCxnSpPr>
          <p:cNvPr id="176" name="直线连接符 211 152">
            <a:extLst>
              <a:ext uri="{FF2B5EF4-FFF2-40B4-BE49-F238E27FC236}">
                <a16:creationId xmlns:a16="http://schemas.microsoft.com/office/drawing/2014/main" id="{F6FE1FF1-C4CF-487F-8E86-218E480DBFAD}"/>
              </a:ext>
            </a:extLst>
          </p:cNvPr>
          <p:cNvCxnSpPr>
            <a:cxnSpLocks noChangeAspect="1"/>
            <a:stCxn id="211" idx="2"/>
            <a:endCxn id="206" idx="6"/>
          </p:cNvCxnSpPr>
          <p:nvPr/>
        </p:nvCxnSpPr>
        <p:spPr>
          <a:xfrm flipH="1">
            <a:off x="1536413" y="5862855"/>
            <a:ext cx="113819" cy="6062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连接符 211 153">
            <a:extLst>
              <a:ext uri="{FF2B5EF4-FFF2-40B4-BE49-F238E27FC236}">
                <a16:creationId xmlns:a16="http://schemas.microsoft.com/office/drawing/2014/main" id="{53E70DF6-25AC-43DD-8115-6E5ECCCECA34}"/>
              </a:ext>
            </a:extLst>
          </p:cNvPr>
          <p:cNvCxnSpPr>
            <a:cxnSpLocks noChangeAspect="1"/>
            <a:stCxn id="211" idx="2"/>
            <a:endCxn id="205" idx="6"/>
          </p:cNvCxnSpPr>
          <p:nvPr/>
        </p:nvCxnSpPr>
        <p:spPr>
          <a:xfrm flipH="1" flipV="1">
            <a:off x="1536413" y="5802869"/>
            <a:ext cx="113819" cy="599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线连接符 211 154">
            <a:extLst>
              <a:ext uri="{FF2B5EF4-FFF2-40B4-BE49-F238E27FC236}">
                <a16:creationId xmlns:a16="http://schemas.microsoft.com/office/drawing/2014/main" id="{160E8857-E1E5-465E-9642-C21FC4F340EB}"/>
              </a:ext>
            </a:extLst>
          </p:cNvPr>
          <p:cNvCxnSpPr>
            <a:cxnSpLocks noChangeAspect="1"/>
            <a:stCxn id="211" idx="2"/>
            <a:endCxn id="207" idx="6"/>
          </p:cNvCxnSpPr>
          <p:nvPr/>
        </p:nvCxnSpPr>
        <p:spPr>
          <a:xfrm flipH="1">
            <a:off x="1536413" y="5862855"/>
            <a:ext cx="113819" cy="18123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C93F6598-1692-424B-BEAD-8B6CAD68DC2E}"/>
              </a:ext>
            </a:extLst>
          </p:cNvPr>
          <p:cNvGrpSpPr/>
          <p:nvPr/>
        </p:nvGrpSpPr>
        <p:grpSpPr>
          <a:xfrm>
            <a:off x="1650232" y="5715095"/>
            <a:ext cx="53023" cy="416770"/>
            <a:chOff x="7360207" y="1145180"/>
            <a:chExt cx="595708" cy="4682359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6185A587-F92C-461E-8178-1C4F149A4D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0207" y="1145180"/>
              <a:ext cx="595708" cy="595708"/>
            </a:xfrm>
            <a:prstGeom prst="ellipse">
              <a:avLst/>
            </a:prstGeom>
            <a:grpFill/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585241AF-6524-4745-8F5A-4098188E4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0207" y="2507397"/>
              <a:ext cx="595708" cy="595708"/>
            </a:xfrm>
            <a:prstGeom prst="ellipse">
              <a:avLst/>
            </a:prstGeom>
            <a:grpFill/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83838A97-3DEE-4CFB-8437-509F21EE3D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0207" y="3869614"/>
              <a:ext cx="595708" cy="595708"/>
            </a:xfrm>
            <a:prstGeom prst="ellipse">
              <a:avLst/>
            </a:prstGeom>
            <a:grpFill/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FF69707C-BE5E-4AA5-88CF-6FEC33D0B2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0207" y="5231831"/>
              <a:ext cx="595708" cy="595708"/>
            </a:xfrm>
            <a:prstGeom prst="ellipse">
              <a:avLst/>
            </a:prstGeom>
            <a:grpFill/>
            <a:ln w="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/>
            </a:p>
          </p:txBody>
        </p:sp>
      </p:grpSp>
      <p:sp>
        <p:nvSpPr>
          <p:cNvPr id="208" name="椭圆 207">
            <a:extLst>
              <a:ext uri="{FF2B5EF4-FFF2-40B4-BE49-F238E27FC236}">
                <a16:creationId xmlns:a16="http://schemas.microsoft.com/office/drawing/2014/main" id="{8A60F20E-8BC1-4680-92F7-B5604951B744}"/>
              </a:ext>
            </a:extLst>
          </p:cNvPr>
          <p:cNvSpPr>
            <a:spLocks noChangeAspect="1"/>
          </p:cNvSpPr>
          <p:nvPr/>
        </p:nvSpPr>
        <p:spPr>
          <a:xfrm>
            <a:off x="1817076" y="5842507"/>
            <a:ext cx="53023" cy="53023"/>
          </a:xfrm>
          <a:prstGeom prst="ellipse">
            <a:avLst/>
          </a:prstGeom>
          <a:solidFill>
            <a:srgbClr val="00B050"/>
          </a:solidFill>
          <a:ln w="0">
            <a:solidFill>
              <a:srgbClr val="7434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209" name="椭圆 208">
            <a:extLst>
              <a:ext uri="{FF2B5EF4-FFF2-40B4-BE49-F238E27FC236}">
                <a16:creationId xmlns:a16="http://schemas.microsoft.com/office/drawing/2014/main" id="{31E7F443-B1E8-482A-9385-11F983067FB1}"/>
              </a:ext>
            </a:extLst>
          </p:cNvPr>
          <p:cNvSpPr>
            <a:spLocks noChangeAspect="1"/>
          </p:cNvSpPr>
          <p:nvPr/>
        </p:nvSpPr>
        <p:spPr>
          <a:xfrm>
            <a:off x="1817076" y="5951430"/>
            <a:ext cx="53023" cy="53023"/>
          </a:xfrm>
          <a:prstGeom prst="ellipse">
            <a:avLst/>
          </a:prstGeom>
          <a:solidFill>
            <a:srgbClr val="00B050"/>
          </a:solidFill>
          <a:ln w="0">
            <a:solidFill>
              <a:srgbClr val="7434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cxnSp>
        <p:nvCxnSpPr>
          <p:cNvPr id="181" name="直线连接符 211 155">
            <a:extLst>
              <a:ext uri="{FF2B5EF4-FFF2-40B4-BE49-F238E27FC236}">
                <a16:creationId xmlns:a16="http://schemas.microsoft.com/office/drawing/2014/main" id="{ED3BA89E-7DFC-4DD0-9BB2-1B81AD1718E3}"/>
              </a:ext>
            </a:extLst>
          </p:cNvPr>
          <p:cNvCxnSpPr>
            <a:cxnSpLocks noChangeAspect="1"/>
            <a:stCxn id="213" idx="2"/>
            <a:endCxn id="207" idx="6"/>
          </p:cNvCxnSpPr>
          <p:nvPr/>
        </p:nvCxnSpPr>
        <p:spPr>
          <a:xfrm flipH="1" flipV="1">
            <a:off x="1536413" y="6044091"/>
            <a:ext cx="113819" cy="6126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线连接符 213 93">
            <a:extLst>
              <a:ext uri="{FF2B5EF4-FFF2-40B4-BE49-F238E27FC236}">
                <a16:creationId xmlns:a16="http://schemas.microsoft.com/office/drawing/2014/main" id="{5401AE93-0B66-492C-B171-D3E657674C9E}"/>
              </a:ext>
            </a:extLst>
          </p:cNvPr>
          <p:cNvCxnSpPr>
            <a:cxnSpLocks noChangeAspect="1"/>
            <a:stCxn id="213" idx="2"/>
            <a:endCxn id="205" idx="6"/>
          </p:cNvCxnSpPr>
          <p:nvPr/>
        </p:nvCxnSpPr>
        <p:spPr>
          <a:xfrm flipH="1" flipV="1">
            <a:off x="1536413" y="5802869"/>
            <a:ext cx="113819" cy="30248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连接符 214 93">
            <a:extLst>
              <a:ext uri="{FF2B5EF4-FFF2-40B4-BE49-F238E27FC236}">
                <a16:creationId xmlns:a16="http://schemas.microsoft.com/office/drawing/2014/main" id="{8576CB4F-EF6E-41C8-816C-F47AA101B3A4}"/>
              </a:ext>
            </a:extLst>
          </p:cNvPr>
          <p:cNvCxnSpPr>
            <a:cxnSpLocks noChangeAspect="1"/>
            <a:stCxn id="213" idx="2"/>
            <a:endCxn id="206" idx="6"/>
          </p:cNvCxnSpPr>
          <p:nvPr/>
        </p:nvCxnSpPr>
        <p:spPr>
          <a:xfrm flipH="1" flipV="1">
            <a:off x="1536413" y="5923480"/>
            <a:ext cx="113819" cy="18187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连接符 199 34">
            <a:extLst>
              <a:ext uri="{FF2B5EF4-FFF2-40B4-BE49-F238E27FC236}">
                <a16:creationId xmlns:a16="http://schemas.microsoft.com/office/drawing/2014/main" id="{C80CC5FB-FFD7-4073-985C-024664DA3F24}"/>
              </a:ext>
            </a:extLst>
          </p:cNvPr>
          <p:cNvCxnSpPr>
            <a:cxnSpLocks noChangeAspect="1"/>
            <a:stCxn id="208" idx="2"/>
            <a:endCxn id="210" idx="6"/>
          </p:cNvCxnSpPr>
          <p:nvPr/>
        </p:nvCxnSpPr>
        <p:spPr>
          <a:xfrm flipH="1" flipV="1">
            <a:off x="1703257" y="5741606"/>
            <a:ext cx="113819" cy="127412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200 34">
            <a:extLst>
              <a:ext uri="{FF2B5EF4-FFF2-40B4-BE49-F238E27FC236}">
                <a16:creationId xmlns:a16="http://schemas.microsoft.com/office/drawing/2014/main" id="{3633775D-053C-43B8-889D-9A3A3F16FBA6}"/>
              </a:ext>
            </a:extLst>
          </p:cNvPr>
          <p:cNvCxnSpPr>
            <a:cxnSpLocks noChangeAspect="1"/>
            <a:stCxn id="208" idx="2"/>
            <a:endCxn id="211" idx="6"/>
          </p:cNvCxnSpPr>
          <p:nvPr/>
        </p:nvCxnSpPr>
        <p:spPr>
          <a:xfrm flipH="1" flipV="1">
            <a:off x="1703257" y="5862855"/>
            <a:ext cx="113819" cy="616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线连接符 201 34">
            <a:extLst>
              <a:ext uri="{FF2B5EF4-FFF2-40B4-BE49-F238E27FC236}">
                <a16:creationId xmlns:a16="http://schemas.microsoft.com/office/drawing/2014/main" id="{5907D65B-71E9-4939-8173-F2CAF324E549}"/>
              </a:ext>
            </a:extLst>
          </p:cNvPr>
          <p:cNvCxnSpPr>
            <a:cxnSpLocks noChangeAspect="1"/>
            <a:stCxn id="208" idx="2"/>
            <a:endCxn id="212" idx="6"/>
          </p:cNvCxnSpPr>
          <p:nvPr/>
        </p:nvCxnSpPr>
        <p:spPr>
          <a:xfrm flipH="1">
            <a:off x="1703257" y="5869018"/>
            <a:ext cx="113819" cy="1150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线连接符 202 34">
            <a:extLst>
              <a:ext uri="{FF2B5EF4-FFF2-40B4-BE49-F238E27FC236}">
                <a16:creationId xmlns:a16="http://schemas.microsoft.com/office/drawing/2014/main" id="{4254FEAE-79B2-4348-BA91-61D2BD76B1F0}"/>
              </a:ext>
            </a:extLst>
          </p:cNvPr>
          <p:cNvCxnSpPr>
            <a:cxnSpLocks noChangeAspect="1"/>
            <a:stCxn id="208" idx="2"/>
            <a:endCxn id="213" idx="6"/>
          </p:cNvCxnSpPr>
          <p:nvPr/>
        </p:nvCxnSpPr>
        <p:spPr>
          <a:xfrm flipH="1">
            <a:off x="1703257" y="5869018"/>
            <a:ext cx="113819" cy="23633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线连接符 203 34">
            <a:extLst>
              <a:ext uri="{FF2B5EF4-FFF2-40B4-BE49-F238E27FC236}">
                <a16:creationId xmlns:a16="http://schemas.microsoft.com/office/drawing/2014/main" id="{454A36E8-5222-4350-85BD-9DC59FA5FC72}"/>
              </a:ext>
            </a:extLst>
          </p:cNvPr>
          <p:cNvCxnSpPr>
            <a:cxnSpLocks noChangeAspect="1"/>
            <a:stCxn id="209" idx="2"/>
            <a:endCxn id="210" idx="6"/>
          </p:cNvCxnSpPr>
          <p:nvPr/>
        </p:nvCxnSpPr>
        <p:spPr>
          <a:xfrm flipH="1" flipV="1">
            <a:off x="1703257" y="5741606"/>
            <a:ext cx="113819" cy="23633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线连接符 204 34">
            <a:extLst>
              <a:ext uri="{FF2B5EF4-FFF2-40B4-BE49-F238E27FC236}">
                <a16:creationId xmlns:a16="http://schemas.microsoft.com/office/drawing/2014/main" id="{AE817A4D-619A-41F2-8980-5669C4568565}"/>
              </a:ext>
            </a:extLst>
          </p:cNvPr>
          <p:cNvCxnSpPr>
            <a:cxnSpLocks noChangeAspect="1"/>
            <a:stCxn id="209" idx="2"/>
            <a:endCxn id="213" idx="6"/>
          </p:cNvCxnSpPr>
          <p:nvPr/>
        </p:nvCxnSpPr>
        <p:spPr>
          <a:xfrm flipH="1">
            <a:off x="1703257" y="5977942"/>
            <a:ext cx="113819" cy="127412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线连接符 205 34">
            <a:extLst>
              <a:ext uri="{FF2B5EF4-FFF2-40B4-BE49-F238E27FC236}">
                <a16:creationId xmlns:a16="http://schemas.microsoft.com/office/drawing/2014/main" id="{271466BC-E454-49BD-B12D-C65991D785C3}"/>
              </a:ext>
            </a:extLst>
          </p:cNvPr>
          <p:cNvCxnSpPr>
            <a:cxnSpLocks noChangeAspect="1"/>
            <a:stCxn id="209" idx="2"/>
            <a:endCxn id="211" idx="6"/>
          </p:cNvCxnSpPr>
          <p:nvPr/>
        </p:nvCxnSpPr>
        <p:spPr>
          <a:xfrm flipH="1" flipV="1">
            <a:off x="1703257" y="5862855"/>
            <a:ext cx="113819" cy="1150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线连接符 206 34">
            <a:extLst>
              <a:ext uri="{FF2B5EF4-FFF2-40B4-BE49-F238E27FC236}">
                <a16:creationId xmlns:a16="http://schemas.microsoft.com/office/drawing/2014/main" id="{FB1DE80A-124D-4E92-BBFE-81D8E08E1F3F}"/>
              </a:ext>
            </a:extLst>
          </p:cNvPr>
          <p:cNvCxnSpPr>
            <a:cxnSpLocks noChangeAspect="1"/>
            <a:stCxn id="209" idx="2"/>
            <a:endCxn id="212" idx="6"/>
          </p:cNvCxnSpPr>
          <p:nvPr/>
        </p:nvCxnSpPr>
        <p:spPr>
          <a:xfrm flipH="1">
            <a:off x="1703257" y="5977942"/>
            <a:ext cx="113819" cy="616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椭圆 204">
            <a:extLst>
              <a:ext uri="{FF2B5EF4-FFF2-40B4-BE49-F238E27FC236}">
                <a16:creationId xmlns:a16="http://schemas.microsoft.com/office/drawing/2014/main" id="{81B1242F-FB5B-408C-8935-C184F6442560}"/>
              </a:ext>
            </a:extLst>
          </p:cNvPr>
          <p:cNvSpPr>
            <a:spLocks noChangeAspect="1"/>
          </p:cNvSpPr>
          <p:nvPr/>
        </p:nvSpPr>
        <p:spPr>
          <a:xfrm>
            <a:off x="1483390" y="5776358"/>
            <a:ext cx="53023" cy="53023"/>
          </a:xfrm>
          <a:prstGeom prst="ellipse">
            <a:avLst/>
          </a:prstGeom>
          <a:solidFill>
            <a:srgbClr val="0070C0"/>
          </a:solidFill>
          <a:ln w="0">
            <a:solidFill>
              <a:srgbClr val="041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206" name="椭圆 205">
            <a:extLst>
              <a:ext uri="{FF2B5EF4-FFF2-40B4-BE49-F238E27FC236}">
                <a16:creationId xmlns:a16="http://schemas.microsoft.com/office/drawing/2014/main" id="{D183BB71-051C-40DC-ACEB-40D7BABC0438}"/>
              </a:ext>
            </a:extLst>
          </p:cNvPr>
          <p:cNvSpPr>
            <a:spLocks noChangeAspect="1"/>
          </p:cNvSpPr>
          <p:nvPr/>
        </p:nvSpPr>
        <p:spPr>
          <a:xfrm>
            <a:off x="1483390" y="5896969"/>
            <a:ext cx="53023" cy="53023"/>
          </a:xfrm>
          <a:prstGeom prst="ellipse">
            <a:avLst/>
          </a:prstGeom>
          <a:solidFill>
            <a:srgbClr val="0070C0"/>
          </a:solidFill>
          <a:ln w="0">
            <a:solidFill>
              <a:srgbClr val="041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207" name="椭圆 206">
            <a:extLst>
              <a:ext uri="{FF2B5EF4-FFF2-40B4-BE49-F238E27FC236}">
                <a16:creationId xmlns:a16="http://schemas.microsoft.com/office/drawing/2014/main" id="{0F56F21E-0F9A-4D20-86EF-8676552A9AA5}"/>
              </a:ext>
            </a:extLst>
          </p:cNvPr>
          <p:cNvSpPr>
            <a:spLocks noChangeAspect="1"/>
          </p:cNvSpPr>
          <p:nvPr/>
        </p:nvSpPr>
        <p:spPr>
          <a:xfrm>
            <a:off x="1483390" y="6017580"/>
            <a:ext cx="53023" cy="53023"/>
          </a:xfrm>
          <a:prstGeom prst="ellipse">
            <a:avLst/>
          </a:prstGeom>
          <a:solidFill>
            <a:srgbClr val="0070C0"/>
          </a:solidFill>
          <a:ln w="0">
            <a:solidFill>
              <a:srgbClr val="041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cxnSp>
        <p:nvCxnSpPr>
          <p:cNvPr id="193" name="直线连接符 211 156">
            <a:extLst>
              <a:ext uri="{FF2B5EF4-FFF2-40B4-BE49-F238E27FC236}">
                <a16:creationId xmlns:a16="http://schemas.microsoft.com/office/drawing/2014/main" id="{47667A4A-DC6F-42FF-B827-AD8F56D39CF4}"/>
              </a:ext>
            </a:extLst>
          </p:cNvPr>
          <p:cNvCxnSpPr>
            <a:cxnSpLocks noChangeAspect="1"/>
            <a:stCxn id="214" idx="6"/>
            <a:endCxn id="205" idx="2"/>
          </p:cNvCxnSpPr>
          <p:nvPr/>
        </p:nvCxnSpPr>
        <p:spPr>
          <a:xfrm>
            <a:off x="1369571" y="5741606"/>
            <a:ext cx="113819" cy="6126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213 94">
            <a:extLst>
              <a:ext uri="{FF2B5EF4-FFF2-40B4-BE49-F238E27FC236}">
                <a16:creationId xmlns:a16="http://schemas.microsoft.com/office/drawing/2014/main" id="{E70530F7-7147-4354-9C76-ABA684A496F8}"/>
              </a:ext>
            </a:extLst>
          </p:cNvPr>
          <p:cNvCxnSpPr>
            <a:cxnSpLocks noChangeAspect="1"/>
            <a:stCxn id="214" idx="6"/>
            <a:endCxn id="206" idx="2"/>
          </p:cNvCxnSpPr>
          <p:nvPr/>
        </p:nvCxnSpPr>
        <p:spPr>
          <a:xfrm>
            <a:off x="1369571" y="5741606"/>
            <a:ext cx="113819" cy="18187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214 94">
            <a:extLst>
              <a:ext uri="{FF2B5EF4-FFF2-40B4-BE49-F238E27FC236}">
                <a16:creationId xmlns:a16="http://schemas.microsoft.com/office/drawing/2014/main" id="{D9B74E04-5FFA-4F28-9262-BBFE523C5854}"/>
              </a:ext>
            </a:extLst>
          </p:cNvPr>
          <p:cNvCxnSpPr>
            <a:cxnSpLocks noChangeAspect="1"/>
            <a:stCxn id="214" idx="6"/>
            <a:endCxn id="207" idx="2"/>
          </p:cNvCxnSpPr>
          <p:nvPr/>
        </p:nvCxnSpPr>
        <p:spPr>
          <a:xfrm>
            <a:off x="1369571" y="5741606"/>
            <a:ext cx="113819" cy="30248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212 32">
            <a:extLst>
              <a:ext uri="{FF2B5EF4-FFF2-40B4-BE49-F238E27FC236}">
                <a16:creationId xmlns:a16="http://schemas.microsoft.com/office/drawing/2014/main" id="{D7B5A448-0E4E-41DB-A785-61FC25CF38E5}"/>
              </a:ext>
            </a:extLst>
          </p:cNvPr>
          <p:cNvCxnSpPr>
            <a:cxnSpLocks noChangeAspect="1"/>
            <a:stCxn id="216" idx="6"/>
            <a:endCxn id="206" idx="2"/>
          </p:cNvCxnSpPr>
          <p:nvPr/>
        </p:nvCxnSpPr>
        <p:spPr>
          <a:xfrm flipV="1">
            <a:off x="1369571" y="5923480"/>
            <a:ext cx="113819" cy="6062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213 95">
            <a:extLst>
              <a:ext uri="{FF2B5EF4-FFF2-40B4-BE49-F238E27FC236}">
                <a16:creationId xmlns:a16="http://schemas.microsoft.com/office/drawing/2014/main" id="{DD1D678C-C381-4669-BACD-42D8B3D896E2}"/>
              </a:ext>
            </a:extLst>
          </p:cNvPr>
          <p:cNvCxnSpPr>
            <a:cxnSpLocks noChangeAspect="1"/>
            <a:stCxn id="216" idx="6"/>
            <a:endCxn id="207" idx="2"/>
          </p:cNvCxnSpPr>
          <p:nvPr/>
        </p:nvCxnSpPr>
        <p:spPr>
          <a:xfrm>
            <a:off x="1369571" y="5984105"/>
            <a:ext cx="113819" cy="599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214 95">
            <a:extLst>
              <a:ext uri="{FF2B5EF4-FFF2-40B4-BE49-F238E27FC236}">
                <a16:creationId xmlns:a16="http://schemas.microsoft.com/office/drawing/2014/main" id="{9D97D58D-C91A-41F9-8DE6-6BCBA6C52637}"/>
              </a:ext>
            </a:extLst>
          </p:cNvPr>
          <p:cNvCxnSpPr>
            <a:cxnSpLocks noChangeAspect="1"/>
            <a:stCxn id="216" idx="6"/>
            <a:endCxn id="205" idx="2"/>
          </p:cNvCxnSpPr>
          <p:nvPr/>
        </p:nvCxnSpPr>
        <p:spPr>
          <a:xfrm flipV="1">
            <a:off x="1369571" y="5802869"/>
            <a:ext cx="113819" cy="18123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211 157">
            <a:extLst>
              <a:ext uri="{FF2B5EF4-FFF2-40B4-BE49-F238E27FC236}">
                <a16:creationId xmlns:a16="http://schemas.microsoft.com/office/drawing/2014/main" id="{17FBCB91-0489-4224-AE9D-A5529A2B90D7}"/>
              </a:ext>
            </a:extLst>
          </p:cNvPr>
          <p:cNvCxnSpPr>
            <a:cxnSpLocks noChangeAspect="1"/>
            <a:stCxn id="215" idx="6"/>
            <a:endCxn id="206" idx="2"/>
          </p:cNvCxnSpPr>
          <p:nvPr/>
        </p:nvCxnSpPr>
        <p:spPr>
          <a:xfrm>
            <a:off x="1369571" y="5862855"/>
            <a:ext cx="113819" cy="6062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线连接符 211 158">
            <a:extLst>
              <a:ext uri="{FF2B5EF4-FFF2-40B4-BE49-F238E27FC236}">
                <a16:creationId xmlns:a16="http://schemas.microsoft.com/office/drawing/2014/main" id="{F8B3FBC6-43EB-4A79-AD19-9FB880038173}"/>
              </a:ext>
            </a:extLst>
          </p:cNvPr>
          <p:cNvCxnSpPr>
            <a:cxnSpLocks noChangeAspect="1"/>
            <a:stCxn id="215" idx="6"/>
            <a:endCxn id="205" idx="2"/>
          </p:cNvCxnSpPr>
          <p:nvPr/>
        </p:nvCxnSpPr>
        <p:spPr>
          <a:xfrm flipV="1">
            <a:off x="1369571" y="5802869"/>
            <a:ext cx="113819" cy="599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线连接符 211 159">
            <a:extLst>
              <a:ext uri="{FF2B5EF4-FFF2-40B4-BE49-F238E27FC236}">
                <a16:creationId xmlns:a16="http://schemas.microsoft.com/office/drawing/2014/main" id="{DD2D63C0-C2DB-4DBF-8CE1-3E3A3A2CC211}"/>
              </a:ext>
            </a:extLst>
          </p:cNvPr>
          <p:cNvCxnSpPr>
            <a:cxnSpLocks noChangeAspect="1"/>
            <a:stCxn id="215" idx="6"/>
            <a:endCxn id="207" idx="2"/>
          </p:cNvCxnSpPr>
          <p:nvPr/>
        </p:nvCxnSpPr>
        <p:spPr>
          <a:xfrm>
            <a:off x="1369571" y="5862855"/>
            <a:ext cx="113819" cy="18123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线连接符 211 160">
            <a:extLst>
              <a:ext uri="{FF2B5EF4-FFF2-40B4-BE49-F238E27FC236}">
                <a16:creationId xmlns:a16="http://schemas.microsoft.com/office/drawing/2014/main" id="{AA56D733-90A2-43D7-82CE-1D17FB890D9D}"/>
              </a:ext>
            </a:extLst>
          </p:cNvPr>
          <p:cNvCxnSpPr>
            <a:cxnSpLocks noChangeAspect="1"/>
            <a:stCxn id="217" idx="6"/>
            <a:endCxn id="207" idx="2"/>
          </p:cNvCxnSpPr>
          <p:nvPr/>
        </p:nvCxnSpPr>
        <p:spPr>
          <a:xfrm flipV="1">
            <a:off x="1369571" y="6044091"/>
            <a:ext cx="113819" cy="6126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线连接符 213 96">
            <a:extLst>
              <a:ext uri="{FF2B5EF4-FFF2-40B4-BE49-F238E27FC236}">
                <a16:creationId xmlns:a16="http://schemas.microsoft.com/office/drawing/2014/main" id="{BFD87C2D-D22B-42A8-A3CE-46220A202160}"/>
              </a:ext>
            </a:extLst>
          </p:cNvPr>
          <p:cNvCxnSpPr>
            <a:cxnSpLocks noChangeAspect="1"/>
            <a:stCxn id="217" idx="6"/>
            <a:endCxn id="205" idx="2"/>
          </p:cNvCxnSpPr>
          <p:nvPr/>
        </p:nvCxnSpPr>
        <p:spPr>
          <a:xfrm flipV="1">
            <a:off x="1369571" y="5802869"/>
            <a:ext cx="113819" cy="30248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线连接符 214 96">
            <a:extLst>
              <a:ext uri="{FF2B5EF4-FFF2-40B4-BE49-F238E27FC236}">
                <a16:creationId xmlns:a16="http://schemas.microsoft.com/office/drawing/2014/main" id="{F133D27C-B455-4A20-A4DE-60510D12AD72}"/>
              </a:ext>
            </a:extLst>
          </p:cNvPr>
          <p:cNvCxnSpPr>
            <a:cxnSpLocks noChangeAspect="1"/>
            <a:stCxn id="217" idx="6"/>
            <a:endCxn id="206" idx="2"/>
          </p:cNvCxnSpPr>
          <p:nvPr/>
        </p:nvCxnSpPr>
        <p:spPr>
          <a:xfrm flipV="1">
            <a:off x="1369571" y="5923480"/>
            <a:ext cx="113819" cy="18187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文本框 290">
            <a:extLst>
              <a:ext uri="{FF2B5EF4-FFF2-40B4-BE49-F238E27FC236}">
                <a16:creationId xmlns:a16="http://schemas.microsoft.com/office/drawing/2014/main" id="{7248DC84-4F9B-4706-A771-8FD7DB9D8C94}"/>
              </a:ext>
            </a:extLst>
          </p:cNvPr>
          <p:cNvSpPr txBox="1"/>
          <p:nvPr/>
        </p:nvSpPr>
        <p:spPr>
          <a:xfrm>
            <a:off x="1870099" y="4422777"/>
            <a:ext cx="1051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4" name="组合 663">
            <a:extLst>
              <a:ext uri="{FF2B5EF4-FFF2-40B4-BE49-F238E27FC236}">
                <a16:creationId xmlns:a16="http://schemas.microsoft.com/office/drawing/2014/main" id="{B3AC4CE0-E6FF-4CAE-B72C-A01B99830B26}"/>
              </a:ext>
            </a:extLst>
          </p:cNvPr>
          <p:cNvGrpSpPr/>
          <p:nvPr/>
        </p:nvGrpSpPr>
        <p:grpSpPr>
          <a:xfrm>
            <a:off x="2035884" y="2619864"/>
            <a:ext cx="600708" cy="512930"/>
            <a:chOff x="617025" y="2619864"/>
            <a:chExt cx="600708" cy="512930"/>
          </a:xfrm>
        </p:grpSpPr>
        <p:sp>
          <p:nvSpPr>
            <p:cNvPr id="576" name="弧形 575">
              <a:extLst>
                <a:ext uri="{FF2B5EF4-FFF2-40B4-BE49-F238E27FC236}">
                  <a16:creationId xmlns:a16="http://schemas.microsoft.com/office/drawing/2014/main" id="{45DDEA20-0935-4DE8-93A3-DBCF5A73E620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9" name="直接连接符 578">
              <a:extLst>
                <a:ext uri="{FF2B5EF4-FFF2-40B4-BE49-F238E27FC236}">
                  <a16:creationId xmlns:a16="http://schemas.microsoft.com/office/drawing/2014/main" id="{6A9CB414-7AA9-4CF9-B470-4C27271FAA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接连接符 662">
              <a:extLst>
                <a:ext uri="{FF2B5EF4-FFF2-40B4-BE49-F238E27FC236}">
                  <a16:creationId xmlns:a16="http://schemas.microsoft.com/office/drawing/2014/main" id="{37E83073-24D6-485D-8BBF-E01605751316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5" name="组合 664">
            <a:extLst>
              <a:ext uri="{FF2B5EF4-FFF2-40B4-BE49-F238E27FC236}">
                <a16:creationId xmlns:a16="http://schemas.microsoft.com/office/drawing/2014/main" id="{BFDB5058-45D2-46A9-83B1-81CFB280D920}"/>
              </a:ext>
            </a:extLst>
          </p:cNvPr>
          <p:cNvGrpSpPr/>
          <p:nvPr/>
        </p:nvGrpSpPr>
        <p:grpSpPr>
          <a:xfrm>
            <a:off x="5527305" y="571849"/>
            <a:ext cx="600708" cy="512930"/>
            <a:chOff x="617025" y="2619864"/>
            <a:chExt cx="600708" cy="512930"/>
          </a:xfrm>
        </p:grpSpPr>
        <p:sp>
          <p:nvSpPr>
            <p:cNvPr id="666" name="弧形 665">
              <a:extLst>
                <a:ext uri="{FF2B5EF4-FFF2-40B4-BE49-F238E27FC236}">
                  <a16:creationId xmlns:a16="http://schemas.microsoft.com/office/drawing/2014/main" id="{CCCD92DC-F947-482F-9E0D-87FF96091E2F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7" name="直接连接符 666">
              <a:extLst>
                <a:ext uri="{FF2B5EF4-FFF2-40B4-BE49-F238E27FC236}">
                  <a16:creationId xmlns:a16="http://schemas.microsoft.com/office/drawing/2014/main" id="{F7E22596-C37B-4D9E-96E9-0C6EA5A958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接连接符 667">
              <a:extLst>
                <a:ext uri="{FF2B5EF4-FFF2-40B4-BE49-F238E27FC236}">
                  <a16:creationId xmlns:a16="http://schemas.microsoft.com/office/drawing/2014/main" id="{36C734AE-6BB3-47C8-95EE-BDCE17057FCF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9" name="组合 668">
            <a:extLst>
              <a:ext uri="{FF2B5EF4-FFF2-40B4-BE49-F238E27FC236}">
                <a16:creationId xmlns:a16="http://schemas.microsoft.com/office/drawing/2014/main" id="{C6586817-8B41-4FA4-A2DA-DE90D7580DBE}"/>
              </a:ext>
            </a:extLst>
          </p:cNvPr>
          <p:cNvGrpSpPr/>
          <p:nvPr/>
        </p:nvGrpSpPr>
        <p:grpSpPr>
          <a:xfrm>
            <a:off x="9082208" y="2614188"/>
            <a:ext cx="600708" cy="512930"/>
            <a:chOff x="617025" y="2619864"/>
            <a:chExt cx="600708" cy="512930"/>
          </a:xfrm>
        </p:grpSpPr>
        <p:sp>
          <p:nvSpPr>
            <p:cNvPr id="670" name="弧形 669">
              <a:extLst>
                <a:ext uri="{FF2B5EF4-FFF2-40B4-BE49-F238E27FC236}">
                  <a16:creationId xmlns:a16="http://schemas.microsoft.com/office/drawing/2014/main" id="{12DB429B-B4C2-497B-95F4-EB205C1BDFB5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1" name="直接连接符 670">
              <a:extLst>
                <a:ext uri="{FF2B5EF4-FFF2-40B4-BE49-F238E27FC236}">
                  <a16:creationId xmlns:a16="http://schemas.microsoft.com/office/drawing/2014/main" id="{FAEE85D1-160D-4B9B-96FA-6A19F80092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接连接符 671">
              <a:extLst>
                <a:ext uri="{FF2B5EF4-FFF2-40B4-BE49-F238E27FC236}">
                  <a16:creationId xmlns:a16="http://schemas.microsoft.com/office/drawing/2014/main" id="{F8EFD2BC-132F-41B6-9F2F-C553BAACEBEB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3" name="组合 672">
            <a:extLst>
              <a:ext uri="{FF2B5EF4-FFF2-40B4-BE49-F238E27FC236}">
                <a16:creationId xmlns:a16="http://schemas.microsoft.com/office/drawing/2014/main" id="{CFC20963-97BB-421D-9D0E-172FFF627783}"/>
              </a:ext>
            </a:extLst>
          </p:cNvPr>
          <p:cNvGrpSpPr/>
          <p:nvPr/>
        </p:nvGrpSpPr>
        <p:grpSpPr>
          <a:xfrm>
            <a:off x="5442133" y="4670503"/>
            <a:ext cx="600708" cy="512930"/>
            <a:chOff x="617025" y="2619864"/>
            <a:chExt cx="600708" cy="512930"/>
          </a:xfrm>
        </p:grpSpPr>
        <p:sp>
          <p:nvSpPr>
            <p:cNvPr id="674" name="弧形 673">
              <a:extLst>
                <a:ext uri="{FF2B5EF4-FFF2-40B4-BE49-F238E27FC236}">
                  <a16:creationId xmlns:a16="http://schemas.microsoft.com/office/drawing/2014/main" id="{6F9BE2CB-736B-4FE3-87AD-462EB9D5A06C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5" name="直接连接符 674">
              <a:extLst>
                <a:ext uri="{FF2B5EF4-FFF2-40B4-BE49-F238E27FC236}">
                  <a16:creationId xmlns:a16="http://schemas.microsoft.com/office/drawing/2014/main" id="{D3BA5000-876A-44EB-A2A4-BFF599E9CD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接连接符 675">
              <a:extLst>
                <a:ext uri="{FF2B5EF4-FFF2-40B4-BE49-F238E27FC236}">
                  <a16:creationId xmlns:a16="http://schemas.microsoft.com/office/drawing/2014/main" id="{66B262A0-7D2B-425F-82F8-1F456847E8EA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4" name="椭圆 204">
            <a:extLst>
              <a:ext uri="{FF2B5EF4-FFF2-40B4-BE49-F238E27FC236}">
                <a16:creationId xmlns:a16="http://schemas.microsoft.com/office/drawing/2014/main" id="{964B05B5-E332-1E2E-6B59-E5366763DBE0}"/>
              </a:ext>
            </a:extLst>
          </p:cNvPr>
          <p:cNvSpPr>
            <a:spLocks noChangeAspect="1"/>
          </p:cNvSpPr>
          <p:nvPr/>
        </p:nvSpPr>
        <p:spPr>
          <a:xfrm>
            <a:off x="1485115" y="5658909"/>
            <a:ext cx="53023" cy="53023"/>
          </a:xfrm>
          <a:prstGeom prst="ellipse">
            <a:avLst/>
          </a:prstGeom>
          <a:solidFill>
            <a:srgbClr val="0070C0"/>
          </a:solidFill>
          <a:ln w="0">
            <a:solidFill>
              <a:srgbClr val="041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586" name="椭圆 206">
            <a:extLst>
              <a:ext uri="{FF2B5EF4-FFF2-40B4-BE49-F238E27FC236}">
                <a16:creationId xmlns:a16="http://schemas.microsoft.com/office/drawing/2014/main" id="{FF4AF0CE-2EA8-07C4-8AEF-F900C156B54F}"/>
              </a:ext>
            </a:extLst>
          </p:cNvPr>
          <p:cNvSpPr>
            <a:spLocks noChangeAspect="1"/>
          </p:cNvSpPr>
          <p:nvPr/>
        </p:nvSpPr>
        <p:spPr>
          <a:xfrm>
            <a:off x="1481377" y="6133301"/>
            <a:ext cx="53023" cy="53023"/>
          </a:xfrm>
          <a:prstGeom prst="ellipse">
            <a:avLst/>
          </a:prstGeom>
          <a:solidFill>
            <a:srgbClr val="0070C0"/>
          </a:solidFill>
          <a:ln w="0">
            <a:solidFill>
              <a:srgbClr val="041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cxnSp>
        <p:nvCxnSpPr>
          <p:cNvPr id="587" name="直线连接符 211 156">
            <a:extLst>
              <a:ext uri="{FF2B5EF4-FFF2-40B4-BE49-F238E27FC236}">
                <a16:creationId xmlns:a16="http://schemas.microsoft.com/office/drawing/2014/main" id="{6C8AFFA5-8CCF-91E2-91AA-0DE244CF2090}"/>
              </a:ext>
            </a:extLst>
          </p:cNvPr>
          <p:cNvCxnSpPr>
            <a:cxnSpLocks noChangeAspect="1"/>
            <a:stCxn id="214" idx="6"/>
            <a:endCxn id="574" idx="2"/>
          </p:cNvCxnSpPr>
          <p:nvPr/>
        </p:nvCxnSpPr>
        <p:spPr>
          <a:xfrm flipV="1">
            <a:off x="1369569" y="5685421"/>
            <a:ext cx="115546" cy="561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直线连接符 211 156">
            <a:extLst>
              <a:ext uri="{FF2B5EF4-FFF2-40B4-BE49-F238E27FC236}">
                <a16:creationId xmlns:a16="http://schemas.microsoft.com/office/drawing/2014/main" id="{23DAC3C9-1F00-D284-78D0-2C42DBB35BF3}"/>
              </a:ext>
            </a:extLst>
          </p:cNvPr>
          <p:cNvCxnSpPr>
            <a:cxnSpLocks noChangeAspect="1"/>
            <a:stCxn id="215" idx="6"/>
            <a:endCxn id="574" idx="2"/>
          </p:cNvCxnSpPr>
          <p:nvPr/>
        </p:nvCxnSpPr>
        <p:spPr>
          <a:xfrm flipV="1">
            <a:off x="1369569" y="5685421"/>
            <a:ext cx="115546" cy="17743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直线连接符 211 156">
            <a:extLst>
              <a:ext uri="{FF2B5EF4-FFF2-40B4-BE49-F238E27FC236}">
                <a16:creationId xmlns:a16="http://schemas.microsoft.com/office/drawing/2014/main" id="{EDB51AD7-E966-AF61-BD54-0BFB59DF8807}"/>
              </a:ext>
            </a:extLst>
          </p:cNvPr>
          <p:cNvCxnSpPr>
            <a:cxnSpLocks noChangeAspect="1"/>
            <a:stCxn id="216" idx="6"/>
            <a:endCxn id="574" idx="2"/>
          </p:cNvCxnSpPr>
          <p:nvPr/>
        </p:nvCxnSpPr>
        <p:spPr>
          <a:xfrm flipV="1">
            <a:off x="1369569" y="5685421"/>
            <a:ext cx="115546" cy="29868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直线连接符 211 156">
            <a:extLst>
              <a:ext uri="{FF2B5EF4-FFF2-40B4-BE49-F238E27FC236}">
                <a16:creationId xmlns:a16="http://schemas.microsoft.com/office/drawing/2014/main" id="{4167252A-955D-2E29-05F6-594016806F9D}"/>
              </a:ext>
            </a:extLst>
          </p:cNvPr>
          <p:cNvCxnSpPr>
            <a:cxnSpLocks noChangeAspect="1"/>
            <a:stCxn id="217" idx="6"/>
            <a:endCxn id="574" idx="2"/>
          </p:cNvCxnSpPr>
          <p:nvPr/>
        </p:nvCxnSpPr>
        <p:spPr>
          <a:xfrm flipV="1">
            <a:off x="1369569" y="5685421"/>
            <a:ext cx="115546" cy="41993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直线连接符 211 156">
            <a:extLst>
              <a:ext uri="{FF2B5EF4-FFF2-40B4-BE49-F238E27FC236}">
                <a16:creationId xmlns:a16="http://schemas.microsoft.com/office/drawing/2014/main" id="{E624DF83-2345-B099-09BF-768B1A3C23C6}"/>
              </a:ext>
            </a:extLst>
          </p:cNvPr>
          <p:cNvCxnSpPr>
            <a:cxnSpLocks noChangeAspect="1"/>
            <a:stCxn id="574" idx="6"/>
            <a:endCxn id="210" idx="2"/>
          </p:cNvCxnSpPr>
          <p:nvPr/>
        </p:nvCxnSpPr>
        <p:spPr>
          <a:xfrm>
            <a:off x="1538138" y="5685421"/>
            <a:ext cx="112094" cy="5618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211 156">
            <a:extLst>
              <a:ext uri="{FF2B5EF4-FFF2-40B4-BE49-F238E27FC236}">
                <a16:creationId xmlns:a16="http://schemas.microsoft.com/office/drawing/2014/main" id="{A3233D9E-F589-7CCA-D267-26C51920CC25}"/>
              </a:ext>
            </a:extLst>
          </p:cNvPr>
          <p:cNvCxnSpPr>
            <a:cxnSpLocks noChangeAspect="1"/>
            <a:stCxn id="574" idx="6"/>
            <a:endCxn id="211" idx="2"/>
          </p:cNvCxnSpPr>
          <p:nvPr/>
        </p:nvCxnSpPr>
        <p:spPr>
          <a:xfrm>
            <a:off x="1538138" y="5685421"/>
            <a:ext cx="112094" cy="177435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211 156">
            <a:extLst>
              <a:ext uri="{FF2B5EF4-FFF2-40B4-BE49-F238E27FC236}">
                <a16:creationId xmlns:a16="http://schemas.microsoft.com/office/drawing/2014/main" id="{CE7C2E32-175F-634E-2139-55586367B911}"/>
              </a:ext>
            </a:extLst>
          </p:cNvPr>
          <p:cNvCxnSpPr>
            <a:cxnSpLocks noChangeAspect="1"/>
            <a:stCxn id="574" idx="6"/>
            <a:endCxn id="212" idx="2"/>
          </p:cNvCxnSpPr>
          <p:nvPr/>
        </p:nvCxnSpPr>
        <p:spPr>
          <a:xfrm>
            <a:off x="1538138" y="5685421"/>
            <a:ext cx="112094" cy="298684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210 18">
            <a:extLst>
              <a:ext uri="{FF2B5EF4-FFF2-40B4-BE49-F238E27FC236}">
                <a16:creationId xmlns:a16="http://schemas.microsoft.com/office/drawing/2014/main" id="{50AF50A7-2BC8-DEA1-E060-C2ECC336CC83}"/>
              </a:ext>
            </a:extLst>
          </p:cNvPr>
          <p:cNvCxnSpPr>
            <a:cxnSpLocks noChangeAspect="1"/>
            <a:stCxn id="574" idx="6"/>
            <a:endCxn id="213" idx="2"/>
          </p:cNvCxnSpPr>
          <p:nvPr/>
        </p:nvCxnSpPr>
        <p:spPr>
          <a:xfrm>
            <a:off x="1538138" y="5685421"/>
            <a:ext cx="112094" cy="419933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211 160">
            <a:extLst>
              <a:ext uri="{FF2B5EF4-FFF2-40B4-BE49-F238E27FC236}">
                <a16:creationId xmlns:a16="http://schemas.microsoft.com/office/drawing/2014/main" id="{2F95AB64-D133-A0B2-DA3E-DD31EFD3CC44}"/>
              </a:ext>
            </a:extLst>
          </p:cNvPr>
          <p:cNvCxnSpPr>
            <a:cxnSpLocks noChangeAspect="1"/>
            <a:stCxn id="217" idx="6"/>
            <a:endCxn id="586" idx="2"/>
          </p:cNvCxnSpPr>
          <p:nvPr/>
        </p:nvCxnSpPr>
        <p:spPr>
          <a:xfrm>
            <a:off x="1369569" y="6105354"/>
            <a:ext cx="111808" cy="54459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直线连接符 211 160">
            <a:extLst>
              <a:ext uri="{FF2B5EF4-FFF2-40B4-BE49-F238E27FC236}">
                <a16:creationId xmlns:a16="http://schemas.microsoft.com/office/drawing/2014/main" id="{8DEC316B-FA40-5904-9973-7A006C317CB1}"/>
              </a:ext>
            </a:extLst>
          </p:cNvPr>
          <p:cNvCxnSpPr>
            <a:cxnSpLocks noChangeAspect="1"/>
            <a:stCxn id="586" idx="6"/>
            <a:endCxn id="213" idx="2"/>
          </p:cNvCxnSpPr>
          <p:nvPr/>
        </p:nvCxnSpPr>
        <p:spPr>
          <a:xfrm flipV="1">
            <a:off x="1534400" y="6105354"/>
            <a:ext cx="115832" cy="54459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211 160">
            <a:extLst>
              <a:ext uri="{FF2B5EF4-FFF2-40B4-BE49-F238E27FC236}">
                <a16:creationId xmlns:a16="http://schemas.microsoft.com/office/drawing/2014/main" id="{E7FC373E-E131-FE9B-09AF-AD7F1ADB584E}"/>
              </a:ext>
            </a:extLst>
          </p:cNvPr>
          <p:cNvCxnSpPr>
            <a:cxnSpLocks noChangeAspect="1"/>
            <a:stCxn id="586" idx="6"/>
            <a:endCxn id="212" idx="2"/>
          </p:cNvCxnSpPr>
          <p:nvPr/>
        </p:nvCxnSpPr>
        <p:spPr>
          <a:xfrm flipV="1">
            <a:off x="1534400" y="5984105"/>
            <a:ext cx="115832" cy="175708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211 160">
            <a:extLst>
              <a:ext uri="{FF2B5EF4-FFF2-40B4-BE49-F238E27FC236}">
                <a16:creationId xmlns:a16="http://schemas.microsoft.com/office/drawing/2014/main" id="{47E37007-E9B3-F486-3ADC-34377285F953}"/>
              </a:ext>
            </a:extLst>
          </p:cNvPr>
          <p:cNvCxnSpPr>
            <a:cxnSpLocks noChangeAspect="1"/>
            <a:stCxn id="586" idx="6"/>
            <a:endCxn id="211" idx="2"/>
          </p:cNvCxnSpPr>
          <p:nvPr/>
        </p:nvCxnSpPr>
        <p:spPr>
          <a:xfrm flipV="1">
            <a:off x="1534400" y="5862856"/>
            <a:ext cx="115832" cy="296957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211 160">
            <a:extLst>
              <a:ext uri="{FF2B5EF4-FFF2-40B4-BE49-F238E27FC236}">
                <a16:creationId xmlns:a16="http://schemas.microsoft.com/office/drawing/2014/main" id="{C67B5135-38D3-1C6F-817F-765E5BF0D702}"/>
              </a:ext>
            </a:extLst>
          </p:cNvPr>
          <p:cNvCxnSpPr>
            <a:cxnSpLocks noChangeAspect="1"/>
            <a:stCxn id="586" idx="6"/>
            <a:endCxn id="210" idx="2"/>
          </p:cNvCxnSpPr>
          <p:nvPr/>
        </p:nvCxnSpPr>
        <p:spPr>
          <a:xfrm flipV="1">
            <a:off x="1534400" y="5741607"/>
            <a:ext cx="115832" cy="41820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211 160">
            <a:extLst>
              <a:ext uri="{FF2B5EF4-FFF2-40B4-BE49-F238E27FC236}">
                <a16:creationId xmlns:a16="http://schemas.microsoft.com/office/drawing/2014/main" id="{810F933B-15AC-F2FD-C5B2-08D461815B5B}"/>
              </a:ext>
            </a:extLst>
          </p:cNvPr>
          <p:cNvCxnSpPr>
            <a:cxnSpLocks noChangeAspect="1"/>
            <a:stCxn id="216" idx="6"/>
            <a:endCxn id="586" idx="2"/>
          </p:cNvCxnSpPr>
          <p:nvPr/>
        </p:nvCxnSpPr>
        <p:spPr>
          <a:xfrm>
            <a:off x="1369569" y="5984105"/>
            <a:ext cx="111808" cy="175708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直线连接符 211 160">
            <a:extLst>
              <a:ext uri="{FF2B5EF4-FFF2-40B4-BE49-F238E27FC236}">
                <a16:creationId xmlns:a16="http://schemas.microsoft.com/office/drawing/2014/main" id="{D32860F1-E93B-A936-6691-76AEA83FB294}"/>
              </a:ext>
            </a:extLst>
          </p:cNvPr>
          <p:cNvCxnSpPr>
            <a:cxnSpLocks noChangeAspect="1"/>
            <a:stCxn id="586" idx="2"/>
            <a:endCxn id="215" idx="6"/>
          </p:cNvCxnSpPr>
          <p:nvPr/>
        </p:nvCxnSpPr>
        <p:spPr>
          <a:xfrm flipH="1" flipV="1">
            <a:off x="1369569" y="5862856"/>
            <a:ext cx="111808" cy="296957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直线连接符 211 160">
            <a:extLst>
              <a:ext uri="{FF2B5EF4-FFF2-40B4-BE49-F238E27FC236}">
                <a16:creationId xmlns:a16="http://schemas.microsoft.com/office/drawing/2014/main" id="{C7C64F74-AB4C-BEE5-0101-105D1387A823}"/>
              </a:ext>
            </a:extLst>
          </p:cNvPr>
          <p:cNvCxnSpPr>
            <a:cxnSpLocks noChangeAspect="1"/>
            <a:stCxn id="586" idx="2"/>
            <a:endCxn id="214" idx="6"/>
          </p:cNvCxnSpPr>
          <p:nvPr/>
        </p:nvCxnSpPr>
        <p:spPr>
          <a:xfrm flipH="1" flipV="1">
            <a:off x="1369569" y="5741607"/>
            <a:ext cx="111808" cy="418206"/>
          </a:xfrm>
          <a:prstGeom prst="line">
            <a:avLst/>
          </a:prstGeom>
          <a:ln w="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15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E532A17F-7EB5-43DA-9264-CAA1BA87A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37601" y="588010"/>
            <a:ext cx="960179" cy="1276336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9D1FD339-073B-4E62-B6E7-E21836A9CF7D}"/>
              </a:ext>
            </a:extLst>
          </p:cNvPr>
          <p:cNvGrpSpPr/>
          <p:nvPr/>
        </p:nvGrpSpPr>
        <p:grpSpPr>
          <a:xfrm>
            <a:off x="5274111" y="5180002"/>
            <a:ext cx="964711" cy="756165"/>
            <a:chOff x="9770637" y="2179273"/>
            <a:chExt cx="458999" cy="359775"/>
          </a:xfrm>
        </p:grpSpPr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E931E971-7909-42E5-8293-99ADC3107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9770637" y="2179273"/>
              <a:ext cx="458999" cy="288000"/>
            </a:xfrm>
            <a:prstGeom prst="rect">
              <a:avLst/>
            </a:prstGeom>
          </p:spPr>
        </p:pic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50449866-8B32-4AAC-80E4-41481D2E1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866134" y="2377048"/>
              <a:ext cx="130847" cy="162000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C798921-23E1-4804-85CA-27F3FBFEE24F}"/>
              </a:ext>
            </a:extLst>
          </p:cNvPr>
          <p:cNvGrpSpPr/>
          <p:nvPr/>
        </p:nvGrpSpPr>
        <p:grpSpPr>
          <a:xfrm>
            <a:off x="2239583" y="5092137"/>
            <a:ext cx="939410" cy="931892"/>
            <a:chOff x="8675521" y="2225639"/>
            <a:chExt cx="446961" cy="443384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BAB90124-5756-4EAF-974A-CA308E6C2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8758810" y="2225639"/>
              <a:ext cx="363672" cy="387287"/>
            </a:xfrm>
            <a:prstGeom prst="rect">
              <a:avLst/>
            </a:prstGeom>
          </p:spPr>
        </p:pic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1781EA79-5D31-41EB-85F9-4BF2111B7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8675521" y="2507023"/>
              <a:ext cx="130847" cy="162000"/>
            </a:xfrm>
            <a:prstGeom prst="rect">
              <a:avLst/>
            </a:prstGeom>
          </p:spPr>
        </p:pic>
      </p:grp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29866086-EA4F-4F66-810D-CDA6BB2379A5}"/>
              </a:ext>
            </a:extLst>
          </p:cNvPr>
          <p:cNvSpPr/>
          <p:nvPr/>
        </p:nvSpPr>
        <p:spPr>
          <a:xfrm rot="13290445">
            <a:off x="4046001" y="1835633"/>
            <a:ext cx="283897" cy="2843233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F35819-CF22-4D42-A4B7-F2F1375E890C}"/>
              </a:ext>
            </a:extLst>
          </p:cNvPr>
          <p:cNvSpPr txBox="1"/>
          <p:nvPr/>
        </p:nvSpPr>
        <p:spPr>
          <a:xfrm>
            <a:off x="1980205" y="5970542"/>
            <a:ext cx="150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6EFAAC-29F0-47A7-B0F0-35D4D481F4DD}"/>
              </a:ext>
            </a:extLst>
          </p:cNvPr>
          <p:cNvSpPr txBox="1"/>
          <p:nvPr/>
        </p:nvSpPr>
        <p:spPr>
          <a:xfrm>
            <a:off x="5001630" y="5970542"/>
            <a:ext cx="1554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CDD217-29C8-4EFB-BB89-9C2621009764}"/>
              </a:ext>
            </a:extLst>
          </p:cNvPr>
          <p:cNvSpPr txBox="1"/>
          <p:nvPr/>
        </p:nvSpPr>
        <p:spPr>
          <a:xfrm>
            <a:off x="8673999" y="5970542"/>
            <a:ext cx="155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79A962-210F-45DE-9B54-E094EC18BA6D}"/>
              </a:ext>
            </a:extLst>
          </p:cNvPr>
          <p:cNvSpPr txBox="1"/>
          <p:nvPr/>
        </p:nvSpPr>
        <p:spPr>
          <a:xfrm>
            <a:off x="5484148" y="1827018"/>
            <a:ext cx="155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780C66-F90D-451D-922F-5110EE7B3952}"/>
              </a:ext>
            </a:extLst>
          </p:cNvPr>
          <p:cNvSpPr txBox="1"/>
          <p:nvPr/>
        </p:nvSpPr>
        <p:spPr>
          <a:xfrm>
            <a:off x="1963196" y="2242772"/>
            <a:ext cx="2689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Model Parameter Blocks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C1A1B1C-CC06-4081-985A-A61C5E2FF863}"/>
              </a:ext>
            </a:extLst>
          </p:cNvPr>
          <p:cNvSpPr txBox="1"/>
          <p:nvPr/>
        </p:nvSpPr>
        <p:spPr>
          <a:xfrm>
            <a:off x="7172847" y="2242772"/>
            <a:ext cx="305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Broadcast Whole Model Parameters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6B6ACF59-3B98-42CB-9C1B-01F173FD7C4C}"/>
              </a:ext>
            </a:extLst>
          </p:cNvPr>
          <p:cNvSpPr/>
          <p:nvPr/>
        </p:nvSpPr>
        <p:spPr>
          <a:xfrm rot="2433952">
            <a:off x="4218454" y="2110875"/>
            <a:ext cx="242738" cy="273356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9E16A8BF-2120-4D3D-8D5D-25A0DF4D4901}"/>
              </a:ext>
            </a:extLst>
          </p:cNvPr>
          <p:cNvSpPr/>
          <p:nvPr/>
        </p:nvSpPr>
        <p:spPr>
          <a:xfrm rot="10800000">
            <a:off x="5617086" y="2364202"/>
            <a:ext cx="283897" cy="203261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4EDB8AB-F68C-4D65-AA8F-208DAF6D2DEF}"/>
              </a:ext>
            </a:extLst>
          </p:cNvPr>
          <p:cNvSpPr/>
          <p:nvPr/>
        </p:nvSpPr>
        <p:spPr>
          <a:xfrm rot="21543836">
            <a:off x="5940143" y="2447245"/>
            <a:ext cx="242738" cy="189938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7C02857-7E5C-42EC-9E5C-744970355B95}"/>
              </a:ext>
            </a:extLst>
          </p:cNvPr>
          <p:cNvSpPr/>
          <p:nvPr/>
        </p:nvSpPr>
        <p:spPr>
          <a:xfrm rot="7969757">
            <a:off x="7390310" y="1968640"/>
            <a:ext cx="280647" cy="3086297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2A67FFE7-E0C3-468F-BC05-0998CDC81E9F}"/>
              </a:ext>
            </a:extLst>
          </p:cNvPr>
          <p:cNvSpPr/>
          <p:nvPr/>
        </p:nvSpPr>
        <p:spPr>
          <a:xfrm rot="18834903">
            <a:off x="7597584" y="1858792"/>
            <a:ext cx="239959" cy="2991443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0A282D3-CA16-43DF-85B8-9A6527448F33}"/>
              </a:ext>
            </a:extLst>
          </p:cNvPr>
          <p:cNvSpPr txBox="1"/>
          <p:nvPr/>
        </p:nvSpPr>
        <p:spPr>
          <a:xfrm>
            <a:off x="6394310" y="-49583"/>
            <a:ext cx="2888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Parameter Blocks Aggregation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C2728E96-65AD-490D-B6A3-0F0F09061603}"/>
              </a:ext>
            </a:extLst>
          </p:cNvPr>
          <p:cNvGrpSpPr/>
          <p:nvPr/>
        </p:nvGrpSpPr>
        <p:grpSpPr>
          <a:xfrm>
            <a:off x="8984081" y="5036806"/>
            <a:ext cx="1067302" cy="1042554"/>
            <a:chOff x="10822357" y="2089465"/>
            <a:chExt cx="507811" cy="496036"/>
          </a:xfrm>
        </p:grpSpPr>
        <p:pic>
          <p:nvPicPr>
            <p:cNvPr id="120" name="图形 119">
              <a:extLst>
                <a:ext uri="{FF2B5EF4-FFF2-40B4-BE49-F238E27FC236}">
                  <a16:creationId xmlns:a16="http://schemas.microsoft.com/office/drawing/2014/main" id="{B362217B-EC88-467B-84F0-43CD96A0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0921520" y="2089465"/>
              <a:ext cx="408648" cy="432000"/>
            </a:xfrm>
            <a:prstGeom prst="rect">
              <a:avLst/>
            </a:prstGeom>
          </p:spPr>
        </p:pic>
        <p:pic>
          <p:nvPicPr>
            <p:cNvPr id="121" name="图形 120">
              <a:extLst>
                <a:ext uri="{FF2B5EF4-FFF2-40B4-BE49-F238E27FC236}">
                  <a16:creationId xmlns:a16="http://schemas.microsoft.com/office/drawing/2014/main" id="{C2137EA0-8C18-49A4-96C7-E9307EAC5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10822357" y="2423501"/>
              <a:ext cx="130847" cy="162000"/>
            </a:xfrm>
            <a:prstGeom prst="rect">
              <a:avLst/>
            </a:prstGeom>
          </p:spPr>
        </p:pic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9638533D-4FE4-43C1-9E76-724CD13FBEBC}"/>
              </a:ext>
            </a:extLst>
          </p:cNvPr>
          <p:cNvGrpSpPr/>
          <p:nvPr/>
        </p:nvGrpSpPr>
        <p:grpSpPr>
          <a:xfrm>
            <a:off x="2458652" y="4614481"/>
            <a:ext cx="605676" cy="385616"/>
            <a:chOff x="5539041" y="1226304"/>
            <a:chExt cx="605676" cy="385616"/>
          </a:xfrm>
        </p:grpSpPr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E1271C1E-C50C-4784-AF0B-8EB89DC0A1C3}"/>
                </a:ext>
              </a:extLst>
            </p:cNvPr>
            <p:cNvSpPr/>
            <p:nvPr/>
          </p:nvSpPr>
          <p:spPr>
            <a:xfrm rot="14400000">
              <a:off x="5658536" y="1125739"/>
              <a:ext cx="385616" cy="586746"/>
            </a:xfrm>
            <a:custGeom>
              <a:avLst/>
              <a:gdLst>
                <a:gd name="connsiteX0" fmla="*/ 521055 w 521055"/>
                <a:gd name="connsiteY0" fmla="*/ 529702 h 792827"/>
                <a:gd name="connsiteX1" fmla="*/ 65309 w 521055"/>
                <a:gd name="connsiteY1" fmla="*/ 792827 h 792827"/>
                <a:gd name="connsiteX2" fmla="*/ 54732 w 521055"/>
                <a:gd name="connsiteY2" fmla="*/ 775572 h 792827"/>
                <a:gd name="connsiteX3" fmla="*/ 72436 w 521055"/>
                <a:gd name="connsiteY3" fmla="*/ 268745 h 792827"/>
                <a:gd name="connsiteX4" fmla="*/ 502509 w 521055"/>
                <a:gd name="connsiteY4" fmla="*/ 0 h 792827"/>
                <a:gd name="connsiteX5" fmla="*/ 521055 w 521055"/>
                <a:gd name="connsiteY5" fmla="*/ 488 h 792827"/>
                <a:gd name="connsiteX6" fmla="*/ 521055 w 521055"/>
                <a:gd name="connsiteY6" fmla="*/ 529702 h 79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055" h="792827">
                  <a:moveTo>
                    <a:pt x="521055" y="529702"/>
                  </a:moveTo>
                  <a:lnTo>
                    <a:pt x="65309" y="792827"/>
                  </a:lnTo>
                  <a:lnTo>
                    <a:pt x="54732" y="775572"/>
                  </a:lnTo>
                  <a:cubicBezTo>
                    <a:pt x="-21144" y="619711"/>
                    <a:pt x="-20762" y="430169"/>
                    <a:pt x="72436" y="268745"/>
                  </a:cubicBezTo>
                  <a:cubicBezTo>
                    <a:pt x="165635" y="107321"/>
                    <a:pt x="329591" y="12220"/>
                    <a:pt x="502509" y="0"/>
                  </a:cubicBezTo>
                  <a:lnTo>
                    <a:pt x="521055" y="488"/>
                  </a:lnTo>
                  <a:lnTo>
                    <a:pt x="521055" y="529702"/>
                  </a:lnTo>
                  <a:close/>
                </a:path>
              </a:pathLst>
            </a:custGeom>
            <a:noFill/>
            <a:ln w="158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AD648A64-1340-4BA7-BE4D-3B9A3C3C9C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3704" y="1227793"/>
              <a:ext cx="343398" cy="225032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783C7E57-1A62-48E7-83E7-4762237848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9910" y="1265446"/>
              <a:ext cx="359572" cy="231547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16EC3082-C7B1-41F8-8943-8E21D471A1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0312" y="1301797"/>
              <a:ext cx="352660" cy="234584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B5878520-BD9C-41AB-838E-0AE267A446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01401" y="1338663"/>
              <a:ext cx="350827" cy="229350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BF5107B0-CCCA-4006-A8FA-E15755EA22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39041" y="1375936"/>
              <a:ext cx="317046" cy="207866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7CA2C669-050B-4EDA-A8C5-4AF07FA4221A}"/>
              </a:ext>
            </a:extLst>
          </p:cNvPr>
          <p:cNvGrpSpPr/>
          <p:nvPr/>
        </p:nvGrpSpPr>
        <p:grpSpPr>
          <a:xfrm>
            <a:off x="5516597" y="4522941"/>
            <a:ext cx="584143" cy="568699"/>
            <a:chOff x="5341666" y="791576"/>
            <a:chExt cx="584143" cy="568699"/>
          </a:xfrm>
        </p:grpSpPr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34C9BD36-DCDE-4D8D-AD33-B1954F42FBE2}"/>
                </a:ext>
              </a:extLst>
            </p:cNvPr>
            <p:cNvSpPr/>
            <p:nvPr/>
          </p:nvSpPr>
          <p:spPr>
            <a:xfrm rot="14400000">
              <a:off x="5442828" y="762918"/>
              <a:ext cx="381820" cy="584143"/>
            </a:xfrm>
            <a:custGeom>
              <a:avLst/>
              <a:gdLst>
                <a:gd name="connsiteX0" fmla="*/ 451509 w 515925"/>
                <a:gd name="connsiteY0" fmla="*/ 789310 h 789310"/>
                <a:gd name="connsiteX1" fmla="*/ 0 w 515925"/>
                <a:gd name="connsiteY1" fmla="*/ 528631 h 789310"/>
                <a:gd name="connsiteX2" fmla="*/ 0 w 515925"/>
                <a:gd name="connsiteY2" fmla="*/ 0 h 789310"/>
                <a:gd name="connsiteX3" fmla="*/ 42586 w 515925"/>
                <a:gd name="connsiteY3" fmla="*/ 1121 h 789310"/>
                <a:gd name="connsiteX4" fmla="*/ 245835 w 515925"/>
                <a:gd name="connsiteY4" fmla="*/ 69467 h 789310"/>
                <a:gd name="connsiteX5" fmla="*/ 488402 w 515925"/>
                <a:gd name="connsiteY5" fmla="*/ 707386 h 789310"/>
                <a:gd name="connsiteX6" fmla="*/ 451509 w 515925"/>
                <a:gd name="connsiteY6" fmla="*/ 789310 h 78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925" h="789310">
                  <a:moveTo>
                    <a:pt x="451509" y="789310"/>
                  </a:moveTo>
                  <a:lnTo>
                    <a:pt x="0" y="528631"/>
                  </a:lnTo>
                  <a:lnTo>
                    <a:pt x="0" y="0"/>
                  </a:lnTo>
                  <a:lnTo>
                    <a:pt x="42586" y="1121"/>
                  </a:lnTo>
                  <a:cubicBezTo>
                    <a:pt x="112197" y="9759"/>
                    <a:pt x="181266" y="32187"/>
                    <a:pt x="245835" y="69467"/>
                  </a:cubicBezTo>
                  <a:cubicBezTo>
                    <a:pt x="471829" y="199944"/>
                    <a:pt x="567830" y="469108"/>
                    <a:pt x="488402" y="707386"/>
                  </a:cubicBezTo>
                  <a:lnTo>
                    <a:pt x="451509" y="789310"/>
                  </a:lnTo>
                  <a:close/>
                </a:path>
              </a:pathLst>
            </a:custGeom>
            <a:noFill/>
            <a:ln w="158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1E5CD1B0-F110-4C7A-9F49-12E587928565}"/>
                </a:ext>
              </a:extLst>
            </p:cNvPr>
            <p:cNvCxnSpPr>
              <a:cxnSpLocks/>
              <a:endCxn id="209" idx="5"/>
            </p:cNvCxnSpPr>
            <p:nvPr/>
          </p:nvCxnSpPr>
          <p:spPr>
            <a:xfrm flipH="1" flipV="1">
              <a:off x="5748902" y="791576"/>
              <a:ext cx="0" cy="414610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CD9F7CE4-A882-4D05-8EFA-0E1BD3651C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7902" y="811992"/>
              <a:ext cx="0" cy="435340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1FB633AF-9488-4C7F-91DB-6C122BA6CE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1169" y="847685"/>
              <a:ext cx="0" cy="435340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8A03E38D-C4DC-477D-AC85-B49D5E35F9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7178" y="898144"/>
              <a:ext cx="0" cy="424975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D84BC128-4917-4C67-AD6D-08C7257427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5930" y="976761"/>
              <a:ext cx="0" cy="383514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23134593-ED51-44A4-85B1-3FC6D08487F5}"/>
              </a:ext>
            </a:extLst>
          </p:cNvPr>
          <p:cNvGrpSpPr/>
          <p:nvPr/>
        </p:nvGrpSpPr>
        <p:grpSpPr>
          <a:xfrm>
            <a:off x="9212697" y="4472078"/>
            <a:ext cx="407782" cy="670422"/>
            <a:chOff x="5845816" y="740584"/>
            <a:chExt cx="407782" cy="670422"/>
          </a:xfrm>
        </p:grpSpPr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E84F7F09-9B31-4EA3-B572-DDFB717806EE}"/>
                </a:ext>
              </a:extLst>
            </p:cNvPr>
            <p:cNvSpPr/>
            <p:nvPr/>
          </p:nvSpPr>
          <p:spPr>
            <a:xfrm rot="14400000">
              <a:off x="5699857" y="886543"/>
              <a:ext cx="670422" cy="378503"/>
            </a:xfrm>
            <a:custGeom>
              <a:avLst/>
              <a:gdLst>
                <a:gd name="connsiteX0" fmla="*/ 905892 w 905892"/>
                <a:gd name="connsiteY0" fmla="*/ 260738 h 511444"/>
                <a:gd name="connsiteX1" fmla="*/ 855934 w 905892"/>
                <a:gd name="connsiteY1" fmla="*/ 330118 h 511444"/>
                <a:gd name="connsiteX2" fmla="*/ 182196 w 905892"/>
                <a:gd name="connsiteY2" fmla="*/ 439008 h 511444"/>
                <a:gd name="connsiteX3" fmla="*/ 21383 w 905892"/>
                <a:gd name="connsiteY3" fmla="*/ 297161 h 511444"/>
                <a:gd name="connsiteX4" fmla="*/ 0 w 905892"/>
                <a:gd name="connsiteY4" fmla="*/ 262279 h 511444"/>
                <a:gd name="connsiteX5" fmla="*/ 454280 w 905892"/>
                <a:gd name="connsiteY5" fmla="*/ 0 h 511444"/>
                <a:gd name="connsiteX6" fmla="*/ 905892 w 905892"/>
                <a:gd name="connsiteY6" fmla="*/ 260738 h 5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5892" h="511444">
                  <a:moveTo>
                    <a:pt x="905892" y="260738"/>
                  </a:moveTo>
                  <a:lnTo>
                    <a:pt x="855934" y="330118"/>
                  </a:lnTo>
                  <a:cubicBezTo>
                    <a:pt x="689293" y="518043"/>
                    <a:pt x="408190" y="569485"/>
                    <a:pt x="182196" y="439008"/>
                  </a:cubicBezTo>
                  <a:cubicBezTo>
                    <a:pt x="117627" y="401729"/>
                    <a:pt x="63669" y="353128"/>
                    <a:pt x="21383" y="297161"/>
                  </a:cubicBezTo>
                  <a:lnTo>
                    <a:pt x="0" y="262279"/>
                  </a:lnTo>
                  <a:lnTo>
                    <a:pt x="454280" y="0"/>
                  </a:lnTo>
                  <a:lnTo>
                    <a:pt x="905892" y="260738"/>
                  </a:lnTo>
                  <a:close/>
                </a:path>
              </a:pathLst>
            </a:custGeom>
            <a:noFill/>
            <a:ln w="158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3B0D3954-8FCE-4604-ACE2-6C6E229FF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871711"/>
              <a:ext cx="233218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420121C2-C10A-4C1E-873C-97D5EFD206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943929"/>
              <a:ext cx="305775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5F0A9D34-33CF-4AC9-A570-976E8B6FD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018355"/>
              <a:ext cx="347236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B04CFA5-5E48-4599-B37C-E1A513C89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8779" y="1089660"/>
              <a:ext cx="373149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1D362AF5-B900-4C9F-A45B-6763D4BA5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366" y="1302070"/>
              <a:ext cx="134748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2C300D6F-406F-4BF2-B025-A3D502B48B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165319"/>
              <a:ext cx="383514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04E45ABF-F738-47D3-BB3F-D76322FDF4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8869" y="1234338"/>
              <a:ext cx="269496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ED548519-AE4E-4663-8997-D525100B7BBD}"/>
              </a:ext>
            </a:extLst>
          </p:cNvPr>
          <p:cNvGrpSpPr/>
          <p:nvPr/>
        </p:nvGrpSpPr>
        <p:grpSpPr>
          <a:xfrm>
            <a:off x="7844167" y="1100436"/>
            <a:ext cx="679866" cy="661025"/>
            <a:chOff x="6424646" y="965426"/>
            <a:chExt cx="891818" cy="867104"/>
          </a:xfrm>
        </p:grpSpPr>
        <p:grpSp>
          <p:nvGrpSpPr>
            <p:cNvPr id="199" name="组合 198">
              <a:extLst>
                <a:ext uri="{FF2B5EF4-FFF2-40B4-BE49-F238E27FC236}">
                  <a16:creationId xmlns:a16="http://schemas.microsoft.com/office/drawing/2014/main" id="{A7158B24-C975-4EC1-A303-2E8D20B18DDB}"/>
                </a:ext>
              </a:extLst>
            </p:cNvPr>
            <p:cNvGrpSpPr/>
            <p:nvPr/>
          </p:nvGrpSpPr>
          <p:grpSpPr>
            <a:xfrm>
              <a:off x="6424646" y="1013242"/>
              <a:ext cx="584143" cy="568699"/>
              <a:chOff x="5341666" y="791576"/>
              <a:chExt cx="584143" cy="568699"/>
            </a:xfrm>
          </p:grpSpPr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BA1A75C4-E805-434E-AAC0-420F75EE7738}"/>
                  </a:ext>
                </a:extLst>
              </p:cNvPr>
              <p:cNvSpPr/>
              <p:nvPr/>
            </p:nvSpPr>
            <p:spPr>
              <a:xfrm rot="14400000">
                <a:off x="5442828" y="762918"/>
                <a:ext cx="381820" cy="584143"/>
              </a:xfrm>
              <a:custGeom>
                <a:avLst/>
                <a:gdLst>
                  <a:gd name="connsiteX0" fmla="*/ 451509 w 515925"/>
                  <a:gd name="connsiteY0" fmla="*/ 789310 h 789310"/>
                  <a:gd name="connsiteX1" fmla="*/ 0 w 515925"/>
                  <a:gd name="connsiteY1" fmla="*/ 528631 h 789310"/>
                  <a:gd name="connsiteX2" fmla="*/ 0 w 515925"/>
                  <a:gd name="connsiteY2" fmla="*/ 0 h 789310"/>
                  <a:gd name="connsiteX3" fmla="*/ 42586 w 515925"/>
                  <a:gd name="connsiteY3" fmla="*/ 1121 h 789310"/>
                  <a:gd name="connsiteX4" fmla="*/ 245835 w 515925"/>
                  <a:gd name="connsiteY4" fmla="*/ 69467 h 789310"/>
                  <a:gd name="connsiteX5" fmla="*/ 488402 w 515925"/>
                  <a:gd name="connsiteY5" fmla="*/ 707386 h 789310"/>
                  <a:gd name="connsiteX6" fmla="*/ 451509 w 515925"/>
                  <a:gd name="connsiteY6" fmla="*/ 789310 h 789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5925" h="789310">
                    <a:moveTo>
                      <a:pt x="451509" y="789310"/>
                    </a:moveTo>
                    <a:lnTo>
                      <a:pt x="0" y="528631"/>
                    </a:lnTo>
                    <a:lnTo>
                      <a:pt x="0" y="0"/>
                    </a:lnTo>
                    <a:lnTo>
                      <a:pt x="42586" y="1121"/>
                    </a:lnTo>
                    <a:cubicBezTo>
                      <a:pt x="112197" y="9759"/>
                      <a:pt x="181266" y="32187"/>
                      <a:pt x="245835" y="69467"/>
                    </a:cubicBezTo>
                    <a:cubicBezTo>
                      <a:pt x="471829" y="199944"/>
                      <a:pt x="567830" y="469108"/>
                      <a:pt x="488402" y="707386"/>
                    </a:cubicBezTo>
                    <a:lnTo>
                      <a:pt x="451509" y="789310"/>
                    </a:lnTo>
                    <a:close/>
                  </a:path>
                </a:pathLst>
              </a:custGeom>
              <a:noFill/>
              <a:ln w="158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1" name="直接连接符 180">
                <a:extLst>
                  <a:ext uri="{FF2B5EF4-FFF2-40B4-BE49-F238E27FC236}">
                    <a16:creationId xmlns:a16="http://schemas.microsoft.com/office/drawing/2014/main" id="{28223B22-BA74-4748-BF4A-B2C5D9FC580D}"/>
                  </a:ext>
                </a:extLst>
              </p:cNvPr>
              <p:cNvCxnSpPr>
                <a:cxnSpLocks/>
                <a:endCxn id="178" idx="5"/>
              </p:cNvCxnSpPr>
              <p:nvPr/>
            </p:nvCxnSpPr>
            <p:spPr>
              <a:xfrm flipH="1" flipV="1">
                <a:off x="5748902" y="791576"/>
                <a:ext cx="0" cy="414610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>
                <a:extLst>
                  <a:ext uri="{FF2B5EF4-FFF2-40B4-BE49-F238E27FC236}">
                    <a16:creationId xmlns:a16="http://schemas.microsoft.com/office/drawing/2014/main" id="{8322E97F-3F8F-4D1E-92FA-55B84D470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77902" y="811992"/>
                <a:ext cx="0" cy="435340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>
                <a:extLst>
                  <a:ext uri="{FF2B5EF4-FFF2-40B4-BE49-F238E27FC236}">
                    <a16:creationId xmlns:a16="http://schemas.microsoft.com/office/drawing/2014/main" id="{C9F12ED0-D040-4D21-8D5B-025DF99E0E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11169" y="847685"/>
                <a:ext cx="0" cy="435340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>
                <a:extLst>
                  <a:ext uri="{FF2B5EF4-FFF2-40B4-BE49-F238E27FC236}">
                    <a16:creationId xmlns:a16="http://schemas.microsoft.com/office/drawing/2014/main" id="{958EA515-B6AC-4F56-9B61-3C5E326997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47178" y="898144"/>
                <a:ext cx="0" cy="424975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>
                <a:extLst>
                  <a:ext uri="{FF2B5EF4-FFF2-40B4-BE49-F238E27FC236}">
                    <a16:creationId xmlns:a16="http://schemas.microsoft.com/office/drawing/2014/main" id="{91D30C05-9463-44A6-983B-CA6787C623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5930" y="976761"/>
                <a:ext cx="0" cy="383514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F303955E-644B-4877-A7EF-EFD631E13F39}"/>
                </a:ext>
              </a:extLst>
            </p:cNvPr>
            <p:cNvGrpSpPr/>
            <p:nvPr/>
          </p:nvGrpSpPr>
          <p:grpSpPr>
            <a:xfrm>
              <a:off x="6908682" y="965426"/>
              <a:ext cx="407782" cy="670422"/>
              <a:chOff x="5845816" y="740584"/>
              <a:chExt cx="407782" cy="670422"/>
            </a:xfrm>
          </p:grpSpPr>
          <p:sp>
            <p:nvSpPr>
              <p:cNvPr id="179" name="任意多边形: 形状 178">
                <a:extLst>
                  <a:ext uri="{FF2B5EF4-FFF2-40B4-BE49-F238E27FC236}">
                    <a16:creationId xmlns:a16="http://schemas.microsoft.com/office/drawing/2014/main" id="{C595D499-B296-4592-A929-E2F163E645E7}"/>
                  </a:ext>
                </a:extLst>
              </p:cNvPr>
              <p:cNvSpPr/>
              <p:nvPr/>
            </p:nvSpPr>
            <p:spPr>
              <a:xfrm rot="14400000">
                <a:off x="5699857" y="886543"/>
                <a:ext cx="670422" cy="378503"/>
              </a:xfrm>
              <a:custGeom>
                <a:avLst/>
                <a:gdLst>
                  <a:gd name="connsiteX0" fmla="*/ 905892 w 905892"/>
                  <a:gd name="connsiteY0" fmla="*/ 260738 h 511444"/>
                  <a:gd name="connsiteX1" fmla="*/ 855934 w 905892"/>
                  <a:gd name="connsiteY1" fmla="*/ 330118 h 511444"/>
                  <a:gd name="connsiteX2" fmla="*/ 182196 w 905892"/>
                  <a:gd name="connsiteY2" fmla="*/ 439008 h 511444"/>
                  <a:gd name="connsiteX3" fmla="*/ 21383 w 905892"/>
                  <a:gd name="connsiteY3" fmla="*/ 297161 h 511444"/>
                  <a:gd name="connsiteX4" fmla="*/ 0 w 905892"/>
                  <a:gd name="connsiteY4" fmla="*/ 262279 h 511444"/>
                  <a:gd name="connsiteX5" fmla="*/ 454280 w 905892"/>
                  <a:gd name="connsiteY5" fmla="*/ 0 h 511444"/>
                  <a:gd name="connsiteX6" fmla="*/ 905892 w 905892"/>
                  <a:gd name="connsiteY6" fmla="*/ 260738 h 511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5892" h="511444">
                    <a:moveTo>
                      <a:pt x="905892" y="260738"/>
                    </a:moveTo>
                    <a:lnTo>
                      <a:pt x="855934" y="330118"/>
                    </a:lnTo>
                    <a:cubicBezTo>
                      <a:pt x="689293" y="518043"/>
                      <a:pt x="408190" y="569485"/>
                      <a:pt x="182196" y="439008"/>
                    </a:cubicBezTo>
                    <a:cubicBezTo>
                      <a:pt x="117627" y="401729"/>
                      <a:pt x="63669" y="353128"/>
                      <a:pt x="21383" y="297161"/>
                    </a:cubicBezTo>
                    <a:lnTo>
                      <a:pt x="0" y="262279"/>
                    </a:lnTo>
                    <a:lnTo>
                      <a:pt x="454280" y="0"/>
                    </a:lnTo>
                    <a:lnTo>
                      <a:pt x="905892" y="260738"/>
                    </a:lnTo>
                    <a:close/>
                  </a:path>
                </a:pathLst>
              </a:custGeom>
              <a:noFill/>
              <a:ln w="158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6" name="直接连接符 185">
                <a:extLst>
                  <a:ext uri="{FF2B5EF4-FFF2-40B4-BE49-F238E27FC236}">
                    <a16:creationId xmlns:a16="http://schemas.microsoft.com/office/drawing/2014/main" id="{A2326982-DF19-49A9-885A-532DE9DFF6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871711"/>
                <a:ext cx="233218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>
                <a:extLst>
                  <a:ext uri="{FF2B5EF4-FFF2-40B4-BE49-F238E27FC236}">
                    <a16:creationId xmlns:a16="http://schemas.microsoft.com/office/drawing/2014/main" id="{068DB28A-260E-43D4-9268-C5B66B9662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943929"/>
                <a:ext cx="305775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>
                <a:extLst>
                  <a:ext uri="{FF2B5EF4-FFF2-40B4-BE49-F238E27FC236}">
                    <a16:creationId xmlns:a16="http://schemas.microsoft.com/office/drawing/2014/main" id="{CE6DF19A-1F71-4C96-8BD1-1AD3F151FE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1018355"/>
                <a:ext cx="347236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>
                <a:extLst>
                  <a:ext uri="{FF2B5EF4-FFF2-40B4-BE49-F238E27FC236}">
                    <a16:creationId xmlns:a16="http://schemas.microsoft.com/office/drawing/2014/main" id="{D560BF6B-B15E-48F5-90A8-5CAE225092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68779" y="1089660"/>
                <a:ext cx="373149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>
                <a:extLst>
                  <a:ext uri="{FF2B5EF4-FFF2-40B4-BE49-F238E27FC236}">
                    <a16:creationId xmlns:a16="http://schemas.microsoft.com/office/drawing/2014/main" id="{7F80DC4E-D122-4AC7-8CC0-8BC99F10F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1366" y="1302070"/>
                <a:ext cx="134748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>
                <a:extLst>
                  <a:ext uri="{FF2B5EF4-FFF2-40B4-BE49-F238E27FC236}">
                    <a16:creationId xmlns:a16="http://schemas.microsoft.com/office/drawing/2014/main" id="{2F08D204-227B-4D22-ACE5-ADA192C7D7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1165319"/>
                <a:ext cx="383514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>
                <a:extLst>
                  <a:ext uri="{FF2B5EF4-FFF2-40B4-BE49-F238E27FC236}">
                    <a16:creationId xmlns:a16="http://schemas.microsoft.com/office/drawing/2014/main" id="{453F7845-E75B-45FE-AD69-31EF8DE910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78869" y="1234338"/>
                <a:ext cx="269496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81D616FB-7C03-4A00-8A04-BCAEB90FB692}"/>
                </a:ext>
              </a:extLst>
            </p:cNvPr>
            <p:cNvGrpSpPr/>
            <p:nvPr/>
          </p:nvGrpSpPr>
          <p:grpSpPr>
            <a:xfrm>
              <a:off x="6613023" y="1446914"/>
              <a:ext cx="605676" cy="385616"/>
              <a:chOff x="5539041" y="1226304"/>
              <a:chExt cx="605676" cy="385616"/>
            </a:xfrm>
          </p:grpSpPr>
          <p:sp>
            <p:nvSpPr>
              <p:cNvPr id="180" name="任意多边形: 形状 179">
                <a:extLst>
                  <a:ext uri="{FF2B5EF4-FFF2-40B4-BE49-F238E27FC236}">
                    <a16:creationId xmlns:a16="http://schemas.microsoft.com/office/drawing/2014/main" id="{04D3415F-EB89-493F-A10C-D5C9E4266029}"/>
                  </a:ext>
                </a:extLst>
              </p:cNvPr>
              <p:cNvSpPr/>
              <p:nvPr/>
            </p:nvSpPr>
            <p:spPr>
              <a:xfrm rot="14400000">
                <a:off x="5658536" y="1125739"/>
                <a:ext cx="385616" cy="586746"/>
              </a:xfrm>
              <a:custGeom>
                <a:avLst/>
                <a:gdLst>
                  <a:gd name="connsiteX0" fmla="*/ 521055 w 521055"/>
                  <a:gd name="connsiteY0" fmla="*/ 529702 h 792827"/>
                  <a:gd name="connsiteX1" fmla="*/ 65309 w 521055"/>
                  <a:gd name="connsiteY1" fmla="*/ 792827 h 792827"/>
                  <a:gd name="connsiteX2" fmla="*/ 54732 w 521055"/>
                  <a:gd name="connsiteY2" fmla="*/ 775572 h 792827"/>
                  <a:gd name="connsiteX3" fmla="*/ 72436 w 521055"/>
                  <a:gd name="connsiteY3" fmla="*/ 268745 h 792827"/>
                  <a:gd name="connsiteX4" fmla="*/ 502509 w 521055"/>
                  <a:gd name="connsiteY4" fmla="*/ 0 h 792827"/>
                  <a:gd name="connsiteX5" fmla="*/ 521055 w 521055"/>
                  <a:gd name="connsiteY5" fmla="*/ 488 h 792827"/>
                  <a:gd name="connsiteX6" fmla="*/ 521055 w 521055"/>
                  <a:gd name="connsiteY6" fmla="*/ 529702 h 79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1055" h="792827">
                    <a:moveTo>
                      <a:pt x="521055" y="529702"/>
                    </a:moveTo>
                    <a:lnTo>
                      <a:pt x="65309" y="792827"/>
                    </a:lnTo>
                    <a:lnTo>
                      <a:pt x="54732" y="775572"/>
                    </a:lnTo>
                    <a:cubicBezTo>
                      <a:pt x="-21144" y="619711"/>
                      <a:pt x="-20762" y="430169"/>
                      <a:pt x="72436" y="268745"/>
                    </a:cubicBezTo>
                    <a:cubicBezTo>
                      <a:pt x="165635" y="107321"/>
                      <a:pt x="329591" y="12220"/>
                      <a:pt x="502509" y="0"/>
                    </a:cubicBezTo>
                    <a:lnTo>
                      <a:pt x="521055" y="488"/>
                    </a:lnTo>
                    <a:lnTo>
                      <a:pt x="521055" y="529702"/>
                    </a:lnTo>
                    <a:close/>
                  </a:path>
                </a:pathLst>
              </a:custGeom>
              <a:noFill/>
              <a:ln w="158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3" name="直接连接符 192">
                <a:extLst>
                  <a:ext uri="{FF2B5EF4-FFF2-40B4-BE49-F238E27FC236}">
                    <a16:creationId xmlns:a16="http://schemas.microsoft.com/office/drawing/2014/main" id="{764F6E94-5950-498D-8AD6-820AE4768A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3704" y="1227793"/>
                <a:ext cx="343398" cy="225032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193">
                <a:extLst>
                  <a:ext uri="{FF2B5EF4-FFF2-40B4-BE49-F238E27FC236}">
                    <a16:creationId xmlns:a16="http://schemas.microsoft.com/office/drawing/2014/main" id="{2ADD2022-ABCB-48B6-834D-AB87B50ECA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29910" y="1265446"/>
                <a:ext cx="359572" cy="231547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>
                <a:extLst>
                  <a:ext uri="{FF2B5EF4-FFF2-40B4-BE49-F238E27FC236}">
                    <a16:creationId xmlns:a16="http://schemas.microsoft.com/office/drawing/2014/main" id="{BA0B5C7A-ED0F-46D7-B6D9-61F45F70A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70312" y="1301797"/>
                <a:ext cx="352660" cy="234584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195">
                <a:extLst>
                  <a:ext uri="{FF2B5EF4-FFF2-40B4-BE49-F238E27FC236}">
                    <a16:creationId xmlns:a16="http://schemas.microsoft.com/office/drawing/2014/main" id="{A3C3D223-2E70-48C9-AAB8-5A83D1854B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01401" y="1338663"/>
                <a:ext cx="350827" cy="229350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196">
                <a:extLst>
                  <a:ext uri="{FF2B5EF4-FFF2-40B4-BE49-F238E27FC236}">
                    <a16:creationId xmlns:a16="http://schemas.microsoft.com/office/drawing/2014/main" id="{5B69A5F2-3304-4D81-811D-398DD62B6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39041" y="1375936"/>
                <a:ext cx="317046" cy="207866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44BB6AF5-1557-4C6A-9199-1FDF04BFD38D}"/>
              </a:ext>
            </a:extLst>
          </p:cNvPr>
          <p:cNvGrpSpPr>
            <a:grpSpLocks noChangeAspect="1"/>
          </p:cNvGrpSpPr>
          <p:nvPr/>
        </p:nvGrpSpPr>
        <p:grpSpPr>
          <a:xfrm>
            <a:off x="7281901" y="1088465"/>
            <a:ext cx="254647" cy="247914"/>
            <a:chOff x="5341666" y="791576"/>
            <a:chExt cx="584143" cy="568699"/>
          </a:xfrm>
        </p:grpSpPr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75E7D622-02B5-477C-9A88-DCB0F5778766}"/>
                </a:ext>
              </a:extLst>
            </p:cNvPr>
            <p:cNvSpPr/>
            <p:nvPr/>
          </p:nvSpPr>
          <p:spPr>
            <a:xfrm rot="14400000">
              <a:off x="5442828" y="762918"/>
              <a:ext cx="381820" cy="584143"/>
            </a:xfrm>
            <a:custGeom>
              <a:avLst/>
              <a:gdLst>
                <a:gd name="connsiteX0" fmla="*/ 451509 w 515925"/>
                <a:gd name="connsiteY0" fmla="*/ 789310 h 789310"/>
                <a:gd name="connsiteX1" fmla="*/ 0 w 515925"/>
                <a:gd name="connsiteY1" fmla="*/ 528631 h 789310"/>
                <a:gd name="connsiteX2" fmla="*/ 0 w 515925"/>
                <a:gd name="connsiteY2" fmla="*/ 0 h 789310"/>
                <a:gd name="connsiteX3" fmla="*/ 42586 w 515925"/>
                <a:gd name="connsiteY3" fmla="*/ 1121 h 789310"/>
                <a:gd name="connsiteX4" fmla="*/ 245835 w 515925"/>
                <a:gd name="connsiteY4" fmla="*/ 69467 h 789310"/>
                <a:gd name="connsiteX5" fmla="*/ 488402 w 515925"/>
                <a:gd name="connsiteY5" fmla="*/ 707386 h 789310"/>
                <a:gd name="connsiteX6" fmla="*/ 451509 w 515925"/>
                <a:gd name="connsiteY6" fmla="*/ 789310 h 78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925" h="789310">
                  <a:moveTo>
                    <a:pt x="451509" y="789310"/>
                  </a:moveTo>
                  <a:lnTo>
                    <a:pt x="0" y="528631"/>
                  </a:lnTo>
                  <a:lnTo>
                    <a:pt x="0" y="0"/>
                  </a:lnTo>
                  <a:lnTo>
                    <a:pt x="42586" y="1121"/>
                  </a:lnTo>
                  <a:cubicBezTo>
                    <a:pt x="112197" y="9759"/>
                    <a:pt x="181266" y="32187"/>
                    <a:pt x="245835" y="69467"/>
                  </a:cubicBezTo>
                  <a:cubicBezTo>
                    <a:pt x="471829" y="199944"/>
                    <a:pt x="567830" y="469108"/>
                    <a:pt x="488402" y="707386"/>
                  </a:cubicBezTo>
                  <a:lnTo>
                    <a:pt x="451509" y="789310"/>
                  </a:lnTo>
                  <a:close/>
                </a:path>
              </a:pathLst>
            </a:custGeom>
            <a:noFill/>
            <a:ln w="1270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90CBC8FD-32A5-41C6-9081-A20AAB1F5A7B}"/>
                </a:ext>
              </a:extLst>
            </p:cNvPr>
            <p:cNvCxnSpPr>
              <a:cxnSpLocks/>
              <a:endCxn id="225" idx="5"/>
            </p:cNvCxnSpPr>
            <p:nvPr/>
          </p:nvCxnSpPr>
          <p:spPr>
            <a:xfrm flipH="1" flipV="1">
              <a:off x="5748902" y="791576"/>
              <a:ext cx="0" cy="414610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C0DE8620-5F34-4FE0-AB94-E56340A7C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7902" y="811992"/>
              <a:ext cx="0" cy="435340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D00714C1-409B-4713-B3C8-6B75058BF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1169" y="847685"/>
              <a:ext cx="0" cy="435340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D6BEBE28-E0ED-403D-9D41-D40DBB6D7C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7178" y="898144"/>
              <a:ext cx="0" cy="424975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BD2D5C4A-AB4D-4467-A80F-CB55746D14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5930" y="976761"/>
              <a:ext cx="0" cy="383514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25A3BE74-3C97-4A8B-8048-E90B5975B677}"/>
              </a:ext>
            </a:extLst>
          </p:cNvPr>
          <p:cNvGrpSpPr>
            <a:grpSpLocks noChangeAspect="1"/>
          </p:cNvGrpSpPr>
          <p:nvPr/>
        </p:nvGrpSpPr>
        <p:grpSpPr>
          <a:xfrm>
            <a:off x="7326724" y="1373738"/>
            <a:ext cx="177765" cy="292258"/>
            <a:chOff x="5845816" y="740584"/>
            <a:chExt cx="407782" cy="670422"/>
          </a:xfrm>
        </p:grpSpPr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AE43DFC3-E332-4C9C-B179-8C877F4941A4}"/>
                </a:ext>
              </a:extLst>
            </p:cNvPr>
            <p:cNvSpPr/>
            <p:nvPr/>
          </p:nvSpPr>
          <p:spPr>
            <a:xfrm rot="14400000">
              <a:off x="5699857" y="886543"/>
              <a:ext cx="670422" cy="378503"/>
            </a:xfrm>
            <a:custGeom>
              <a:avLst/>
              <a:gdLst>
                <a:gd name="connsiteX0" fmla="*/ 905892 w 905892"/>
                <a:gd name="connsiteY0" fmla="*/ 260738 h 511444"/>
                <a:gd name="connsiteX1" fmla="*/ 855934 w 905892"/>
                <a:gd name="connsiteY1" fmla="*/ 330118 h 511444"/>
                <a:gd name="connsiteX2" fmla="*/ 182196 w 905892"/>
                <a:gd name="connsiteY2" fmla="*/ 439008 h 511444"/>
                <a:gd name="connsiteX3" fmla="*/ 21383 w 905892"/>
                <a:gd name="connsiteY3" fmla="*/ 297161 h 511444"/>
                <a:gd name="connsiteX4" fmla="*/ 0 w 905892"/>
                <a:gd name="connsiteY4" fmla="*/ 262279 h 511444"/>
                <a:gd name="connsiteX5" fmla="*/ 454280 w 905892"/>
                <a:gd name="connsiteY5" fmla="*/ 0 h 511444"/>
                <a:gd name="connsiteX6" fmla="*/ 905892 w 905892"/>
                <a:gd name="connsiteY6" fmla="*/ 260738 h 5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5892" h="511444">
                  <a:moveTo>
                    <a:pt x="905892" y="260738"/>
                  </a:moveTo>
                  <a:lnTo>
                    <a:pt x="855934" y="330118"/>
                  </a:lnTo>
                  <a:cubicBezTo>
                    <a:pt x="689293" y="518043"/>
                    <a:pt x="408190" y="569485"/>
                    <a:pt x="182196" y="439008"/>
                  </a:cubicBezTo>
                  <a:cubicBezTo>
                    <a:pt x="117627" y="401729"/>
                    <a:pt x="63669" y="353128"/>
                    <a:pt x="21383" y="297161"/>
                  </a:cubicBezTo>
                  <a:lnTo>
                    <a:pt x="0" y="262279"/>
                  </a:lnTo>
                  <a:lnTo>
                    <a:pt x="454280" y="0"/>
                  </a:lnTo>
                  <a:lnTo>
                    <a:pt x="905892" y="260738"/>
                  </a:lnTo>
                  <a:close/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7BB7EA09-4775-4758-9FC3-2DD5B67B9B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871711"/>
              <a:ext cx="233218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D2510917-3AF1-4C42-89DA-7464A784A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943929"/>
              <a:ext cx="305775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88437757-7E25-4E11-9FCD-A7687BD73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018355"/>
              <a:ext cx="347236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3E5CC8F0-144C-409E-B350-BE474689E1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8779" y="1089660"/>
              <a:ext cx="373149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F60610FC-DDF7-463A-91CC-5BC5511D9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366" y="1302070"/>
              <a:ext cx="134748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A04F5239-8402-41B6-A1F2-242B8D2FFC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165319"/>
              <a:ext cx="383514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978CB5B3-5332-4030-8AEE-9A71808581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8869" y="1234338"/>
              <a:ext cx="269496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8B23BDFC-0E53-46CA-BCB4-51CE0663BF19}"/>
              </a:ext>
            </a:extLst>
          </p:cNvPr>
          <p:cNvGrpSpPr>
            <a:grpSpLocks noChangeAspect="1"/>
          </p:cNvGrpSpPr>
          <p:nvPr/>
        </p:nvGrpSpPr>
        <p:grpSpPr>
          <a:xfrm>
            <a:off x="7296460" y="1678055"/>
            <a:ext cx="264033" cy="168102"/>
            <a:chOff x="5539041" y="1226304"/>
            <a:chExt cx="605676" cy="385616"/>
          </a:xfrm>
        </p:grpSpPr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2AFD2E38-C26B-426E-A1C5-6AD3DCD93903}"/>
                </a:ext>
              </a:extLst>
            </p:cNvPr>
            <p:cNvSpPr/>
            <p:nvPr/>
          </p:nvSpPr>
          <p:spPr>
            <a:xfrm rot="14400000">
              <a:off x="5658536" y="1125739"/>
              <a:ext cx="385616" cy="586746"/>
            </a:xfrm>
            <a:custGeom>
              <a:avLst/>
              <a:gdLst>
                <a:gd name="connsiteX0" fmla="*/ 521055 w 521055"/>
                <a:gd name="connsiteY0" fmla="*/ 529702 h 792827"/>
                <a:gd name="connsiteX1" fmla="*/ 65309 w 521055"/>
                <a:gd name="connsiteY1" fmla="*/ 792827 h 792827"/>
                <a:gd name="connsiteX2" fmla="*/ 54732 w 521055"/>
                <a:gd name="connsiteY2" fmla="*/ 775572 h 792827"/>
                <a:gd name="connsiteX3" fmla="*/ 72436 w 521055"/>
                <a:gd name="connsiteY3" fmla="*/ 268745 h 792827"/>
                <a:gd name="connsiteX4" fmla="*/ 502509 w 521055"/>
                <a:gd name="connsiteY4" fmla="*/ 0 h 792827"/>
                <a:gd name="connsiteX5" fmla="*/ 521055 w 521055"/>
                <a:gd name="connsiteY5" fmla="*/ 488 h 792827"/>
                <a:gd name="connsiteX6" fmla="*/ 521055 w 521055"/>
                <a:gd name="connsiteY6" fmla="*/ 529702 h 79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055" h="792827">
                  <a:moveTo>
                    <a:pt x="521055" y="529702"/>
                  </a:moveTo>
                  <a:lnTo>
                    <a:pt x="65309" y="792827"/>
                  </a:lnTo>
                  <a:lnTo>
                    <a:pt x="54732" y="775572"/>
                  </a:lnTo>
                  <a:cubicBezTo>
                    <a:pt x="-21144" y="619711"/>
                    <a:pt x="-20762" y="430169"/>
                    <a:pt x="72436" y="268745"/>
                  </a:cubicBezTo>
                  <a:cubicBezTo>
                    <a:pt x="165635" y="107321"/>
                    <a:pt x="329591" y="12220"/>
                    <a:pt x="502509" y="0"/>
                  </a:cubicBezTo>
                  <a:lnTo>
                    <a:pt x="521055" y="488"/>
                  </a:lnTo>
                  <a:lnTo>
                    <a:pt x="521055" y="529702"/>
                  </a:lnTo>
                  <a:close/>
                </a:path>
              </a:pathLst>
            </a:custGeom>
            <a:noFill/>
            <a:ln w="12700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3251AD1B-8073-408F-BF9B-6FC4F92DAA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3704" y="1227793"/>
              <a:ext cx="343398" cy="225032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6DE9AFAE-0BC7-42C6-8E56-27076C8124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9910" y="1265446"/>
              <a:ext cx="359572" cy="231547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8D5C2A75-45EE-46B2-A24E-04A594F3EA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0312" y="1301797"/>
              <a:ext cx="352660" cy="234584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8DC46062-BE7B-4780-BB79-B2B3D2A571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01401" y="1338663"/>
              <a:ext cx="350827" cy="229350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EFC26891-13C2-44F7-983F-3376FEC207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39041" y="1375936"/>
              <a:ext cx="317046" cy="207866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7" name="任意多边形: 形状 246">
            <a:extLst>
              <a:ext uri="{FF2B5EF4-FFF2-40B4-BE49-F238E27FC236}">
                <a16:creationId xmlns:a16="http://schemas.microsoft.com/office/drawing/2014/main" id="{88818175-3584-4FF5-85F5-59CBE32D2AEF}"/>
              </a:ext>
            </a:extLst>
          </p:cNvPr>
          <p:cNvSpPr/>
          <p:nvPr/>
        </p:nvSpPr>
        <p:spPr>
          <a:xfrm rot="16200000">
            <a:off x="7546840" y="1314166"/>
            <a:ext cx="286867" cy="3036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96000">
                <a:srgbClr val="A81A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0"/>
          </a:p>
        </p:txBody>
      </p:sp>
      <p:sp>
        <p:nvSpPr>
          <p:cNvPr id="248" name="思想气泡: 云 247">
            <a:extLst>
              <a:ext uri="{FF2B5EF4-FFF2-40B4-BE49-F238E27FC236}">
                <a16:creationId xmlns:a16="http://schemas.microsoft.com/office/drawing/2014/main" id="{16D2FDB9-2663-4209-BD89-FF358FAF6B32}"/>
              </a:ext>
            </a:extLst>
          </p:cNvPr>
          <p:cNvSpPr/>
          <p:nvPr/>
        </p:nvSpPr>
        <p:spPr>
          <a:xfrm>
            <a:off x="6902621" y="894179"/>
            <a:ext cx="1895380" cy="1151091"/>
          </a:xfrm>
          <a:prstGeom prst="cloudCallout">
            <a:avLst>
              <a:gd name="adj1" fmla="val -68862"/>
              <a:gd name="adj2" fmla="val -2315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87BC4A93-1685-4F4D-9F95-706636F64AE6}"/>
              </a:ext>
            </a:extLst>
          </p:cNvPr>
          <p:cNvGrpSpPr>
            <a:grpSpLocks noChangeAspect="1"/>
          </p:cNvGrpSpPr>
          <p:nvPr/>
        </p:nvGrpSpPr>
        <p:grpSpPr>
          <a:xfrm>
            <a:off x="7273649" y="5534409"/>
            <a:ext cx="659567" cy="72000"/>
            <a:chOff x="1825118" y="2024794"/>
            <a:chExt cx="230849" cy="25200"/>
          </a:xfrm>
        </p:grpSpPr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D713AF3D-F162-4876-9289-77458A7B46E6}"/>
                </a:ext>
              </a:extLst>
            </p:cNvPr>
            <p:cNvSpPr/>
            <p:nvPr/>
          </p:nvSpPr>
          <p:spPr>
            <a:xfrm>
              <a:off x="1825118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254" name="椭圆 253">
              <a:extLst>
                <a:ext uri="{FF2B5EF4-FFF2-40B4-BE49-F238E27FC236}">
                  <a16:creationId xmlns:a16="http://schemas.microsoft.com/office/drawing/2014/main" id="{4FB3B58E-FC3E-40E0-9CF1-6B60D521FD44}"/>
                </a:ext>
              </a:extLst>
            </p:cNvPr>
            <p:cNvSpPr/>
            <p:nvPr/>
          </p:nvSpPr>
          <p:spPr>
            <a:xfrm>
              <a:off x="1927942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255" name="椭圆 254">
              <a:extLst>
                <a:ext uri="{FF2B5EF4-FFF2-40B4-BE49-F238E27FC236}">
                  <a16:creationId xmlns:a16="http://schemas.microsoft.com/office/drawing/2014/main" id="{349118C8-BFF9-4DEE-AD04-FA25FC768EC4}"/>
                </a:ext>
              </a:extLst>
            </p:cNvPr>
            <p:cNvSpPr/>
            <p:nvPr/>
          </p:nvSpPr>
          <p:spPr>
            <a:xfrm>
              <a:off x="2030767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</p:spTree>
    <p:extLst>
      <p:ext uri="{BB962C8B-B14F-4D97-AF65-F5344CB8AC3E}">
        <p14:creationId xmlns:p14="http://schemas.microsoft.com/office/powerpoint/2010/main" val="14776853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731.9085"/>
  <p:tag name="LATEXADDIN" val="\documentclass{article}&#10;\usepackage{amsmath}&#10;\usepackage{bm}&#10;\pagestyle{empty}&#10;\begin{document}&#10;&#10;$\bm{w} = \sum_{i\in\mathcal{S}}\bm{w}_i$&#10;&#10;&#10;\end{document}"/>
  <p:tag name="IGUANATEXSIZE" val="20"/>
  <p:tag name="IGUANATEXCURSOR" val="1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3.982"/>
  <p:tag name="LATEXADDIN" val="\documentclass{article}&#10;\usepackage{amsmath}&#10;\usepackage{bm}&#10;\pagestyle{empty}&#10;\begin{document}&#10;&#10;$\bm{w}_2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85.2269"/>
  <p:tag name="LATEXADDIN" val="\documentclass{article}&#10;\usepackage{amsmath}&#10;\usepackage{bm}&#10;\pagestyle{empty}&#10;\begin{document}&#10;&#10;$\bm{w}_K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3.4833"/>
  <p:tag name="LATEXADDIN" val="\documentclass{article}&#10;\usepackage{amsmath}&#10;\pagestyle{empty}&#10;\begin{document}&#10;&#10;$b_K$&#10;&#10;&#10;\end{document}"/>
  <p:tag name="IGUANATEXSIZE" val="20"/>
  <p:tag name="IGUANATEXCURSOR" val="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92.2385"/>
  <p:tag name="LATEXADDIN" val="\documentclass{article}&#10;\usepackage{amsmath}&#10;\pagestyle{empty}&#10;\begin{document}&#10;&#10;$b_2$&#10;&#10;&#10;\end{document}"/>
  <p:tag name="IGUANATEXSIZE" val="20"/>
  <p:tag name="IGUANATEXCURSOR" val="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89.23882"/>
  <p:tag name="LATEXADDIN" val="\documentclass{article}&#10;\usepackage{amsmath}&#10;\pagestyle{empty}&#10;\begin{document}&#10;&#10;$b_1$&#10;&#10;&#10;\end{document}"/>
  <p:tag name="IGUANATEXSIZE" val="20"/>
  <p:tag name="IGUANATEXCURSOR" val="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006.374"/>
  <p:tag name="LATEXADDIN" val="\documentclass{article}&#10;\usepackage{amsmath,bm}&#10;\pagestyle{empty}&#10;\begin{document}&#10;&#10;$f_0,f_i,i=1,\dots,m,$&#10;&#10;&#10;\end{document}"/>
  <p:tag name="IGUANATEXSIZE" val="24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947.8815"/>
  <p:tag name="LATEXADDIN" val="\documentclass{article}&#10;\usepackage{amsmath,bm}&#10;\pagestyle{empty}&#10;\begin{document}&#10;&#10;$\bm{\alpha}, h_i,i=1,\dots,p.$&#10;&#10;&#10;\end{document}"/>
  <p:tag name="IGUANATEXSIZE" val="24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1.7173"/>
  <p:tag name="LATEXADDIN" val="\documentclass{article}&#10;\usepackage{amsmath,bm}&#10;\pagestyle{empty}&#10;\begin{document}&#10;&#10;$\psi({\bm{\alpha}})$&#10;&#10;&#10;\end{document}"/>
  <p:tag name="IGUANATEXSIZE" val="24"/>
  <p:tag name="IGUANATEXCURSOR" val="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0.9824"/>
  <p:tag name="LATEXADDIN" val="\documentclass{article}&#10;\usepackage{amsmath}&#10;\usepackage{bm}&#10;\pagestyle{empty}&#10;\begin{document}&#10;&#10;$\bm{w}_1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3.982"/>
  <p:tag name="LATEXADDIN" val="\documentclass{article}&#10;\usepackage{amsmath}&#10;\usepackage{bm}&#10;\pagestyle{empty}&#10;\begin{document}&#10;&#10;$\bm{w}_2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85.2269"/>
  <p:tag name="LATEXADDIN" val="\documentclass{article}&#10;\usepackage{amsmath}&#10;\usepackage{bm}&#10;\pagestyle{empty}&#10;\begin{document}&#10;&#10;$\bm{w}_K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8.74016"/>
  <p:tag name="LATEXADDIN" val="\documentclass{article}&#10;\usepackage{amsmath}&#10;\pagestyle{empty}&#10;\begin{document}&#10;&#10;$\mathcal{S}$&#10;&#10;&#10;\end{document}"/>
  <p:tag name="IGUANATEXSIZE" val="20"/>
  <p:tag name="IGUANATEXCURSOR" val="9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begin{document}&#10;&#10;$+$&#10;&#10;&#10;\end{document}"/>
  <p:tag name="IGUANATEXSIZE" val="20"/>
  <p:tag name="IGUANATEXCURSOR" val="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begin{document}&#10;&#10;$+$&#10;&#10;&#10;\end{document}"/>
  <p:tag name="IGUANATEXSIZE" val="20"/>
  <p:tag name="IGUANATEXCURSOR" val="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begin{document}&#10;&#10;$+$&#10;&#10;&#10;\end{document}"/>
  <p:tag name="IGUANATEXSIZE" val="20"/>
  <p:tag name="IGUANATEXCURSOR" val="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0.9824"/>
  <p:tag name="LATEXADDIN" val="\documentclass{article}&#10;\usepackage{amsmath}&#10;\usepackage{bm}&#10;\pagestyle{empty}&#10;\begin{document}&#10;&#10;$\bm{w}_1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老板PPT配色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04147B"/>
      </a:accent1>
      <a:accent2>
        <a:srgbClr val="A81A16"/>
      </a:accent2>
      <a:accent3>
        <a:srgbClr val="743481"/>
      </a:accent3>
      <a:accent4>
        <a:srgbClr val="000000"/>
      </a:accent4>
      <a:accent5>
        <a:srgbClr val="B2324B"/>
      </a:accent5>
      <a:accent6>
        <a:srgbClr val="FFC000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5429</TotalTime>
  <Words>705</Words>
  <Application>Microsoft Office PowerPoint</Application>
  <PresentationFormat>宽屏</PresentationFormat>
  <Paragraphs>329</Paragraphs>
  <Slides>24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等线 Light</vt:lpstr>
      <vt:lpstr>宋体</vt:lpstr>
      <vt:lpstr>Microsoft YaHei</vt:lpstr>
      <vt:lpstr>Microsoft YaHei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Zhanpeng Yang</dc:creator>
  <cp:lastModifiedBy>Windows 用户</cp:lastModifiedBy>
  <cp:revision>628</cp:revision>
  <dcterms:created xsi:type="dcterms:W3CDTF">2021-06-27T07:04:03Z</dcterms:created>
  <dcterms:modified xsi:type="dcterms:W3CDTF">2024-10-13T05:29:57Z</dcterms:modified>
</cp:coreProperties>
</file>